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359" r:id="rId5"/>
    <p:sldId id="364" r:id="rId6"/>
    <p:sldId id="365" r:id="rId7"/>
    <p:sldId id="256" r:id="rId8"/>
    <p:sldId id="257" r:id="rId9"/>
    <p:sldId id="272" r:id="rId10"/>
    <p:sldId id="258" r:id="rId11"/>
    <p:sldId id="260" r:id="rId12"/>
    <p:sldId id="264" r:id="rId13"/>
    <p:sldId id="259" r:id="rId14"/>
    <p:sldId id="262" r:id="rId15"/>
    <p:sldId id="265" r:id="rId16"/>
    <p:sldId id="266" r:id="rId17"/>
    <p:sldId id="267" r:id="rId18"/>
    <p:sldId id="268" r:id="rId19"/>
    <p:sldId id="271" r:id="rId20"/>
    <p:sldId id="261" r:id="rId21"/>
    <p:sldId id="378" r:id="rId22"/>
    <p:sldId id="377" r:id="rId23"/>
    <p:sldId id="376" r:id="rId24"/>
    <p:sldId id="375" r:id="rId25"/>
    <p:sldId id="374" r:id="rId26"/>
    <p:sldId id="373" r:id="rId27"/>
    <p:sldId id="372" r:id="rId28"/>
    <p:sldId id="371" r:id="rId29"/>
    <p:sldId id="370" r:id="rId30"/>
    <p:sldId id="369" r:id="rId31"/>
    <p:sldId id="368" r:id="rId32"/>
    <p:sldId id="367" r:id="rId33"/>
    <p:sldId id="366" r:id="rId34"/>
    <p:sldId id="379" r:id="rId35"/>
    <p:sldId id="381" r:id="rId36"/>
    <p:sldId id="361" r:id="rId37"/>
    <p:sldId id="30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4F50BA-F04B-B568-3489-CFC52BE03DBC}" v="212" dt="2022-05-11T14:55:47.386"/>
    <p1510:client id="{496F85A2-4E48-4194-855F-216EA6E066A3}" v="17" dt="2022-05-10T22:11:31.005"/>
    <p1510:client id="{5CB6FFF0-D82D-439F-8995-720E4BDB6020}" v="53" dt="2022-05-10T16:24:14.399"/>
    <p1510:client id="{8BC098F6-A57D-4104-BA93-84B383B89875}" v="3" dt="2022-05-11T14:55:44.328"/>
    <p1510:client id="{9F839EA9-E1F1-440A-8D3A-13340E8DC5E0}" v="45" dt="2022-05-10T16:31:55.466"/>
    <p1510:client id="{CD146D69-BDAD-4AA5-9002-1CF1C68B89DE}" v="1" dt="2022-05-11T15:55:19.921"/>
    <p1510:client id="{DC7184A4-30DC-4C33-871B-3A626D2C8D81}" vWet="2" dt="2022-05-11T14:48:14.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gdewiecz, Taryn" userId="S::taryn.bogdewiecz@cuanschutz.edu::f5a073d1-4616-4156-94eb-48fe036b183b" providerId="AD" clId="Web-{5CB6FFF0-D82D-439F-8995-720E4BDB6020}"/>
    <pc:docChg chg="addSld delSld modSld sldOrd">
      <pc:chgData name="Bogdewiecz, Taryn" userId="S::taryn.bogdewiecz@cuanschutz.edu::f5a073d1-4616-4156-94eb-48fe036b183b" providerId="AD" clId="Web-{5CB6FFF0-D82D-439F-8995-720E4BDB6020}" dt="2022-05-10T16:24:14.399" v="44" actId="1076"/>
      <pc:docMkLst>
        <pc:docMk/>
      </pc:docMkLst>
      <pc:sldChg chg="modSp">
        <pc:chgData name="Bogdewiecz, Taryn" userId="S::taryn.bogdewiecz@cuanschutz.edu::f5a073d1-4616-4156-94eb-48fe036b183b" providerId="AD" clId="Web-{5CB6FFF0-D82D-439F-8995-720E4BDB6020}" dt="2022-05-10T16:18:18.752" v="10" actId="1076"/>
        <pc:sldMkLst>
          <pc:docMk/>
          <pc:sldMk cId="3448007004" sldId="259"/>
        </pc:sldMkLst>
        <pc:spChg chg="mod">
          <ac:chgData name="Bogdewiecz, Taryn" userId="S::taryn.bogdewiecz@cuanschutz.edu::f5a073d1-4616-4156-94eb-48fe036b183b" providerId="AD" clId="Web-{5CB6FFF0-D82D-439F-8995-720E4BDB6020}" dt="2022-05-10T16:18:18.752" v="10" actId="1076"/>
          <ac:spMkLst>
            <pc:docMk/>
            <pc:sldMk cId="3448007004" sldId="259"/>
            <ac:spMk id="3" creationId="{196905C6-5C55-4834-A310-DB1E8DC50BBE}"/>
          </ac:spMkLst>
        </pc:spChg>
      </pc:sldChg>
      <pc:sldChg chg="modSp">
        <pc:chgData name="Bogdewiecz, Taryn" userId="S::taryn.bogdewiecz@cuanschutz.edu::f5a073d1-4616-4156-94eb-48fe036b183b" providerId="AD" clId="Web-{5CB6FFF0-D82D-439F-8995-720E4BDB6020}" dt="2022-05-10T16:17:59.407" v="9" actId="20577"/>
        <pc:sldMkLst>
          <pc:docMk/>
          <pc:sldMk cId="3536421009" sldId="260"/>
        </pc:sldMkLst>
        <pc:spChg chg="mod">
          <ac:chgData name="Bogdewiecz, Taryn" userId="S::taryn.bogdewiecz@cuanschutz.edu::f5a073d1-4616-4156-94eb-48fe036b183b" providerId="AD" clId="Web-{5CB6FFF0-D82D-439F-8995-720E4BDB6020}" dt="2022-05-10T16:17:59.407" v="9" actId="20577"/>
          <ac:spMkLst>
            <pc:docMk/>
            <pc:sldMk cId="3536421009" sldId="260"/>
            <ac:spMk id="2" creationId="{23BA8361-EF41-4F1D-865E-4E2CF60F7F1B}"/>
          </ac:spMkLst>
        </pc:spChg>
      </pc:sldChg>
      <pc:sldChg chg="modSp">
        <pc:chgData name="Bogdewiecz, Taryn" userId="S::taryn.bogdewiecz@cuanschutz.edu::f5a073d1-4616-4156-94eb-48fe036b183b" providerId="AD" clId="Web-{5CB6FFF0-D82D-439F-8995-720E4BDB6020}" dt="2022-05-10T16:18:57.159" v="14" actId="1076"/>
        <pc:sldMkLst>
          <pc:docMk/>
          <pc:sldMk cId="2863902552" sldId="261"/>
        </pc:sldMkLst>
        <pc:spChg chg="mod">
          <ac:chgData name="Bogdewiecz, Taryn" userId="S::taryn.bogdewiecz@cuanschutz.edu::f5a073d1-4616-4156-94eb-48fe036b183b" providerId="AD" clId="Web-{5CB6FFF0-D82D-439F-8995-720E4BDB6020}" dt="2022-05-10T16:18:57.159" v="14" actId="1076"/>
          <ac:spMkLst>
            <pc:docMk/>
            <pc:sldMk cId="2863902552" sldId="261"/>
            <ac:spMk id="3" creationId="{AE7BE98C-967A-4437-AA9F-EA8ADEAADC77}"/>
          </ac:spMkLst>
        </pc:spChg>
      </pc:sldChg>
      <pc:sldChg chg="modSp">
        <pc:chgData name="Bogdewiecz, Taryn" userId="S::taryn.bogdewiecz@cuanschutz.edu::f5a073d1-4616-4156-94eb-48fe036b183b" providerId="AD" clId="Web-{5CB6FFF0-D82D-439F-8995-720E4BDB6020}" dt="2022-05-10T16:18:27.470" v="11" actId="1076"/>
        <pc:sldMkLst>
          <pc:docMk/>
          <pc:sldMk cId="2152179242" sldId="262"/>
        </pc:sldMkLst>
        <pc:spChg chg="mod">
          <ac:chgData name="Bogdewiecz, Taryn" userId="S::taryn.bogdewiecz@cuanschutz.edu::f5a073d1-4616-4156-94eb-48fe036b183b" providerId="AD" clId="Web-{5CB6FFF0-D82D-439F-8995-720E4BDB6020}" dt="2022-05-10T16:18:27.470" v="11" actId="1076"/>
          <ac:spMkLst>
            <pc:docMk/>
            <pc:sldMk cId="2152179242" sldId="262"/>
            <ac:spMk id="3" creationId="{196905C6-5C55-4834-A310-DB1E8DC50BBE}"/>
          </ac:spMkLst>
        </pc:spChg>
      </pc:sldChg>
      <pc:sldChg chg="modSp">
        <pc:chgData name="Bogdewiecz, Taryn" userId="S::taryn.bogdewiecz@cuanschutz.edu::f5a073d1-4616-4156-94eb-48fe036b183b" providerId="AD" clId="Web-{5CB6FFF0-D82D-439F-8995-720E4BDB6020}" dt="2022-05-10T16:17:43.548" v="6" actId="1076"/>
        <pc:sldMkLst>
          <pc:docMk/>
          <pc:sldMk cId="3078468565" sldId="264"/>
        </pc:sldMkLst>
        <pc:spChg chg="mod">
          <ac:chgData name="Bogdewiecz, Taryn" userId="S::taryn.bogdewiecz@cuanschutz.edu::f5a073d1-4616-4156-94eb-48fe036b183b" providerId="AD" clId="Web-{5CB6FFF0-D82D-439F-8995-720E4BDB6020}" dt="2022-05-10T16:17:43.548" v="6" actId="1076"/>
          <ac:spMkLst>
            <pc:docMk/>
            <pc:sldMk cId="3078468565" sldId="264"/>
            <ac:spMk id="4" creationId="{036E723C-0DF4-4472-88DE-9311BB88D2A9}"/>
          </ac:spMkLst>
        </pc:spChg>
      </pc:sldChg>
      <pc:sldChg chg="modSp">
        <pc:chgData name="Bogdewiecz, Taryn" userId="S::taryn.bogdewiecz@cuanschutz.edu::f5a073d1-4616-4156-94eb-48fe036b183b" providerId="AD" clId="Web-{5CB6FFF0-D82D-439F-8995-720E4BDB6020}" dt="2022-05-10T16:18:33.080" v="12" actId="1076"/>
        <pc:sldMkLst>
          <pc:docMk/>
          <pc:sldMk cId="1833495642" sldId="265"/>
        </pc:sldMkLst>
        <pc:spChg chg="mod">
          <ac:chgData name="Bogdewiecz, Taryn" userId="S::taryn.bogdewiecz@cuanschutz.edu::f5a073d1-4616-4156-94eb-48fe036b183b" providerId="AD" clId="Web-{5CB6FFF0-D82D-439F-8995-720E4BDB6020}" dt="2022-05-10T16:18:33.080" v="12" actId="1076"/>
          <ac:spMkLst>
            <pc:docMk/>
            <pc:sldMk cId="1833495642" sldId="265"/>
            <ac:spMk id="3" creationId="{5A78EF98-197B-4293-89B7-125096D6B1B5}"/>
          </ac:spMkLst>
        </pc:spChg>
      </pc:sldChg>
      <pc:sldChg chg="modSp">
        <pc:chgData name="Bogdewiecz, Taryn" userId="S::taryn.bogdewiecz@cuanschutz.edu::f5a073d1-4616-4156-94eb-48fe036b183b" providerId="AD" clId="Web-{5CB6FFF0-D82D-439F-8995-720E4BDB6020}" dt="2022-05-10T16:18:44.580" v="13" actId="1076"/>
        <pc:sldMkLst>
          <pc:docMk/>
          <pc:sldMk cId="1540436409" sldId="267"/>
        </pc:sldMkLst>
        <pc:spChg chg="mod">
          <ac:chgData name="Bogdewiecz, Taryn" userId="S::taryn.bogdewiecz@cuanschutz.edu::f5a073d1-4616-4156-94eb-48fe036b183b" providerId="AD" clId="Web-{5CB6FFF0-D82D-439F-8995-720E4BDB6020}" dt="2022-05-10T16:18:44.580" v="13" actId="1076"/>
          <ac:spMkLst>
            <pc:docMk/>
            <pc:sldMk cId="1540436409" sldId="267"/>
            <ac:spMk id="3" creationId="{5A78EF98-197B-4293-89B7-125096D6B1B5}"/>
          </ac:spMkLst>
        </pc:spChg>
      </pc:sldChg>
      <pc:sldChg chg="modSp new del">
        <pc:chgData name="Bogdewiecz, Taryn" userId="S::taryn.bogdewiecz@cuanschutz.edu::f5a073d1-4616-4156-94eb-48fe036b183b" providerId="AD" clId="Web-{5CB6FFF0-D82D-439F-8995-720E4BDB6020}" dt="2022-05-10T16:21:15.864" v="25"/>
        <pc:sldMkLst>
          <pc:docMk/>
          <pc:sldMk cId="880705720" sldId="360"/>
        </pc:sldMkLst>
        <pc:spChg chg="mod">
          <ac:chgData name="Bogdewiecz, Taryn" userId="S::taryn.bogdewiecz@cuanschutz.edu::f5a073d1-4616-4156-94eb-48fe036b183b" providerId="AD" clId="Web-{5CB6FFF0-D82D-439F-8995-720E4BDB6020}" dt="2022-05-10T16:20:25.035" v="23" actId="20577"/>
          <ac:spMkLst>
            <pc:docMk/>
            <pc:sldMk cId="880705720" sldId="360"/>
            <ac:spMk id="2" creationId="{BBDC8E7E-93A8-EDAA-C27D-B832A6C6A2F6}"/>
          </ac:spMkLst>
        </pc:spChg>
      </pc:sldChg>
      <pc:sldChg chg="addSp modSp new mod ord setBg">
        <pc:chgData name="Bogdewiecz, Taryn" userId="S::taryn.bogdewiecz@cuanschutz.edu::f5a073d1-4616-4156-94eb-48fe036b183b" providerId="AD" clId="Web-{5CB6FFF0-D82D-439F-8995-720E4BDB6020}" dt="2022-05-10T16:24:14.399" v="44" actId="1076"/>
        <pc:sldMkLst>
          <pc:docMk/>
          <pc:sldMk cId="681666896" sldId="361"/>
        </pc:sldMkLst>
        <pc:spChg chg="add mod">
          <ac:chgData name="Bogdewiecz, Taryn" userId="S::taryn.bogdewiecz@cuanschutz.edu::f5a073d1-4616-4156-94eb-48fe036b183b" providerId="AD" clId="Web-{5CB6FFF0-D82D-439F-8995-720E4BDB6020}" dt="2022-05-10T16:24:14.399" v="44" actId="1076"/>
          <ac:spMkLst>
            <pc:docMk/>
            <pc:sldMk cId="681666896" sldId="361"/>
            <ac:spMk id="3" creationId="{D14A28C8-CD3B-86AD-6F38-F023450F0A0F}"/>
          </ac:spMkLst>
        </pc:spChg>
        <pc:spChg chg="add">
          <ac:chgData name="Bogdewiecz, Taryn" userId="S::taryn.bogdewiecz@cuanschutz.edu::f5a073d1-4616-4156-94eb-48fe036b183b" providerId="AD" clId="Web-{5CB6FFF0-D82D-439F-8995-720E4BDB6020}" dt="2022-05-10T16:21:52.037" v="28"/>
          <ac:spMkLst>
            <pc:docMk/>
            <pc:sldMk cId="681666896" sldId="361"/>
            <ac:spMk id="7" creationId="{42A4FC2C-047E-45A5-965D-8E1E3BF09BC6}"/>
          </ac:spMkLst>
        </pc:spChg>
        <pc:picChg chg="add mod">
          <ac:chgData name="Bogdewiecz, Taryn" userId="S::taryn.bogdewiecz@cuanschutz.edu::f5a073d1-4616-4156-94eb-48fe036b183b" providerId="AD" clId="Web-{5CB6FFF0-D82D-439F-8995-720E4BDB6020}" dt="2022-05-10T16:21:52.037" v="28"/>
          <ac:picMkLst>
            <pc:docMk/>
            <pc:sldMk cId="681666896" sldId="361"/>
            <ac:picMk id="2" creationId="{A72ECB22-2119-C1FB-8A27-F7C641F92AB9}"/>
          </ac:picMkLst>
        </pc:picChg>
      </pc:sldChg>
    </pc:docChg>
  </pc:docChgLst>
  <pc:docChgLst>
    <pc:chgData name="Bogdewiecz, Taryn" userId="S::taryn.bogdewiecz@cuanschutz.edu::f5a073d1-4616-4156-94eb-48fe036b183b" providerId="AD" clId="Web-{AA95E605-ED8F-4827-B5C9-24B307558AEA}"/>
    <pc:docChg chg="modSld">
      <pc:chgData name="Bogdewiecz, Taryn" userId="S::taryn.bogdewiecz@cuanschutz.edu::f5a073d1-4616-4156-94eb-48fe036b183b" providerId="AD" clId="Web-{AA95E605-ED8F-4827-B5C9-24B307558AEA}" dt="2022-05-11T16:36:45.439" v="2" actId="20577"/>
      <pc:docMkLst>
        <pc:docMk/>
      </pc:docMkLst>
      <pc:sldChg chg="modSp">
        <pc:chgData name="Bogdewiecz, Taryn" userId="S::taryn.bogdewiecz@cuanschutz.edu::f5a073d1-4616-4156-94eb-48fe036b183b" providerId="AD" clId="Web-{AA95E605-ED8F-4827-B5C9-24B307558AEA}" dt="2022-05-11T16:36:45.439" v="2" actId="20577"/>
        <pc:sldMkLst>
          <pc:docMk/>
          <pc:sldMk cId="2172145439" sldId="272"/>
        </pc:sldMkLst>
        <pc:graphicFrameChg chg="modGraphic">
          <ac:chgData name="Bogdewiecz, Taryn" userId="S::taryn.bogdewiecz@cuanschutz.edu::f5a073d1-4616-4156-94eb-48fe036b183b" providerId="AD" clId="Web-{AA95E605-ED8F-4827-B5C9-24B307558AEA}" dt="2022-05-11T16:36:45.439" v="2" actId="20577"/>
          <ac:graphicFrameMkLst>
            <pc:docMk/>
            <pc:sldMk cId="2172145439" sldId="272"/>
            <ac:graphicFrameMk id="5" creationId="{963ED1A2-65FB-98A9-3A21-6C6424F513CB}"/>
          </ac:graphicFrameMkLst>
        </pc:graphicFrameChg>
      </pc:sldChg>
    </pc:docChg>
  </pc:docChgLst>
  <pc:docChgLst>
    <pc:chgData name="Bogdewiecz, Taryn" userId="S::taryn.bogdewiecz@cuanschutz.edu::f5a073d1-4616-4156-94eb-48fe036b183b" providerId="AD" clId="Web-{496F85A2-4E48-4194-855F-216EA6E066A3}"/>
    <pc:docChg chg="addSld modSld">
      <pc:chgData name="Bogdewiecz, Taryn" userId="S::taryn.bogdewiecz@cuanschutz.edu::f5a073d1-4616-4156-94eb-48fe036b183b" providerId="AD" clId="Web-{496F85A2-4E48-4194-855F-216EA6E066A3}" dt="2022-05-10T22:11:31.005" v="27"/>
      <pc:docMkLst>
        <pc:docMk/>
      </pc:docMkLst>
      <pc:sldChg chg="addSp delSp modSp">
        <pc:chgData name="Bogdewiecz, Taryn" userId="S::taryn.bogdewiecz@cuanschutz.edu::f5a073d1-4616-4156-94eb-48fe036b183b" providerId="AD" clId="Web-{496F85A2-4E48-4194-855F-216EA6E066A3}" dt="2022-05-10T22:11:31.005" v="27"/>
        <pc:sldMkLst>
          <pc:docMk/>
          <pc:sldMk cId="1866528630" sldId="268"/>
        </pc:sldMkLst>
        <pc:spChg chg="mod ord">
          <ac:chgData name="Bogdewiecz, Taryn" userId="S::taryn.bogdewiecz@cuanschutz.edu::f5a073d1-4616-4156-94eb-48fe036b183b" providerId="AD" clId="Web-{496F85A2-4E48-4194-855F-216EA6E066A3}" dt="2022-05-10T22:11:31.005" v="26"/>
          <ac:spMkLst>
            <pc:docMk/>
            <pc:sldMk cId="1866528630" sldId="268"/>
            <ac:spMk id="2" creationId="{64402F5E-308E-42CF-8480-DCA882805F84}"/>
          </ac:spMkLst>
        </pc:spChg>
        <pc:spChg chg="add del">
          <ac:chgData name="Bogdewiecz, Taryn" userId="S::taryn.bogdewiecz@cuanschutz.edu::f5a073d1-4616-4156-94eb-48fe036b183b" providerId="AD" clId="Web-{496F85A2-4E48-4194-855F-216EA6E066A3}" dt="2022-05-10T22:11:31.005" v="27"/>
          <ac:spMkLst>
            <pc:docMk/>
            <pc:sldMk cId="1866528630" sldId="268"/>
            <ac:spMk id="12" creationId="{28C8EF06-5EC3-4883-AFAF-D74FF46550FB}"/>
          </ac:spMkLst>
        </pc:spChg>
        <pc:spChg chg="add del">
          <ac:chgData name="Bogdewiecz, Taryn" userId="S::taryn.bogdewiecz@cuanschutz.edu::f5a073d1-4616-4156-94eb-48fe036b183b" providerId="AD" clId="Web-{496F85A2-4E48-4194-855F-216EA6E066A3}" dt="2022-05-10T22:11:31.005" v="27"/>
          <ac:spMkLst>
            <pc:docMk/>
            <pc:sldMk cId="1866528630" sldId="268"/>
            <ac:spMk id="13" creationId="{7DA3C418-758E-4180-A5D0-8655D6804587}"/>
          </ac:spMkLst>
        </pc:spChg>
        <pc:spChg chg="add del">
          <ac:chgData name="Bogdewiecz, Taryn" userId="S::taryn.bogdewiecz@cuanschutz.edu::f5a073d1-4616-4156-94eb-48fe036b183b" providerId="AD" clId="Web-{496F85A2-4E48-4194-855F-216EA6E066A3}" dt="2022-05-10T22:11:23.396" v="24"/>
          <ac:spMkLst>
            <pc:docMk/>
            <pc:sldMk cId="1866528630" sldId="268"/>
            <ac:spMk id="17" creationId="{85CA1226-91C0-0BF2-1895-CF1FBEC180D2}"/>
          </ac:spMkLst>
        </pc:spChg>
        <pc:spChg chg="add del">
          <ac:chgData name="Bogdewiecz, Taryn" userId="S::taryn.bogdewiecz@cuanschutz.edu::f5a073d1-4616-4156-94eb-48fe036b183b" providerId="AD" clId="Web-{496F85A2-4E48-4194-855F-216EA6E066A3}" dt="2022-05-10T22:11:12.771" v="22"/>
          <ac:spMkLst>
            <pc:docMk/>
            <pc:sldMk cId="1866528630" sldId="268"/>
            <ac:spMk id="18" creationId="{D4771268-CB57-404A-9271-370EB28F6090}"/>
          </ac:spMkLst>
        </pc:spChg>
        <pc:spChg chg="add del">
          <ac:chgData name="Bogdewiecz, Taryn" userId="S::taryn.bogdewiecz@cuanschutz.edu::f5a073d1-4616-4156-94eb-48fe036b183b" providerId="AD" clId="Web-{496F85A2-4E48-4194-855F-216EA6E066A3}" dt="2022-05-10T22:11:23.396" v="24"/>
          <ac:spMkLst>
            <pc:docMk/>
            <pc:sldMk cId="1866528630" sldId="268"/>
            <ac:spMk id="20" creationId="{84ECDE7A-6944-466D-8FFE-149A29BA6BAE}"/>
          </ac:spMkLst>
        </pc:spChg>
        <pc:spChg chg="add del">
          <ac:chgData name="Bogdewiecz, Taryn" userId="S::taryn.bogdewiecz@cuanschutz.edu::f5a073d1-4616-4156-94eb-48fe036b183b" providerId="AD" clId="Web-{496F85A2-4E48-4194-855F-216EA6E066A3}" dt="2022-05-10T22:11:23.396" v="24"/>
          <ac:spMkLst>
            <pc:docMk/>
            <pc:sldMk cId="1866528630" sldId="268"/>
            <ac:spMk id="22" creationId="{B3420082-9415-44EC-802E-C77D71D59C57}"/>
          </ac:spMkLst>
        </pc:spChg>
        <pc:spChg chg="add del">
          <ac:chgData name="Bogdewiecz, Taryn" userId="S::taryn.bogdewiecz@cuanschutz.edu::f5a073d1-4616-4156-94eb-48fe036b183b" providerId="AD" clId="Web-{496F85A2-4E48-4194-855F-216EA6E066A3}" dt="2022-05-10T22:11:23.396" v="24"/>
          <ac:spMkLst>
            <pc:docMk/>
            <pc:sldMk cId="1866528630" sldId="268"/>
            <ac:spMk id="24" creationId="{55A52C45-1FCB-4636-A80F-2849B8226C01}"/>
          </ac:spMkLst>
        </pc:spChg>
        <pc:spChg chg="add del">
          <ac:chgData name="Bogdewiecz, Taryn" userId="S::taryn.bogdewiecz@cuanschutz.edu::f5a073d1-4616-4156-94eb-48fe036b183b" providerId="AD" clId="Web-{496F85A2-4E48-4194-855F-216EA6E066A3}" dt="2022-05-10T22:11:23.396" v="24"/>
          <ac:spMkLst>
            <pc:docMk/>
            <pc:sldMk cId="1866528630" sldId="268"/>
            <ac:spMk id="26" creationId="{768EB4DD-3704-43AD-92B3-C4E0C6EA92CB}"/>
          </ac:spMkLst>
        </pc:spChg>
        <pc:spChg chg="add del">
          <ac:chgData name="Bogdewiecz, Taryn" userId="S::taryn.bogdewiecz@cuanschutz.edu::f5a073d1-4616-4156-94eb-48fe036b183b" providerId="AD" clId="Web-{496F85A2-4E48-4194-855F-216EA6E066A3}" dt="2022-05-10T22:11:31.005" v="26"/>
          <ac:spMkLst>
            <pc:docMk/>
            <pc:sldMk cId="1866528630" sldId="268"/>
            <ac:spMk id="28" creationId="{D4771268-CB57-404A-9271-370EB28F6090}"/>
          </ac:spMkLst>
        </pc:spChg>
        <pc:spChg chg="add">
          <ac:chgData name="Bogdewiecz, Taryn" userId="S::taryn.bogdewiecz@cuanschutz.edu::f5a073d1-4616-4156-94eb-48fe036b183b" providerId="AD" clId="Web-{496F85A2-4E48-4194-855F-216EA6E066A3}" dt="2022-05-10T22:11:31.005" v="27"/>
          <ac:spMkLst>
            <pc:docMk/>
            <pc:sldMk cId="1866528630" sldId="268"/>
            <ac:spMk id="30" creationId="{7DA3C418-758E-4180-A5D0-8655D6804587}"/>
          </ac:spMkLst>
        </pc:spChg>
        <pc:spChg chg="add">
          <ac:chgData name="Bogdewiecz, Taryn" userId="S::taryn.bogdewiecz@cuanschutz.edu::f5a073d1-4616-4156-94eb-48fe036b183b" providerId="AD" clId="Web-{496F85A2-4E48-4194-855F-216EA6E066A3}" dt="2022-05-10T22:11:31.005" v="27"/>
          <ac:spMkLst>
            <pc:docMk/>
            <pc:sldMk cId="1866528630" sldId="268"/>
            <ac:spMk id="31" creationId="{28C8EF06-5EC3-4883-AFAF-D74FF46550FB}"/>
          </ac:spMkLst>
        </pc:spChg>
        <pc:picChg chg="mod ord">
          <ac:chgData name="Bogdewiecz, Taryn" userId="S::taryn.bogdewiecz@cuanschutz.edu::f5a073d1-4616-4156-94eb-48fe036b183b" providerId="AD" clId="Web-{496F85A2-4E48-4194-855F-216EA6E066A3}" dt="2022-05-10T22:11:31.005" v="26"/>
          <ac:picMkLst>
            <pc:docMk/>
            <pc:sldMk cId="1866528630" sldId="268"/>
            <ac:picMk id="5" creationId="{93CA5EE5-D124-4075-8E68-96B4BCA5A1C2}"/>
          </ac:picMkLst>
        </pc:picChg>
      </pc:sldChg>
      <pc:sldChg chg="addSp delSp modSp new mod setBg addAnim delAnim">
        <pc:chgData name="Bogdewiecz, Taryn" userId="S::taryn.bogdewiecz@cuanschutz.edu::f5a073d1-4616-4156-94eb-48fe036b183b" providerId="AD" clId="Web-{496F85A2-4E48-4194-855F-216EA6E066A3}" dt="2022-05-10T22:04:54.517" v="17"/>
        <pc:sldMkLst>
          <pc:docMk/>
          <pc:sldMk cId="3846470157" sldId="362"/>
        </pc:sldMkLst>
        <pc:spChg chg="mod ord">
          <ac:chgData name="Bogdewiecz, Taryn" userId="S::taryn.bogdewiecz@cuanschutz.edu::f5a073d1-4616-4156-94eb-48fe036b183b" providerId="AD" clId="Web-{496F85A2-4E48-4194-855F-216EA6E066A3}" dt="2022-05-10T22:04:54.517" v="17"/>
          <ac:spMkLst>
            <pc:docMk/>
            <pc:sldMk cId="3846470157" sldId="362"/>
            <ac:spMk id="2" creationId="{0D398829-E331-15D2-6E96-AD8A3EFF3459}"/>
          </ac:spMkLst>
        </pc:spChg>
        <pc:spChg chg="add del">
          <ac:chgData name="Bogdewiecz, Taryn" userId="S::taryn.bogdewiecz@cuanschutz.edu::f5a073d1-4616-4156-94eb-48fe036b183b" providerId="AD" clId="Web-{496F85A2-4E48-4194-855F-216EA6E066A3}" dt="2022-05-10T22:04:51.549" v="14"/>
          <ac:spMkLst>
            <pc:docMk/>
            <pc:sldMk cId="3846470157" sldId="362"/>
            <ac:spMk id="8" creationId="{37C89E4B-3C9F-44B9-8B86-D9E3D112D8EC}"/>
          </ac:spMkLst>
        </pc:spChg>
        <pc:spChg chg="add del">
          <ac:chgData name="Bogdewiecz, Taryn" userId="S::taryn.bogdewiecz@cuanschutz.edu::f5a073d1-4616-4156-94eb-48fe036b183b" providerId="AD" clId="Web-{496F85A2-4E48-4194-855F-216EA6E066A3}" dt="2022-05-10T22:04:54.502" v="16"/>
          <ac:spMkLst>
            <pc:docMk/>
            <pc:sldMk cId="3846470157" sldId="362"/>
            <ac:spMk id="14" creationId="{08C9B587-E65E-4B52-B37C-ABEBB6E87928}"/>
          </ac:spMkLst>
        </pc:spChg>
        <pc:spChg chg="add del">
          <ac:chgData name="Bogdewiecz, Taryn" userId="S::taryn.bogdewiecz@cuanschutz.edu::f5a073d1-4616-4156-94eb-48fe036b183b" providerId="AD" clId="Web-{496F85A2-4E48-4194-855F-216EA6E066A3}" dt="2022-05-10T22:04:54.502" v="16"/>
          <ac:spMkLst>
            <pc:docMk/>
            <pc:sldMk cId="3846470157" sldId="362"/>
            <ac:spMk id="15" creationId="{E91DC736-0EF8-4F87-9146-EBF1D2EE4D3D}"/>
          </ac:spMkLst>
        </pc:spChg>
        <pc:spChg chg="add del">
          <ac:chgData name="Bogdewiecz, Taryn" userId="S::taryn.bogdewiecz@cuanschutz.edu::f5a073d1-4616-4156-94eb-48fe036b183b" providerId="AD" clId="Web-{496F85A2-4E48-4194-855F-216EA6E066A3}" dt="2022-05-10T22:04:54.502" v="16"/>
          <ac:spMkLst>
            <pc:docMk/>
            <pc:sldMk cId="3846470157" sldId="362"/>
            <ac:spMk id="16" creationId="{097CD68E-23E3-4007-8847-CD0944C4F7BE}"/>
          </ac:spMkLst>
        </pc:spChg>
        <pc:spChg chg="add del">
          <ac:chgData name="Bogdewiecz, Taryn" userId="S::taryn.bogdewiecz@cuanschutz.edu::f5a073d1-4616-4156-94eb-48fe036b183b" providerId="AD" clId="Web-{496F85A2-4E48-4194-855F-216EA6E066A3}" dt="2022-05-10T22:04:54.502" v="16"/>
          <ac:spMkLst>
            <pc:docMk/>
            <pc:sldMk cId="3846470157" sldId="362"/>
            <ac:spMk id="17" creationId="{AF2F604E-43BE-4DC3-B983-E071523364F8}"/>
          </ac:spMkLst>
        </pc:spChg>
        <pc:spChg chg="add">
          <ac:chgData name="Bogdewiecz, Taryn" userId="S::taryn.bogdewiecz@cuanschutz.edu::f5a073d1-4616-4156-94eb-48fe036b183b" providerId="AD" clId="Web-{496F85A2-4E48-4194-855F-216EA6E066A3}" dt="2022-05-10T22:04:54.517" v="17"/>
          <ac:spMkLst>
            <pc:docMk/>
            <pc:sldMk cId="3846470157" sldId="362"/>
            <ac:spMk id="19" creationId="{0E91F5CA-B392-444C-88E3-BF5BAAEBDEB0}"/>
          </ac:spMkLst>
        </pc:spChg>
        <pc:spChg chg="add">
          <ac:chgData name="Bogdewiecz, Taryn" userId="S::taryn.bogdewiecz@cuanschutz.edu::f5a073d1-4616-4156-94eb-48fe036b183b" providerId="AD" clId="Web-{496F85A2-4E48-4194-855F-216EA6E066A3}" dt="2022-05-10T22:04:54.517" v="17"/>
          <ac:spMkLst>
            <pc:docMk/>
            <pc:sldMk cId="3846470157" sldId="362"/>
            <ac:spMk id="20" creationId="{0459807F-B6FA-44D3-9A53-C55B6B56884A}"/>
          </ac:spMkLst>
        </pc:spChg>
        <pc:picChg chg="add mod">
          <ac:chgData name="Bogdewiecz, Taryn" userId="S::taryn.bogdewiecz@cuanschutz.edu::f5a073d1-4616-4156-94eb-48fe036b183b" providerId="AD" clId="Web-{496F85A2-4E48-4194-855F-216EA6E066A3}" dt="2022-05-10T22:04:54.517" v="17"/>
          <ac:picMkLst>
            <pc:docMk/>
            <pc:sldMk cId="3846470157" sldId="362"/>
            <ac:picMk id="3" creationId="{C19140A3-FF6D-B8CA-31E0-8BA34E76462B}"/>
          </ac:picMkLst>
        </pc:picChg>
        <pc:cxnChg chg="add del">
          <ac:chgData name="Bogdewiecz, Taryn" userId="S::taryn.bogdewiecz@cuanschutz.edu::f5a073d1-4616-4156-94eb-48fe036b183b" providerId="AD" clId="Web-{496F85A2-4E48-4194-855F-216EA6E066A3}" dt="2022-05-10T22:04:51.549" v="14"/>
          <ac:cxnSpMkLst>
            <pc:docMk/>
            <pc:sldMk cId="3846470157" sldId="362"/>
            <ac:cxnSpMk id="10" creationId="{AA2EAA10-076F-46BD-8F0F-B9A2FB77A85C}"/>
          </ac:cxnSpMkLst>
        </pc:cxnChg>
        <pc:cxnChg chg="add del">
          <ac:chgData name="Bogdewiecz, Taryn" userId="S::taryn.bogdewiecz@cuanschutz.edu::f5a073d1-4616-4156-94eb-48fe036b183b" providerId="AD" clId="Web-{496F85A2-4E48-4194-855F-216EA6E066A3}" dt="2022-05-10T22:04:51.549" v="14"/>
          <ac:cxnSpMkLst>
            <pc:docMk/>
            <pc:sldMk cId="3846470157" sldId="362"/>
            <ac:cxnSpMk id="12" creationId="{D891E407-403B-4764-86C9-33A56D3BCAA3}"/>
          </ac:cxnSpMkLst>
        </pc:cxnChg>
      </pc:sldChg>
    </pc:docChg>
  </pc:docChgLst>
  <pc:docChgLst>
    <pc:chgData name="Cebuhar, Kathy K" userId="S::kathy.cebuhar@cuanschutz.edu::18109fbd-37fe-4ecc-bebd-104bae0ba3ce" providerId="AD" clId="Web-{CD146D69-BDAD-4AA5-9002-1CF1C68B89DE}"/>
    <pc:docChg chg="modSld">
      <pc:chgData name="Cebuhar, Kathy K" userId="S::kathy.cebuhar@cuanschutz.edu::18109fbd-37fe-4ecc-bebd-104bae0ba3ce" providerId="AD" clId="Web-{CD146D69-BDAD-4AA5-9002-1CF1C68B89DE}" dt="2022-05-11T15:55:19.921" v="0" actId="1076"/>
      <pc:docMkLst>
        <pc:docMk/>
      </pc:docMkLst>
      <pc:sldChg chg="modSp">
        <pc:chgData name="Cebuhar, Kathy K" userId="S::kathy.cebuhar@cuanschutz.edu::18109fbd-37fe-4ecc-bebd-104bae0ba3ce" providerId="AD" clId="Web-{CD146D69-BDAD-4AA5-9002-1CF1C68B89DE}" dt="2022-05-11T15:55:19.921" v="0" actId="1076"/>
        <pc:sldMkLst>
          <pc:docMk/>
          <pc:sldMk cId="681666896" sldId="361"/>
        </pc:sldMkLst>
        <pc:spChg chg="mod">
          <ac:chgData name="Cebuhar, Kathy K" userId="S::kathy.cebuhar@cuanschutz.edu::18109fbd-37fe-4ecc-bebd-104bae0ba3ce" providerId="AD" clId="Web-{CD146D69-BDAD-4AA5-9002-1CF1C68B89DE}" dt="2022-05-11T15:55:19.921" v="0" actId="1076"/>
          <ac:spMkLst>
            <pc:docMk/>
            <pc:sldMk cId="681666896" sldId="361"/>
            <ac:spMk id="3" creationId="{D14A28C8-CD3B-86AD-6F38-F023450F0A0F}"/>
          </ac:spMkLst>
        </pc:spChg>
      </pc:sldChg>
    </pc:docChg>
  </pc:docChgLst>
  <pc:docChgLst>
    <pc:chgData name="Bogdewiecz, Taryn" userId="S::taryn.bogdewiecz@cuanschutz.edu::f5a073d1-4616-4156-94eb-48fe036b183b" providerId="AD" clId="Web-{8BC098F6-A57D-4104-BA93-84B383B89875}"/>
    <pc:docChg chg="sldOrd">
      <pc:chgData name="Bogdewiecz, Taryn" userId="S::taryn.bogdewiecz@cuanschutz.edu::f5a073d1-4616-4156-94eb-48fe036b183b" providerId="AD" clId="Web-{8BC098F6-A57D-4104-BA93-84B383B89875}" dt="2022-05-11T14:55:44.328" v="2"/>
      <pc:docMkLst>
        <pc:docMk/>
      </pc:docMkLst>
      <pc:sldChg chg="ord">
        <pc:chgData name="Bogdewiecz, Taryn" userId="S::taryn.bogdewiecz@cuanschutz.edu::f5a073d1-4616-4156-94eb-48fe036b183b" providerId="AD" clId="Web-{8BC098F6-A57D-4104-BA93-84B383B89875}" dt="2022-05-11T14:55:44.328" v="2"/>
        <pc:sldMkLst>
          <pc:docMk/>
          <pc:sldMk cId="681666896" sldId="361"/>
        </pc:sldMkLst>
      </pc:sldChg>
    </pc:docChg>
  </pc:docChgLst>
  <pc:docChgLst>
    <pc:chgData name="Cebuhar, Kathy K" userId="S::kathy.cebuhar@cuanschutz.edu::18109fbd-37fe-4ecc-bebd-104bae0ba3ce" providerId="AD" clId="Web-{314F50BA-F04B-B568-3489-CFC52BE03DBC}"/>
    <pc:docChg chg="addSld delSld modSld sldOrd">
      <pc:chgData name="Cebuhar, Kathy K" userId="S::kathy.cebuhar@cuanschutz.edu::18109fbd-37fe-4ecc-bebd-104bae0ba3ce" providerId="AD" clId="Web-{314F50BA-F04B-B568-3489-CFC52BE03DBC}" dt="2022-05-11T14:55:47.386" v="215"/>
      <pc:docMkLst>
        <pc:docMk/>
      </pc:docMkLst>
      <pc:sldChg chg="ord">
        <pc:chgData name="Cebuhar, Kathy K" userId="S::kathy.cebuhar@cuanschutz.edu::18109fbd-37fe-4ecc-bebd-104bae0ba3ce" providerId="AD" clId="Web-{314F50BA-F04B-B568-3489-CFC52BE03DBC}" dt="2022-05-11T13:18:15.859" v="30"/>
        <pc:sldMkLst>
          <pc:docMk/>
          <pc:sldMk cId="2618183561" sldId="256"/>
        </pc:sldMkLst>
      </pc:sldChg>
      <pc:sldChg chg="ord">
        <pc:chgData name="Cebuhar, Kathy K" userId="S::kathy.cebuhar@cuanschutz.edu::18109fbd-37fe-4ecc-bebd-104bae0ba3ce" providerId="AD" clId="Web-{314F50BA-F04B-B568-3489-CFC52BE03DBC}" dt="2022-05-11T13:23:21.097" v="99"/>
        <pc:sldMkLst>
          <pc:docMk/>
          <pc:sldMk cId="3053721030" sldId="304"/>
        </pc:sldMkLst>
      </pc:sldChg>
      <pc:sldChg chg="modSp">
        <pc:chgData name="Cebuhar, Kathy K" userId="S::kathy.cebuhar@cuanschutz.edu::18109fbd-37fe-4ecc-bebd-104bae0ba3ce" providerId="AD" clId="Web-{314F50BA-F04B-B568-3489-CFC52BE03DBC}" dt="2022-05-11T13:20:00.641" v="46" actId="1076"/>
        <pc:sldMkLst>
          <pc:docMk/>
          <pc:sldMk cId="2846174853" sldId="359"/>
        </pc:sldMkLst>
        <pc:spChg chg="mod">
          <ac:chgData name="Cebuhar, Kathy K" userId="S::kathy.cebuhar@cuanschutz.edu::18109fbd-37fe-4ecc-bebd-104bae0ba3ce" providerId="AD" clId="Web-{314F50BA-F04B-B568-3489-CFC52BE03DBC}" dt="2022-05-11T13:20:00.641" v="46" actId="1076"/>
          <ac:spMkLst>
            <pc:docMk/>
            <pc:sldMk cId="2846174853" sldId="359"/>
            <ac:spMk id="3" creationId="{E5E0A935-84DA-459C-9B4F-209B02E7CBCF}"/>
          </ac:spMkLst>
        </pc:spChg>
      </pc:sldChg>
      <pc:sldChg chg="ord">
        <pc:chgData name="Cebuhar, Kathy K" userId="S::kathy.cebuhar@cuanschutz.edu::18109fbd-37fe-4ecc-bebd-104bae0ba3ce" providerId="AD" clId="Web-{314F50BA-F04B-B568-3489-CFC52BE03DBC}" dt="2022-05-11T14:55:25.761" v="214"/>
        <pc:sldMkLst>
          <pc:docMk/>
          <pc:sldMk cId="681666896" sldId="361"/>
        </pc:sldMkLst>
      </pc:sldChg>
      <pc:sldChg chg="del ord">
        <pc:chgData name="Cebuhar, Kathy K" userId="S::kathy.cebuhar@cuanschutz.edu::18109fbd-37fe-4ecc-bebd-104bae0ba3ce" providerId="AD" clId="Web-{314F50BA-F04B-B568-3489-CFC52BE03DBC}" dt="2022-05-11T14:55:47.386" v="215"/>
        <pc:sldMkLst>
          <pc:docMk/>
          <pc:sldMk cId="3846470157" sldId="362"/>
        </pc:sldMkLst>
      </pc:sldChg>
      <pc:sldChg chg="addSp delSp modSp new del ord">
        <pc:chgData name="Cebuhar, Kathy K" userId="S::kathy.cebuhar@cuanschutz.edu::18109fbd-37fe-4ecc-bebd-104bae0ba3ce" providerId="AD" clId="Web-{314F50BA-F04B-B568-3489-CFC52BE03DBC}" dt="2022-05-11T13:19:10.453" v="33"/>
        <pc:sldMkLst>
          <pc:docMk/>
          <pc:sldMk cId="3451704637" sldId="363"/>
        </pc:sldMkLst>
        <pc:spChg chg="del mod">
          <ac:chgData name="Cebuhar, Kathy K" userId="S::kathy.cebuhar@cuanschutz.edu::18109fbd-37fe-4ecc-bebd-104bae0ba3ce" providerId="AD" clId="Web-{314F50BA-F04B-B568-3489-CFC52BE03DBC}" dt="2022-05-11T13:17:29.171" v="5"/>
          <ac:spMkLst>
            <pc:docMk/>
            <pc:sldMk cId="3451704637" sldId="363"/>
            <ac:spMk id="2" creationId="{1A137A04-7BFB-E5D2-6B8D-DC33DD39322C}"/>
          </ac:spMkLst>
        </pc:spChg>
        <pc:spChg chg="mod">
          <ac:chgData name="Cebuhar, Kathy K" userId="S::kathy.cebuhar@cuanschutz.edu::18109fbd-37fe-4ecc-bebd-104bae0ba3ce" providerId="AD" clId="Web-{314F50BA-F04B-B568-3489-CFC52BE03DBC}" dt="2022-05-11T13:19:08.156" v="32" actId="20577"/>
          <ac:spMkLst>
            <pc:docMk/>
            <pc:sldMk cId="3451704637" sldId="363"/>
            <ac:spMk id="3" creationId="{9096CC08-D99C-1838-4410-74F5A04C5DFD}"/>
          </ac:spMkLst>
        </pc:spChg>
        <pc:spChg chg="add del mod">
          <ac:chgData name="Cebuhar, Kathy K" userId="S::kathy.cebuhar@cuanschutz.edu::18109fbd-37fe-4ecc-bebd-104bae0ba3ce" providerId="AD" clId="Web-{314F50BA-F04B-B568-3489-CFC52BE03DBC}" dt="2022-05-11T13:17:32.812" v="6"/>
          <ac:spMkLst>
            <pc:docMk/>
            <pc:sldMk cId="3451704637" sldId="363"/>
            <ac:spMk id="5" creationId="{422522ED-1248-857D-7C16-9AD8F5F8DCFA}"/>
          </ac:spMkLst>
        </pc:spChg>
      </pc:sldChg>
      <pc:sldChg chg="add replId">
        <pc:chgData name="Cebuhar, Kathy K" userId="S::kathy.cebuhar@cuanschutz.edu::18109fbd-37fe-4ecc-bebd-104bae0ba3ce" providerId="AD" clId="Web-{314F50BA-F04B-B568-3489-CFC52BE03DBC}" dt="2022-05-11T13:18:56.812" v="31"/>
        <pc:sldMkLst>
          <pc:docMk/>
          <pc:sldMk cId="2286334521" sldId="364"/>
        </pc:sldMkLst>
      </pc:sldChg>
      <pc:sldChg chg="modSp add ord replId">
        <pc:chgData name="Cebuhar, Kathy K" userId="S::kathy.cebuhar@cuanschutz.edu::18109fbd-37fe-4ecc-bebd-104bae0ba3ce" providerId="AD" clId="Web-{314F50BA-F04B-B568-3489-CFC52BE03DBC}" dt="2022-05-11T13:22:21.924" v="85"/>
        <pc:sldMkLst>
          <pc:docMk/>
          <pc:sldMk cId="2242878916" sldId="365"/>
        </pc:sldMkLst>
        <pc:spChg chg="mod">
          <ac:chgData name="Cebuhar, Kathy K" userId="S::kathy.cebuhar@cuanschutz.edu::18109fbd-37fe-4ecc-bebd-104bae0ba3ce" providerId="AD" clId="Web-{314F50BA-F04B-B568-3489-CFC52BE03DBC}" dt="2022-05-11T13:22:21.924" v="85"/>
          <ac:spMkLst>
            <pc:docMk/>
            <pc:sldMk cId="2242878916" sldId="365"/>
            <ac:spMk id="3" creationId="{E5E0A935-84DA-459C-9B4F-209B02E7CBCF}"/>
          </ac:spMkLst>
        </pc:spChg>
      </pc:sldChg>
      <pc:sldChg chg="add">
        <pc:chgData name="Cebuhar, Kathy K" userId="S::kathy.cebuhar@cuanschutz.edu::18109fbd-37fe-4ecc-bebd-104bae0ba3ce" providerId="AD" clId="Web-{314F50BA-F04B-B568-3489-CFC52BE03DBC}" dt="2022-05-11T13:23:07.643" v="86"/>
        <pc:sldMkLst>
          <pc:docMk/>
          <pc:sldMk cId="4074894080" sldId="366"/>
        </pc:sldMkLst>
      </pc:sldChg>
      <pc:sldChg chg="add">
        <pc:chgData name="Cebuhar, Kathy K" userId="S::kathy.cebuhar@cuanschutz.edu::18109fbd-37fe-4ecc-bebd-104bae0ba3ce" providerId="AD" clId="Web-{314F50BA-F04B-B568-3489-CFC52BE03DBC}" dt="2022-05-11T13:23:07.706" v="87"/>
        <pc:sldMkLst>
          <pc:docMk/>
          <pc:sldMk cId="7859218" sldId="367"/>
        </pc:sldMkLst>
      </pc:sldChg>
      <pc:sldChg chg="add">
        <pc:chgData name="Cebuhar, Kathy K" userId="S::kathy.cebuhar@cuanschutz.edu::18109fbd-37fe-4ecc-bebd-104bae0ba3ce" providerId="AD" clId="Web-{314F50BA-F04B-B568-3489-CFC52BE03DBC}" dt="2022-05-11T13:23:07.753" v="88"/>
        <pc:sldMkLst>
          <pc:docMk/>
          <pc:sldMk cId="2491652714" sldId="368"/>
        </pc:sldMkLst>
      </pc:sldChg>
      <pc:sldChg chg="add">
        <pc:chgData name="Cebuhar, Kathy K" userId="S::kathy.cebuhar@cuanschutz.edu::18109fbd-37fe-4ecc-bebd-104bae0ba3ce" providerId="AD" clId="Web-{314F50BA-F04B-B568-3489-CFC52BE03DBC}" dt="2022-05-11T13:23:07.878" v="89"/>
        <pc:sldMkLst>
          <pc:docMk/>
          <pc:sldMk cId="1696919336" sldId="369"/>
        </pc:sldMkLst>
      </pc:sldChg>
      <pc:sldChg chg="add">
        <pc:chgData name="Cebuhar, Kathy K" userId="S::kathy.cebuhar@cuanschutz.edu::18109fbd-37fe-4ecc-bebd-104bae0ba3ce" providerId="AD" clId="Web-{314F50BA-F04B-B568-3489-CFC52BE03DBC}" dt="2022-05-11T13:23:08.159" v="90"/>
        <pc:sldMkLst>
          <pc:docMk/>
          <pc:sldMk cId="900220670" sldId="370"/>
        </pc:sldMkLst>
      </pc:sldChg>
      <pc:sldChg chg="add">
        <pc:chgData name="Cebuhar, Kathy K" userId="S::kathy.cebuhar@cuanschutz.edu::18109fbd-37fe-4ecc-bebd-104bae0ba3ce" providerId="AD" clId="Web-{314F50BA-F04B-B568-3489-CFC52BE03DBC}" dt="2022-05-11T13:23:08.253" v="91"/>
        <pc:sldMkLst>
          <pc:docMk/>
          <pc:sldMk cId="2649597240" sldId="371"/>
        </pc:sldMkLst>
      </pc:sldChg>
      <pc:sldChg chg="add">
        <pc:chgData name="Cebuhar, Kathy K" userId="S::kathy.cebuhar@cuanschutz.edu::18109fbd-37fe-4ecc-bebd-104bae0ba3ce" providerId="AD" clId="Web-{314F50BA-F04B-B568-3489-CFC52BE03DBC}" dt="2022-05-11T13:23:08.409" v="92"/>
        <pc:sldMkLst>
          <pc:docMk/>
          <pc:sldMk cId="1173871064" sldId="372"/>
        </pc:sldMkLst>
      </pc:sldChg>
      <pc:sldChg chg="add">
        <pc:chgData name="Cebuhar, Kathy K" userId="S::kathy.cebuhar@cuanschutz.edu::18109fbd-37fe-4ecc-bebd-104bae0ba3ce" providerId="AD" clId="Web-{314F50BA-F04B-B568-3489-CFC52BE03DBC}" dt="2022-05-11T13:23:08.487" v="93"/>
        <pc:sldMkLst>
          <pc:docMk/>
          <pc:sldMk cId="2288270641" sldId="373"/>
        </pc:sldMkLst>
      </pc:sldChg>
      <pc:sldChg chg="add">
        <pc:chgData name="Cebuhar, Kathy K" userId="S::kathy.cebuhar@cuanschutz.edu::18109fbd-37fe-4ecc-bebd-104bae0ba3ce" providerId="AD" clId="Web-{314F50BA-F04B-B568-3489-CFC52BE03DBC}" dt="2022-05-11T13:23:08.612" v="94"/>
        <pc:sldMkLst>
          <pc:docMk/>
          <pc:sldMk cId="268851071" sldId="374"/>
        </pc:sldMkLst>
      </pc:sldChg>
      <pc:sldChg chg="add">
        <pc:chgData name="Cebuhar, Kathy K" userId="S::kathy.cebuhar@cuanschutz.edu::18109fbd-37fe-4ecc-bebd-104bae0ba3ce" providerId="AD" clId="Web-{314F50BA-F04B-B568-3489-CFC52BE03DBC}" dt="2022-05-11T13:23:08.690" v="95"/>
        <pc:sldMkLst>
          <pc:docMk/>
          <pc:sldMk cId="453546434" sldId="375"/>
        </pc:sldMkLst>
      </pc:sldChg>
      <pc:sldChg chg="add">
        <pc:chgData name="Cebuhar, Kathy K" userId="S::kathy.cebuhar@cuanschutz.edu::18109fbd-37fe-4ecc-bebd-104bae0ba3ce" providerId="AD" clId="Web-{314F50BA-F04B-B568-3489-CFC52BE03DBC}" dt="2022-05-11T13:23:08.721" v="96"/>
        <pc:sldMkLst>
          <pc:docMk/>
          <pc:sldMk cId="833545857" sldId="376"/>
        </pc:sldMkLst>
      </pc:sldChg>
      <pc:sldChg chg="add">
        <pc:chgData name="Cebuhar, Kathy K" userId="S::kathy.cebuhar@cuanschutz.edu::18109fbd-37fe-4ecc-bebd-104bae0ba3ce" providerId="AD" clId="Web-{314F50BA-F04B-B568-3489-CFC52BE03DBC}" dt="2022-05-11T13:23:08.831" v="97"/>
        <pc:sldMkLst>
          <pc:docMk/>
          <pc:sldMk cId="1580490074" sldId="377"/>
        </pc:sldMkLst>
      </pc:sldChg>
      <pc:sldChg chg="add">
        <pc:chgData name="Cebuhar, Kathy K" userId="S::kathy.cebuhar@cuanschutz.edu::18109fbd-37fe-4ecc-bebd-104bae0ba3ce" providerId="AD" clId="Web-{314F50BA-F04B-B568-3489-CFC52BE03DBC}" dt="2022-05-11T13:23:08.987" v="98"/>
        <pc:sldMkLst>
          <pc:docMk/>
          <pc:sldMk cId="3336964602" sldId="378"/>
        </pc:sldMkLst>
      </pc:sldChg>
      <pc:sldChg chg="delSp modSp add del ord replId">
        <pc:chgData name="Cebuhar, Kathy K" userId="S::kathy.cebuhar@cuanschutz.edu::18109fbd-37fe-4ecc-bebd-104bae0ba3ce" providerId="AD" clId="Web-{314F50BA-F04B-B568-3489-CFC52BE03DBC}" dt="2022-05-11T14:48:09.568" v="169"/>
        <pc:sldMkLst>
          <pc:docMk/>
          <pc:sldMk cId="1382148774" sldId="379"/>
        </pc:sldMkLst>
        <pc:spChg chg="mod">
          <ac:chgData name="Cebuhar, Kathy K" userId="S::kathy.cebuhar@cuanschutz.edu::18109fbd-37fe-4ecc-bebd-104bae0ba3ce" providerId="AD" clId="Web-{314F50BA-F04B-B568-3489-CFC52BE03DBC}" dt="2022-05-11T13:28:59.428" v="166" actId="20577"/>
          <ac:spMkLst>
            <pc:docMk/>
            <pc:sldMk cId="1382148774" sldId="379"/>
            <ac:spMk id="3" creationId="{E5E0A935-84DA-459C-9B4F-209B02E7CBCF}"/>
          </ac:spMkLst>
        </pc:spChg>
        <pc:picChg chg="del">
          <ac:chgData name="Cebuhar, Kathy K" userId="S::kathy.cebuhar@cuanschutz.edu::18109fbd-37fe-4ecc-bebd-104bae0ba3ce" providerId="AD" clId="Web-{314F50BA-F04B-B568-3489-CFC52BE03DBC}" dt="2022-05-11T13:25:28.911" v="109"/>
          <ac:picMkLst>
            <pc:docMk/>
            <pc:sldMk cId="1382148774" sldId="379"/>
            <ac:picMk id="44" creationId="{3F86C104-667A-489A-9B65-3378A7D21365}"/>
          </ac:picMkLst>
        </pc:picChg>
      </pc:sldChg>
      <pc:sldChg chg="addSp modSp add del ord replId">
        <pc:chgData name="Cebuhar, Kathy K" userId="S::kathy.cebuhar@cuanschutz.edu::18109fbd-37fe-4ecc-bebd-104bae0ba3ce" providerId="AD" clId="Web-{314F50BA-F04B-B568-3489-CFC52BE03DBC}" dt="2022-05-11T14:54:22.104" v="212"/>
        <pc:sldMkLst>
          <pc:docMk/>
          <pc:sldMk cId="2298332131" sldId="380"/>
        </pc:sldMkLst>
        <pc:spChg chg="mod">
          <ac:chgData name="Cebuhar, Kathy K" userId="S::kathy.cebuhar@cuanschutz.edu::18109fbd-37fe-4ecc-bebd-104bae0ba3ce" providerId="AD" clId="Web-{314F50BA-F04B-B568-3489-CFC52BE03DBC}" dt="2022-05-11T14:50:23.335" v="189" actId="20577"/>
          <ac:spMkLst>
            <pc:docMk/>
            <pc:sldMk cId="2298332131" sldId="380"/>
            <ac:spMk id="3" creationId="{E5E0A935-84DA-459C-9B4F-209B02E7CBCF}"/>
          </ac:spMkLst>
        </pc:spChg>
        <pc:picChg chg="add mod">
          <ac:chgData name="Cebuhar, Kathy K" userId="S::kathy.cebuhar@cuanschutz.edu::18109fbd-37fe-4ecc-bebd-104bae0ba3ce" providerId="AD" clId="Web-{314F50BA-F04B-B568-3489-CFC52BE03DBC}" dt="2022-05-11T14:50:25.945" v="190" actId="1076"/>
          <ac:picMkLst>
            <pc:docMk/>
            <pc:sldMk cId="2298332131" sldId="380"/>
            <ac:picMk id="2" creationId="{2B58873E-E15E-5B93-2889-30976ED98BC3}"/>
          </ac:picMkLst>
        </pc:picChg>
      </pc:sldChg>
      <pc:sldChg chg="addSp modSp add replId">
        <pc:chgData name="Cebuhar, Kathy K" userId="S::kathy.cebuhar@cuanschutz.edu::18109fbd-37fe-4ecc-bebd-104bae0ba3ce" providerId="AD" clId="Web-{314F50BA-F04B-B568-3489-CFC52BE03DBC}" dt="2022-05-11T14:53:18.478" v="211" actId="1076"/>
        <pc:sldMkLst>
          <pc:docMk/>
          <pc:sldMk cId="1305622899" sldId="381"/>
        </pc:sldMkLst>
        <pc:spChg chg="mod">
          <ac:chgData name="Cebuhar, Kathy K" userId="S::kathy.cebuhar@cuanschutz.edu::18109fbd-37fe-4ecc-bebd-104bae0ba3ce" providerId="AD" clId="Web-{314F50BA-F04B-B568-3489-CFC52BE03DBC}" dt="2022-05-11T14:53:05.946" v="207" actId="20577"/>
          <ac:spMkLst>
            <pc:docMk/>
            <pc:sldMk cId="1305622899" sldId="381"/>
            <ac:spMk id="3" creationId="{E5E0A935-84DA-459C-9B4F-209B02E7CBCF}"/>
          </ac:spMkLst>
        </pc:spChg>
        <pc:picChg chg="add mod">
          <ac:chgData name="Cebuhar, Kathy K" userId="S::kathy.cebuhar@cuanschutz.edu::18109fbd-37fe-4ecc-bebd-104bae0ba3ce" providerId="AD" clId="Web-{314F50BA-F04B-B568-3489-CFC52BE03DBC}" dt="2022-05-11T14:53:18.478" v="211" actId="1076"/>
          <ac:picMkLst>
            <pc:docMk/>
            <pc:sldMk cId="1305622899" sldId="381"/>
            <ac:picMk id="2" creationId="{4CE0F271-982A-FF48-B653-906D5166CF83}"/>
          </ac:picMkLst>
        </pc:picChg>
      </pc:sldChg>
      <pc:sldMasterChg chg="addSldLayout">
        <pc:chgData name="Cebuhar, Kathy K" userId="S::kathy.cebuhar@cuanschutz.edu::18109fbd-37fe-4ecc-bebd-104bae0ba3ce" providerId="AD" clId="Web-{314F50BA-F04B-B568-3489-CFC52BE03DBC}" dt="2022-05-11T13:23:08.721" v="96"/>
        <pc:sldMasterMkLst>
          <pc:docMk/>
          <pc:sldMasterMk cId="3763814138" sldId="2147483648"/>
        </pc:sldMasterMkLst>
        <pc:sldLayoutChg chg="add">
          <pc:chgData name="Cebuhar, Kathy K" userId="S::kathy.cebuhar@cuanschutz.edu::18109fbd-37fe-4ecc-bebd-104bae0ba3ce" providerId="AD" clId="Web-{314F50BA-F04B-B568-3489-CFC52BE03DBC}" dt="2022-05-11T13:23:07.643" v="86"/>
          <pc:sldLayoutMkLst>
            <pc:docMk/>
            <pc:sldMasterMk cId="3763814138" sldId="2147483648"/>
            <pc:sldLayoutMk cId="241749343" sldId="2147483662"/>
          </pc:sldLayoutMkLst>
        </pc:sldLayoutChg>
        <pc:sldLayoutChg chg="add">
          <pc:chgData name="Cebuhar, Kathy K" userId="S::kathy.cebuhar@cuanschutz.edu::18109fbd-37fe-4ecc-bebd-104bae0ba3ce" providerId="AD" clId="Web-{314F50BA-F04B-B568-3489-CFC52BE03DBC}" dt="2022-05-11T13:23:07.706" v="87"/>
          <pc:sldLayoutMkLst>
            <pc:docMk/>
            <pc:sldMasterMk cId="3763814138" sldId="2147483648"/>
            <pc:sldLayoutMk cId="3692509884" sldId="2147483663"/>
          </pc:sldLayoutMkLst>
        </pc:sldLayoutChg>
        <pc:sldLayoutChg chg="add">
          <pc:chgData name="Cebuhar, Kathy K" userId="S::kathy.cebuhar@cuanschutz.edu::18109fbd-37fe-4ecc-bebd-104bae0ba3ce" providerId="AD" clId="Web-{314F50BA-F04B-B568-3489-CFC52BE03DBC}" dt="2022-05-11T13:23:08.159" v="90"/>
          <pc:sldLayoutMkLst>
            <pc:docMk/>
            <pc:sldMasterMk cId="3763814138" sldId="2147483648"/>
            <pc:sldLayoutMk cId="1747139587" sldId="2147483664"/>
          </pc:sldLayoutMkLst>
        </pc:sldLayoutChg>
        <pc:sldLayoutChg chg="add">
          <pc:chgData name="Cebuhar, Kathy K" userId="S::kathy.cebuhar@cuanschutz.edu::18109fbd-37fe-4ecc-bebd-104bae0ba3ce" providerId="AD" clId="Web-{314F50BA-F04B-B568-3489-CFC52BE03DBC}" dt="2022-05-11T13:23:08.721" v="96"/>
          <pc:sldLayoutMkLst>
            <pc:docMk/>
            <pc:sldMasterMk cId="3763814138" sldId="2147483648"/>
            <pc:sldLayoutMk cId="2774947901" sldId="2147483665"/>
          </pc:sldLayoutMkLst>
        </pc:sldLayoutChg>
      </pc:sldMasterChg>
    </pc:docChg>
  </pc:docChgLst>
  <pc:docChgLst>
    <pc:chgData name="Bogdewiecz, Taryn" userId="S::taryn.bogdewiecz@cuanschutz.edu::f5a073d1-4616-4156-94eb-48fe036b183b" providerId="AD" clId="Web-{C2390DF3-EF40-40BF-9F1E-5374D8B1035C}"/>
    <pc:docChg chg="modSld">
      <pc:chgData name="Bogdewiecz, Taryn" userId="S::taryn.bogdewiecz@cuanschutz.edu::f5a073d1-4616-4156-94eb-48fe036b183b" providerId="AD" clId="Web-{C2390DF3-EF40-40BF-9F1E-5374D8B1035C}" dt="2022-05-10T22:21:30.742" v="16" actId="20577"/>
      <pc:docMkLst>
        <pc:docMk/>
      </pc:docMkLst>
      <pc:sldChg chg="modSp">
        <pc:chgData name="Bogdewiecz, Taryn" userId="S::taryn.bogdewiecz@cuanschutz.edu::f5a073d1-4616-4156-94eb-48fe036b183b" providerId="AD" clId="Web-{C2390DF3-EF40-40BF-9F1E-5374D8B1035C}" dt="2022-05-10T22:21:30.742" v="16" actId="20577"/>
        <pc:sldMkLst>
          <pc:docMk/>
          <pc:sldMk cId="2172145439" sldId="272"/>
        </pc:sldMkLst>
        <pc:graphicFrameChg chg="modGraphic">
          <ac:chgData name="Bogdewiecz, Taryn" userId="S::taryn.bogdewiecz@cuanschutz.edu::f5a073d1-4616-4156-94eb-48fe036b183b" providerId="AD" clId="Web-{C2390DF3-EF40-40BF-9F1E-5374D8B1035C}" dt="2022-05-10T22:21:30.742" v="16" actId="20577"/>
          <ac:graphicFrameMkLst>
            <pc:docMk/>
            <pc:sldMk cId="2172145439" sldId="272"/>
            <ac:graphicFrameMk id="5" creationId="{963ED1A2-65FB-98A9-3A21-6C6424F513CB}"/>
          </ac:graphicFrameMkLst>
        </pc:graphicFrameChg>
      </pc:sldChg>
    </pc:docChg>
  </pc:docChgLst>
  <pc:docChgLst>
    <pc:chgData name="Bogdewiecz, Taryn" userId="S::taryn.bogdewiecz@cuanschutz.edu::f5a073d1-4616-4156-94eb-48fe036b183b" providerId="AD" clId="Web-{9F839EA9-E1F1-440A-8D3A-13340E8DC5E0}"/>
    <pc:docChg chg="modSld">
      <pc:chgData name="Bogdewiecz, Taryn" userId="S::taryn.bogdewiecz@cuanschutz.edu::f5a073d1-4616-4156-94eb-48fe036b183b" providerId="AD" clId="Web-{9F839EA9-E1F1-440A-8D3A-13340E8DC5E0}" dt="2022-05-10T16:31:55.466" v="29" actId="1076"/>
      <pc:docMkLst>
        <pc:docMk/>
      </pc:docMkLst>
      <pc:sldChg chg="modSp">
        <pc:chgData name="Bogdewiecz, Taryn" userId="S::taryn.bogdewiecz@cuanschutz.edu::f5a073d1-4616-4156-94eb-48fe036b183b" providerId="AD" clId="Web-{9F839EA9-E1F1-440A-8D3A-13340E8DC5E0}" dt="2022-05-10T16:30:00.731" v="0" actId="14100"/>
        <pc:sldMkLst>
          <pc:docMk/>
          <pc:sldMk cId="2618183561" sldId="256"/>
        </pc:sldMkLst>
        <pc:spChg chg="mod">
          <ac:chgData name="Bogdewiecz, Taryn" userId="S::taryn.bogdewiecz@cuanschutz.edu::f5a073d1-4616-4156-94eb-48fe036b183b" providerId="AD" clId="Web-{9F839EA9-E1F1-440A-8D3A-13340E8DC5E0}" dt="2022-05-10T16:30:00.731" v="0" actId="14100"/>
          <ac:spMkLst>
            <pc:docMk/>
            <pc:sldMk cId="2618183561" sldId="256"/>
            <ac:spMk id="2" creationId="{397A2705-BBB9-4888-8953-11583AA19476}"/>
          </ac:spMkLst>
        </pc:spChg>
      </pc:sldChg>
      <pc:sldChg chg="addSp modSp">
        <pc:chgData name="Bogdewiecz, Taryn" userId="S::taryn.bogdewiecz@cuanschutz.edu::f5a073d1-4616-4156-94eb-48fe036b183b" providerId="AD" clId="Web-{9F839EA9-E1F1-440A-8D3A-13340E8DC5E0}" dt="2022-05-10T16:31:55.466" v="29" actId="1076"/>
        <pc:sldMkLst>
          <pc:docMk/>
          <pc:sldMk cId="681666896" sldId="361"/>
        </pc:sldMkLst>
        <pc:spChg chg="add mod">
          <ac:chgData name="Bogdewiecz, Taryn" userId="S::taryn.bogdewiecz@cuanschutz.edu::f5a073d1-4616-4156-94eb-48fe036b183b" providerId="AD" clId="Web-{9F839EA9-E1F1-440A-8D3A-13340E8DC5E0}" dt="2022-05-10T16:31:55.466" v="29" actId="1076"/>
          <ac:spMkLst>
            <pc:docMk/>
            <pc:sldMk cId="681666896" sldId="361"/>
            <ac:spMk id="5" creationId="{6811C3B4-9111-31D8-58B4-728C2D3DB847}"/>
          </ac:spMkLst>
        </pc:spChg>
        <pc:picChg chg="add mod">
          <ac:chgData name="Bogdewiecz, Taryn" userId="S::taryn.bogdewiecz@cuanschutz.edu::f5a073d1-4616-4156-94eb-48fe036b183b" providerId="AD" clId="Web-{9F839EA9-E1F1-440A-8D3A-13340E8DC5E0}" dt="2022-05-10T16:31:04.091" v="5" actId="1076"/>
          <ac:picMkLst>
            <pc:docMk/>
            <pc:sldMk cId="681666896" sldId="361"/>
            <ac:picMk id="4" creationId="{7B044651-8C1A-3F5F-44CE-E3C2871CDC4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6E_F2E1F300.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751640793061397E-2"/>
          <c:y val="2.416992233963464E-2"/>
          <c:w val="0.95214639025526493"/>
          <c:h val="0.8830065030413097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5-68B8-4984-B48E-125DD3AD3F3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CB27-4F67-B83B-57CAD395699B}"/>
              </c:ext>
            </c:extLst>
          </c:dPt>
          <c:dPt>
            <c:idx val="2"/>
            <c:invertIfNegative val="0"/>
            <c:bubble3D val="0"/>
            <c:spPr>
              <a:solidFill>
                <a:schemeClr val="tx2"/>
              </a:solidFill>
              <a:ln>
                <a:noFill/>
              </a:ln>
              <a:effectLst/>
            </c:spPr>
            <c:extLst>
              <c:ext xmlns:c16="http://schemas.microsoft.com/office/drawing/2014/chart" uri="{C3380CC4-5D6E-409C-BE32-E72D297353CC}">
                <c16:uniqueId val="{00000000-CB27-4F67-B83B-57CAD395699B}"/>
              </c:ext>
            </c:extLst>
          </c:dPt>
          <c:dPt>
            <c:idx val="3"/>
            <c:invertIfNegative val="0"/>
            <c:bubble3D val="0"/>
            <c:spPr>
              <a:solidFill>
                <a:schemeClr val="tx2"/>
              </a:solidFill>
              <a:ln>
                <a:noFill/>
              </a:ln>
              <a:effectLst/>
            </c:spPr>
            <c:extLst>
              <c:ext xmlns:c16="http://schemas.microsoft.com/office/drawing/2014/chart" uri="{C3380CC4-5D6E-409C-BE32-E72D297353CC}">
                <c16:uniqueId val="{00000006-68B8-4984-B48E-125DD3AD3F30}"/>
              </c:ext>
            </c:extLst>
          </c:dPt>
          <c:dPt>
            <c:idx val="5"/>
            <c:invertIfNegative val="0"/>
            <c:bubble3D val="0"/>
            <c:spPr>
              <a:solidFill>
                <a:schemeClr val="bg2"/>
              </a:solidFill>
              <a:ln>
                <a:noFill/>
              </a:ln>
              <a:effectLst/>
            </c:spPr>
            <c:extLst>
              <c:ext xmlns:c16="http://schemas.microsoft.com/office/drawing/2014/chart" uri="{C3380CC4-5D6E-409C-BE32-E72D297353CC}">
                <c16:uniqueId val="{00000005-E54E-42DD-A14A-679FEFEFAFBE}"/>
              </c:ext>
            </c:extLst>
          </c:dPt>
          <c:dPt>
            <c:idx val="6"/>
            <c:invertIfNegative val="0"/>
            <c:bubble3D val="0"/>
            <c:spPr>
              <a:solidFill>
                <a:schemeClr val="bg2"/>
              </a:solidFill>
              <a:ln>
                <a:noFill/>
              </a:ln>
              <a:effectLst/>
            </c:spPr>
            <c:extLst>
              <c:ext xmlns:c16="http://schemas.microsoft.com/office/drawing/2014/chart" uri="{C3380CC4-5D6E-409C-BE32-E72D297353CC}">
                <c16:uniqueId val="{00000006-E54E-42DD-A14A-679FEFEFAFBE}"/>
              </c:ext>
            </c:extLst>
          </c:dPt>
          <c:dPt>
            <c:idx val="7"/>
            <c:invertIfNegative val="0"/>
            <c:bubble3D val="0"/>
            <c:spPr>
              <a:solidFill>
                <a:srgbClr val="800000"/>
              </a:solidFill>
              <a:ln>
                <a:noFill/>
              </a:ln>
              <a:effectLst/>
            </c:spPr>
            <c:extLst>
              <c:ext xmlns:c16="http://schemas.microsoft.com/office/drawing/2014/chart" uri="{C3380CC4-5D6E-409C-BE32-E72D297353CC}">
                <c16:uniqueId val="{00000004-E54E-42DD-A14A-679FEFEFAFBE}"/>
              </c:ext>
            </c:extLst>
          </c:dPt>
          <c:dPt>
            <c:idx val="8"/>
            <c:invertIfNegative val="0"/>
            <c:bubble3D val="0"/>
            <c:spPr>
              <a:solidFill>
                <a:schemeClr val="bg2"/>
              </a:solidFill>
              <a:ln>
                <a:noFill/>
              </a:ln>
              <a:effectLst/>
            </c:spPr>
            <c:extLst>
              <c:ext xmlns:c16="http://schemas.microsoft.com/office/drawing/2014/chart" uri="{C3380CC4-5D6E-409C-BE32-E72D297353CC}">
                <c16:uniqueId val="{00000007-E54E-42DD-A14A-679FEFEFAFBE}"/>
              </c:ext>
            </c:extLst>
          </c:dPt>
          <c:dPt>
            <c:idx val="9"/>
            <c:invertIfNegative val="0"/>
            <c:bubble3D val="0"/>
            <c:spPr>
              <a:solidFill>
                <a:schemeClr val="bg2"/>
              </a:solidFill>
              <a:ln>
                <a:noFill/>
              </a:ln>
              <a:effectLst/>
            </c:spPr>
            <c:extLst>
              <c:ext xmlns:c16="http://schemas.microsoft.com/office/drawing/2014/chart" uri="{C3380CC4-5D6E-409C-BE32-E72D297353CC}">
                <c16:uniqueId val="{00000008-E54E-42DD-A14A-679FEFEFAFBE}"/>
              </c:ext>
            </c:extLst>
          </c:dPt>
          <c:cat>
            <c:strRef>
              <c:f>Sheet1!$A$2:$A$4</c:f>
              <c:strCache>
                <c:ptCount val="3"/>
                <c:pt idx="0">
                  <c:v>Scenario #1</c:v>
                </c:pt>
                <c:pt idx="1">
                  <c:v>Scenario #2</c:v>
                </c:pt>
                <c:pt idx="2">
                  <c:v>Scenario #3</c:v>
                </c:pt>
              </c:strCache>
            </c:strRef>
          </c:cat>
          <c:val>
            <c:numRef>
              <c:f>Sheet1!$B$2:$B$4</c:f>
              <c:numCache>
                <c:formatCode>General</c:formatCode>
                <c:ptCount val="3"/>
                <c:pt idx="0">
                  <c:v>9500</c:v>
                </c:pt>
                <c:pt idx="1">
                  <c:v>3550</c:v>
                </c:pt>
                <c:pt idx="2">
                  <c:v>15000</c:v>
                </c:pt>
              </c:numCache>
            </c:numRef>
          </c:val>
          <c:extLst>
            <c:ext xmlns:c16="http://schemas.microsoft.com/office/drawing/2014/chart" uri="{C3380CC4-5D6E-409C-BE32-E72D297353CC}">
              <c16:uniqueId val="{00000000-68B8-4984-B48E-125DD3AD3F30}"/>
            </c:ext>
          </c:extLst>
        </c:ser>
        <c:dLbls>
          <c:showLegendKey val="0"/>
          <c:showVal val="0"/>
          <c:showCatName val="0"/>
          <c:showSerName val="0"/>
          <c:showPercent val="0"/>
          <c:showBubbleSize val="0"/>
        </c:dLbls>
        <c:gapWidth val="100"/>
        <c:overlap val="-27"/>
        <c:axId val="466818432"/>
        <c:axId val="466812856"/>
      </c:barChart>
      <c:catAx>
        <c:axId val="46681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66812856"/>
        <c:crosses val="autoZero"/>
        <c:auto val="1"/>
        <c:lblAlgn val="ctr"/>
        <c:lblOffset val="100"/>
        <c:noMultiLvlLbl val="0"/>
      </c:catAx>
      <c:valAx>
        <c:axId val="46681285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66818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512B5-2CF6-464D-9AEB-14996FB28EE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138963F-CEE1-48D5-ABC7-4697EA747031}">
      <dgm:prSet/>
      <dgm:spPr/>
      <dgm:t>
        <a:bodyPr/>
        <a:lstStyle/>
        <a:p>
          <a:pPr>
            <a:lnSpc>
              <a:spcPct val="100000"/>
            </a:lnSpc>
          </a:pPr>
          <a:r>
            <a:rPr lang="en-US" dirty="0"/>
            <a:t>Define the Five A’s of Access</a:t>
          </a:r>
        </a:p>
      </dgm:t>
    </dgm:pt>
    <dgm:pt modelId="{CE7E6800-7E5B-45E0-8BDB-A19EE4D9C820}" type="parTrans" cxnId="{E9AB5DE7-86B8-45EE-8679-19FE8FAA28AA}">
      <dgm:prSet/>
      <dgm:spPr/>
      <dgm:t>
        <a:bodyPr/>
        <a:lstStyle/>
        <a:p>
          <a:endParaRPr lang="en-US"/>
        </a:p>
      </dgm:t>
    </dgm:pt>
    <dgm:pt modelId="{3B03E76B-3F97-4D9D-8CBF-9581C434F546}" type="sibTrans" cxnId="{E9AB5DE7-86B8-45EE-8679-19FE8FAA28AA}">
      <dgm:prSet/>
      <dgm:spPr/>
      <dgm:t>
        <a:bodyPr/>
        <a:lstStyle/>
        <a:p>
          <a:endParaRPr lang="en-US"/>
        </a:p>
      </dgm:t>
    </dgm:pt>
    <dgm:pt modelId="{507E5552-7792-4766-A260-4C3C24AABC92}">
      <dgm:prSet/>
      <dgm:spPr/>
      <dgm:t>
        <a:bodyPr/>
        <a:lstStyle/>
        <a:p>
          <a:pPr>
            <a:lnSpc>
              <a:spcPct val="100000"/>
            </a:lnSpc>
          </a:pPr>
          <a:r>
            <a:rPr lang="en-US" dirty="0"/>
            <a:t>Discuss Corollary Dimensions to Access</a:t>
          </a:r>
        </a:p>
      </dgm:t>
    </dgm:pt>
    <dgm:pt modelId="{B46E89F8-838D-41E1-AA86-6A87ADA61403}" type="parTrans" cxnId="{A9B8588B-109B-427D-B15E-4BAF2EC5B5F7}">
      <dgm:prSet/>
      <dgm:spPr/>
      <dgm:t>
        <a:bodyPr/>
        <a:lstStyle/>
        <a:p>
          <a:endParaRPr lang="en-US"/>
        </a:p>
      </dgm:t>
    </dgm:pt>
    <dgm:pt modelId="{02EFE32C-85D6-416B-AB3D-EFF8D49FED53}" type="sibTrans" cxnId="{A9B8588B-109B-427D-B15E-4BAF2EC5B5F7}">
      <dgm:prSet/>
      <dgm:spPr/>
      <dgm:t>
        <a:bodyPr/>
        <a:lstStyle/>
        <a:p>
          <a:endParaRPr lang="en-US"/>
        </a:p>
      </dgm:t>
    </dgm:pt>
    <dgm:pt modelId="{E0C9F3F9-935C-440B-AB43-03952BD80C2D}">
      <dgm:prSet/>
      <dgm:spPr/>
      <dgm:t>
        <a:bodyPr/>
        <a:lstStyle/>
        <a:p>
          <a:pPr rtl="0">
            <a:lnSpc>
              <a:spcPct val="100000"/>
            </a:lnSpc>
          </a:pPr>
          <a:r>
            <a:rPr lang="en-US" dirty="0"/>
            <a:t>Participants Apply Concepts to Current Scope of Work</a:t>
          </a:r>
          <a:r>
            <a:rPr lang="en-US" dirty="0">
              <a:latin typeface="Calibri Light" panose="020F0302020204030204"/>
            </a:rPr>
            <a:t> </a:t>
          </a:r>
          <a:endParaRPr lang="en-US" dirty="0"/>
        </a:p>
      </dgm:t>
    </dgm:pt>
    <dgm:pt modelId="{4475F75E-0C35-47B2-B508-0B9FBA4B815C}" type="parTrans" cxnId="{60CD4164-163C-4D6A-9288-9FC2E95F36EF}">
      <dgm:prSet/>
      <dgm:spPr/>
      <dgm:t>
        <a:bodyPr/>
        <a:lstStyle/>
        <a:p>
          <a:endParaRPr lang="en-US"/>
        </a:p>
      </dgm:t>
    </dgm:pt>
    <dgm:pt modelId="{F711EA0E-7A5E-4CE2-8F13-A64CAA41D0E8}" type="sibTrans" cxnId="{60CD4164-163C-4D6A-9288-9FC2E95F36EF}">
      <dgm:prSet/>
      <dgm:spPr/>
      <dgm:t>
        <a:bodyPr/>
        <a:lstStyle/>
        <a:p>
          <a:endParaRPr lang="en-US"/>
        </a:p>
      </dgm:t>
    </dgm:pt>
    <dgm:pt modelId="{6759D24D-B08C-4B55-8861-CDB93C3B8E96}" type="pres">
      <dgm:prSet presAssocID="{B12512B5-2CF6-464D-9AEB-14996FB28EED}" presName="root" presStyleCnt="0">
        <dgm:presLayoutVars>
          <dgm:dir/>
          <dgm:resizeHandles val="exact"/>
        </dgm:presLayoutVars>
      </dgm:prSet>
      <dgm:spPr/>
    </dgm:pt>
    <dgm:pt modelId="{CA1C0982-3A29-40A4-8E8E-CDADA1C9DED0}" type="pres">
      <dgm:prSet presAssocID="{8138963F-CEE1-48D5-ABC7-4697EA747031}" presName="compNode" presStyleCnt="0"/>
      <dgm:spPr/>
    </dgm:pt>
    <dgm:pt modelId="{69F71D5A-D077-4827-912C-8AC7E8DF9EDB}" type="pres">
      <dgm:prSet presAssocID="{8138963F-CEE1-48D5-ABC7-4697EA747031}" presName="bgRect" presStyleLbl="bgShp" presStyleIdx="0" presStyleCnt="3"/>
      <dgm:spPr/>
    </dgm:pt>
    <dgm:pt modelId="{CA940893-1499-4F22-ACED-123D692C88DD}" type="pres">
      <dgm:prSet presAssocID="{8138963F-CEE1-48D5-ABC7-4697EA7470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4BD6B05-B7C4-4789-B839-73DD85674FD0}" type="pres">
      <dgm:prSet presAssocID="{8138963F-CEE1-48D5-ABC7-4697EA747031}" presName="spaceRect" presStyleCnt="0"/>
      <dgm:spPr/>
    </dgm:pt>
    <dgm:pt modelId="{6F173DFD-2040-4477-9764-1F08BC5AA66C}" type="pres">
      <dgm:prSet presAssocID="{8138963F-CEE1-48D5-ABC7-4697EA747031}" presName="parTx" presStyleLbl="revTx" presStyleIdx="0" presStyleCnt="3">
        <dgm:presLayoutVars>
          <dgm:chMax val="0"/>
          <dgm:chPref val="0"/>
        </dgm:presLayoutVars>
      </dgm:prSet>
      <dgm:spPr/>
    </dgm:pt>
    <dgm:pt modelId="{77FA2B82-6257-4AD6-90F2-BEBD534DB188}" type="pres">
      <dgm:prSet presAssocID="{3B03E76B-3F97-4D9D-8CBF-9581C434F546}" presName="sibTrans" presStyleCnt="0"/>
      <dgm:spPr/>
    </dgm:pt>
    <dgm:pt modelId="{7DBB31E0-8457-46D2-9B9A-9E9552A2751C}" type="pres">
      <dgm:prSet presAssocID="{507E5552-7792-4766-A260-4C3C24AABC92}" presName="compNode" presStyleCnt="0"/>
      <dgm:spPr/>
    </dgm:pt>
    <dgm:pt modelId="{5FB99D07-2E62-4063-8EF9-7AB869E4F5D3}" type="pres">
      <dgm:prSet presAssocID="{507E5552-7792-4766-A260-4C3C24AABC92}" presName="bgRect" presStyleLbl="bgShp" presStyleIdx="1" presStyleCnt="3"/>
      <dgm:spPr/>
    </dgm:pt>
    <dgm:pt modelId="{94CC6989-7AB2-4E65-B302-20FD7511A308}" type="pres">
      <dgm:prSet presAssocID="{507E5552-7792-4766-A260-4C3C24AABC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CE037047-FAD4-4D60-942B-94553967B0C2}" type="pres">
      <dgm:prSet presAssocID="{507E5552-7792-4766-A260-4C3C24AABC92}" presName="spaceRect" presStyleCnt="0"/>
      <dgm:spPr/>
    </dgm:pt>
    <dgm:pt modelId="{89D695D1-3897-49EA-84A1-FE9C88A99B7C}" type="pres">
      <dgm:prSet presAssocID="{507E5552-7792-4766-A260-4C3C24AABC92}" presName="parTx" presStyleLbl="revTx" presStyleIdx="1" presStyleCnt="3">
        <dgm:presLayoutVars>
          <dgm:chMax val="0"/>
          <dgm:chPref val="0"/>
        </dgm:presLayoutVars>
      </dgm:prSet>
      <dgm:spPr/>
    </dgm:pt>
    <dgm:pt modelId="{79359776-B783-45BE-ACE2-48B3D92D4064}" type="pres">
      <dgm:prSet presAssocID="{02EFE32C-85D6-416B-AB3D-EFF8D49FED53}" presName="sibTrans" presStyleCnt="0"/>
      <dgm:spPr/>
    </dgm:pt>
    <dgm:pt modelId="{9241C8CF-9D67-4FC5-97E0-723A2254EB41}" type="pres">
      <dgm:prSet presAssocID="{E0C9F3F9-935C-440B-AB43-03952BD80C2D}" presName="compNode" presStyleCnt="0"/>
      <dgm:spPr/>
    </dgm:pt>
    <dgm:pt modelId="{66E25241-3287-4520-BAAD-9631C691E8DC}" type="pres">
      <dgm:prSet presAssocID="{E0C9F3F9-935C-440B-AB43-03952BD80C2D}" presName="bgRect" presStyleLbl="bgShp" presStyleIdx="2" presStyleCnt="3"/>
      <dgm:spPr/>
    </dgm:pt>
    <dgm:pt modelId="{F1A519FF-17BA-4868-AB7C-74556871385D}" type="pres">
      <dgm:prSet presAssocID="{E0C9F3F9-935C-440B-AB43-03952BD80C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8CAC25D8-8E7E-43E3-9544-A199B25E5D5D}" type="pres">
      <dgm:prSet presAssocID="{E0C9F3F9-935C-440B-AB43-03952BD80C2D}" presName="spaceRect" presStyleCnt="0"/>
      <dgm:spPr/>
    </dgm:pt>
    <dgm:pt modelId="{6B7A67A9-64DC-4B79-B226-8A2B249AFB86}" type="pres">
      <dgm:prSet presAssocID="{E0C9F3F9-935C-440B-AB43-03952BD80C2D}" presName="parTx" presStyleLbl="revTx" presStyleIdx="2" presStyleCnt="3">
        <dgm:presLayoutVars>
          <dgm:chMax val="0"/>
          <dgm:chPref val="0"/>
        </dgm:presLayoutVars>
      </dgm:prSet>
      <dgm:spPr/>
    </dgm:pt>
  </dgm:ptLst>
  <dgm:cxnLst>
    <dgm:cxn modelId="{60CD4164-163C-4D6A-9288-9FC2E95F36EF}" srcId="{B12512B5-2CF6-464D-9AEB-14996FB28EED}" destId="{E0C9F3F9-935C-440B-AB43-03952BD80C2D}" srcOrd="2" destOrd="0" parTransId="{4475F75E-0C35-47B2-B508-0B9FBA4B815C}" sibTransId="{F711EA0E-7A5E-4CE2-8F13-A64CAA41D0E8}"/>
    <dgm:cxn modelId="{92E3004D-E0A4-45DB-8474-05B2F2EDB624}" type="presOf" srcId="{E0C9F3F9-935C-440B-AB43-03952BD80C2D}" destId="{6B7A67A9-64DC-4B79-B226-8A2B249AFB86}" srcOrd="0" destOrd="0" presId="urn:microsoft.com/office/officeart/2018/2/layout/IconVerticalSolidList"/>
    <dgm:cxn modelId="{D5F2E154-3A0E-4992-8D20-9F4D720C8AD6}" type="presOf" srcId="{8138963F-CEE1-48D5-ABC7-4697EA747031}" destId="{6F173DFD-2040-4477-9764-1F08BC5AA66C}" srcOrd="0" destOrd="0" presId="urn:microsoft.com/office/officeart/2018/2/layout/IconVerticalSolidList"/>
    <dgm:cxn modelId="{A9B8588B-109B-427D-B15E-4BAF2EC5B5F7}" srcId="{B12512B5-2CF6-464D-9AEB-14996FB28EED}" destId="{507E5552-7792-4766-A260-4C3C24AABC92}" srcOrd="1" destOrd="0" parTransId="{B46E89F8-838D-41E1-AA86-6A87ADA61403}" sibTransId="{02EFE32C-85D6-416B-AB3D-EFF8D49FED53}"/>
    <dgm:cxn modelId="{857786A1-2BB5-4143-9AAC-91DDE9B09ECE}" type="presOf" srcId="{B12512B5-2CF6-464D-9AEB-14996FB28EED}" destId="{6759D24D-B08C-4B55-8861-CDB93C3B8E96}" srcOrd="0" destOrd="0" presId="urn:microsoft.com/office/officeart/2018/2/layout/IconVerticalSolidList"/>
    <dgm:cxn modelId="{042EB2A4-7F72-4806-B6F3-CBEB195E5E06}" type="presOf" srcId="{507E5552-7792-4766-A260-4C3C24AABC92}" destId="{89D695D1-3897-49EA-84A1-FE9C88A99B7C}" srcOrd="0" destOrd="0" presId="urn:microsoft.com/office/officeart/2018/2/layout/IconVerticalSolidList"/>
    <dgm:cxn modelId="{E9AB5DE7-86B8-45EE-8679-19FE8FAA28AA}" srcId="{B12512B5-2CF6-464D-9AEB-14996FB28EED}" destId="{8138963F-CEE1-48D5-ABC7-4697EA747031}" srcOrd="0" destOrd="0" parTransId="{CE7E6800-7E5B-45E0-8BDB-A19EE4D9C820}" sibTransId="{3B03E76B-3F97-4D9D-8CBF-9581C434F546}"/>
    <dgm:cxn modelId="{59FCDC42-F05C-4BD5-9034-E56780903008}" type="presParOf" srcId="{6759D24D-B08C-4B55-8861-CDB93C3B8E96}" destId="{CA1C0982-3A29-40A4-8E8E-CDADA1C9DED0}" srcOrd="0" destOrd="0" presId="urn:microsoft.com/office/officeart/2018/2/layout/IconVerticalSolidList"/>
    <dgm:cxn modelId="{9A71FEA3-476C-442B-88F7-A003AF629DC8}" type="presParOf" srcId="{CA1C0982-3A29-40A4-8E8E-CDADA1C9DED0}" destId="{69F71D5A-D077-4827-912C-8AC7E8DF9EDB}" srcOrd="0" destOrd="0" presId="urn:microsoft.com/office/officeart/2018/2/layout/IconVerticalSolidList"/>
    <dgm:cxn modelId="{0A402B07-EF90-48DA-9010-58881855C7E3}" type="presParOf" srcId="{CA1C0982-3A29-40A4-8E8E-CDADA1C9DED0}" destId="{CA940893-1499-4F22-ACED-123D692C88DD}" srcOrd="1" destOrd="0" presId="urn:microsoft.com/office/officeart/2018/2/layout/IconVerticalSolidList"/>
    <dgm:cxn modelId="{257A9A5C-F4D9-4D44-BE04-FD451C745490}" type="presParOf" srcId="{CA1C0982-3A29-40A4-8E8E-CDADA1C9DED0}" destId="{34BD6B05-B7C4-4789-B839-73DD85674FD0}" srcOrd="2" destOrd="0" presId="urn:microsoft.com/office/officeart/2018/2/layout/IconVerticalSolidList"/>
    <dgm:cxn modelId="{4CDEAAA9-71B7-4382-B385-6D845793BE14}" type="presParOf" srcId="{CA1C0982-3A29-40A4-8E8E-CDADA1C9DED0}" destId="{6F173DFD-2040-4477-9764-1F08BC5AA66C}" srcOrd="3" destOrd="0" presId="urn:microsoft.com/office/officeart/2018/2/layout/IconVerticalSolidList"/>
    <dgm:cxn modelId="{C7D6578F-CA52-4410-9C09-10D1948C7878}" type="presParOf" srcId="{6759D24D-B08C-4B55-8861-CDB93C3B8E96}" destId="{77FA2B82-6257-4AD6-90F2-BEBD534DB188}" srcOrd="1" destOrd="0" presId="urn:microsoft.com/office/officeart/2018/2/layout/IconVerticalSolidList"/>
    <dgm:cxn modelId="{97D3D067-0F81-4CD0-BEF2-C7D9FE7E5342}" type="presParOf" srcId="{6759D24D-B08C-4B55-8861-CDB93C3B8E96}" destId="{7DBB31E0-8457-46D2-9B9A-9E9552A2751C}" srcOrd="2" destOrd="0" presId="urn:microsoft.com/office/officeart/2018/2/layout/IconVerticalSolidList"/>
    <dgm:cxn modelId="{2739E9A2-2213-4211-A69E-B05A6E2EA06B}" type="presParOf" srcId="{7DBB31E0-8457-46D2-9B9A-9E9552A2751C}" destId="{5FB99D07-2E62-4063-8EF9-7AB869E4F5D3}" srcOrd="0" destOrd="0" presId="urn:microsoft.com/office/officeart/2018/2/layout/IconVerticalSolidList"/>
    <dgm:cxn modelId="{6B20FC89-B6A2-4228-BA7C-DB6F0B5024F0}" type="presParOf" srcId="{7DBB31E0-8457-46D2-9B9A-9E9552A2751C}" destId="{94CC6989-7AB2-4E65-B302-20FD7511A308}" srcOrd="1" destOrd="0" presId="urn:microsoft.com/office/officeart/2018/2/layout/IconVerticalSolidList"/>
    <dgm:cxn modelId="{F1C2D070-F6A0-4805-812C-3D840CC56179}" type="presParOf" srcId="{7DBB31E0-8457-46D2-9B9A-9E9552A2751C}" destId="{CE037047-FAD4-4D60-942B-94553967B0C2}" srcOrd="2" destOrd="0" presId="urn:microsoft.com/office/officeart/2018/2/layout/IconVerticalSolidList"/>
    <dgm:cxn modelId="{F77E2A12-0F16-4A5A-8EED-76057F058FB4}" type="presParOf" srcId="{7DBB31E0-8457-46D2-9B9A-9E9552A2751C}" destId="{89D695D1-3897-49EA-84A1-FE9C88A99B7C}" srcOrd="3" destOrd="0" presId="urn:microsoft.com/office/officeart/2018/2/layout/IconVerticalSolidList"/>
    <dgm:cxn modelId="{150C3362-9948-4C7D-8458-16D5235CA0AF}" type="presParOf" srcId="{6759D24D-B08C-4B55-8861-CDB93C3B8E96}" destId="{79359776-B783-45BE-ACE2-48B3D92D4064}" srcOrd="3" destOrd="0" presId="urn:microsoft.com/office/officeart/2018/2/layout/IconVerticalSolidList"/>
    <dgm:cxn modelId="{BF453E10-534B-4678-B1F9-DF01ABC753E1}" type="presParOf" srcId="{6759D24D-B08C-4B55-8861-CDB93C3B8E96}" destId="{9241C8CF-9D67-4FC5-97E0-723A2254EB41}" srcOrd="4" destOrd="0" presId="urn:microsoft.com/office/officeart/2018/2/layout/IconVerticalSolidList"/>
    <dgm:cxn modelId="{C788D1E6-C206-478D-9FBA-9D698DF7167D}" type="presParOf" srcId="{9241C8CF-9D67-4FC5-97E0-723A2254EB41}" destId="{66E25241-3287-4520-BAAD-9631C691E8DC}" srcOrd="0" destOrd="0" presId="urn:microsoft.com/office/officeart/2018/2/layout/IconVerticalSolidList"/>
    <dgm:cxn modelId="{FA781868-4951-4E1E-AE29-EDB7127D12E2}" type="presParOf" srcId="{9241C8CF-9D67-4FC5-97E0-723A2254EB41}" destId="{F1A519FF-17BA-4868-AB7C-74556871385D}" srcOrd="1" destOrd="0" presId="urn:microsoft.com/office/officeart/2018/2/layout/IconVerticalSolidList"/>
    <dgm:cxn modelId="{0950F10C-5E7C-4DE5-B9E2-A0B1C65597D2}" type="presParOf" srcId="{9241C8CF-9D67-4FC5-97E0-723A2254EB41}" destId="{8CAC25D8-8E7E-43E3-9544-A199B25E5D5D}" srcOrd="2" destOrd="0" presId="urn:microsoft.com/office/officeart/2018/2/layout/IconVerticalSolidList"/>
    <dgm:cxn modelId="{9008D0AB-46D6-4688-B697-62D2019DAD80}" type="presParOf" srcId="{9241C8CF-9D67-4FC5-97E0-723A2254EB41}" destId="{6B7A67A9-64DC-4B79-B226-8A2B249AFB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858EE2-DD2C-4AF3-B5C8-2E9F9AE6915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D369A83-A3F8-4303-BF14-E3C9EE25FA23}">
      <dgm:prSet/>
      <dgm:spPr/>
      <dgm:t>
        <a:bodyPr/>
        <a:lstStyle/>
        <a:p>
          <a:r>
            <a:rPr lang="en-US"/>
            <a:t>Availability/Technology </a:t>
          </a:r>
        </a:p>
      </dgm:t>
    </dgm:pt>
    <dgm:pt modelId="{2750EA35-6E35-4DC2-82A0-CCB0B3A092E9}" type="parTrans" cxnId="{B37E24ED-CE95-4C1D-A0A3-C6C648E883B6}">
      <dgm:prSet/>
      <dgm:spPr/>
      <dgm:t>
        <a:bodyPr/>
        <a:lstStyle/>
        <a:p>
          <a:endParaRPr lang="en-US"/>
        </a:p>
      </dgm:t>
    </dgm:pt>
    <dgm:pt modelId="{D0696703-EACA-4C1C-87E9-65018CE51A1E}" type="sibTrans" cxnId="{B37E24ED-CE95-4C1D-A0A3-C6C648E883B6}">
      <dgm:prSet/>
      <dgm:spPr/>
      <dgm:t>
        <a:bodyPr/>
        <a:lstStyle/>
        <a:p>
          <a:endParaRPr lang="en-US"/>
        </a:p>
      </dgm:t>
    </dgm:pt>
    <dgm:pt modelId="{3ABECD16-2395-447A-AC00-161FEEFF3448}">
      <dgm:prSet/>
      <dgm:spPr/>
      <dgm:t>
        <a:bodyPr/>
        <a:lstStyle/>
        <a:p>
          <a:r>
            <a:rPr lang="en-US"/>
            <a:t>Accessibility /Technology</a:t>
          </a:r>
        </a:p>
      </dgm:t>
    </dgm:pt>
    <dgm:pt modelId="{C2970FAB-09A9-4AE8-A7B1-5186A1DD18ED}" type="parTrans" cxnId="{FAA9F2C5-7BFE-4A72-9022-691FAC704F4B}">
      <dgm:prSet/>
      <dgm:spPr/>
      <dgm:t>
        <a:bodyPr/>
        <a:lstStyle/>
        <a:p>
          <a:endParaRPr lang="en-US"/>
        </a:p>
      </dgm:t>
    </dgm:pt>
    <dgm:pt modelId="{467B1CEC-C48B-4F60-B16E-F836D6BAB2D6}" type="sibTrans" cxnId="{FAA9F2C5-7BFE-4A72-9022-691FAC704F4B}">
      <dgm:prSet/>
      <dgm:spPr/>
      <dgm:t>
        <a:bodyPr/>
        <a:lstStyle/>
        <a:p>
          <a:endParaRPr lang="en-US"/>
        </a:p>
      </dgm:t>
    </dgm:pt>
    <dgm:pt modelId="{7CDDE034-5BCB-4659-8294-90A1FF8D950C}">
      <dgm:prSet/>
      <dgm:spPr/>
      <dgm:t>
        <a:bodyPr/>
        <a:lstStyle/>
        <a:p>
          <a:r>
            <a:rPr lang="en-US"/>
            <a:t>Accommodation /Technology</a:t>
          </a:r>
        </a:p>
      </dgm:t>
    </dgm:pt>
    <dgm:pt modelId="{AD283B08-E930-49E5-AE24-AA114AF21D95}" type="parTrans" cxnId="{320D17BE-EAE2-419F-B858-A5F1AE1046C3}">
      <dgm:prSet/>
      <dgm:spPr/>
      <dgm:t>
        <a:bodyPr/>
        <a:lstStyle/>
        <a:p>
          <a:endParaRPr lang="en-US"/>
        </a:p>
      </dgm:t>
    </dgm:pt>
    <dgm:pt modelId="{F23D8465-8B79-4E21-9126-553AA38757B6}" type="sibTrans" cxnId="{320D17BE-EAE2-419F-B858-A5F1AE1046C3}">
      <dgm:prSet/>
      <dgm:spPr/>
      <dgm:t>
        <a:bodyPr/>
        <a:lstStyle/>
        <a:p>
          <a:endParaRPr lang="en-US"/>
        </a:p>
      </dgm:t>
    </dgm:pt>
    <dgm:pt modelId="{78CDD592-FF1C-40A8-9BD8-FBFC5874FE75}">
      <dgm:prSet/>
      <dgm:spPr/>
      <dgm:t>
        <a:bodyPr/>
        <a:lstStyle/>
        <a:p>
          <a:r>
            <a:rPr lang="en-US"/>
            <a:t>Affordability/Technology</a:t>
          </a:r>
        </a:p>
      </dgm:t>
    </dgm:pt>
    <dgm:pt modelId="{DF4CDC2F-D778-4208-9F44-46B71B6608AF}" type="parTrans" cxnId="{549AEB8A-ECE4-4138-8742-00C1B6B0970C}">
      <dgm:prSet/>
      <dgm:spPr/>
      <dgm:t>
        <a:bodyPr/>
        <a:lstStyle/>
        <a:p>
          <a:endParaRPr lang="en-US"/>
        </a:p>
      </dgm:t>
    </dgm:pt>
    <dgm:pt modelId="{612A57D9-F7DE-493B-96B6-204BF144BF18}" type="sibTrans" cxnId="{549AEB8A-ECE4-4138-8742-00C1B6B0970C}">
      <dgm:prSet/>
      <dgm:spPr/>
      <dgm:t>
        <a:bodyPr/>
        <a:lstStyle/>
        <a:p>
          <a:endParaRPr lang="en-US"/>
        </a:p>
      </dgm:t>
    </dgm:pt>
    <dgm:pt modelId="{CBBDDA77-8FF0-43E5-B4E6-2FF7DC03A8C8}">
      <dgm:prSet/>
      <dgm:spPr/>
      <dgm:t>
        <a:bodyPr/>
        <a:lstStyle/>
        <a:p>
          <a:r>
            <a:rPr lang="en-US"/>
            <a:t>Acceptability/ Approachability  </a:t>
          </a:r>
        </a:p>
      </dgm:t>
    </dgm:pt>
    <dgm:pt modelId="{67159C28-85ED-4414-AC4B-D64B5583CC1E}" type="parTrans" cxnId="{492973F2-5862-42A4-AD22-7999D9C83F4A}">
      <dgm:prSet/>
      <dgm:spPr/>
      <dgm:t>
        <a:bodyPr/>
        <a:lstStyle/>
        <a:p>
          <a:endParaRPr lang="en-US"/>
        </a:p>
      </dgm:t>
    </dgm:pt>
    <dgm:pt modelId="{89D9FA9E-910D-466D-AE0D-F80D8E2F8090}" type="sibTrans" cxnId="{492973F2-5862-42A4-AD22-7999D9C83F4A}">
      <dgm:prSet/>
      <dgm:spPr/>
      <dgm:t>
        <a:bodyPr/>
        <a:lstStyle/>
        <a:p>
          <a:endParaRPr lang="en-US"/>
        </a:p>
      </dgm:t>
    </dgm:pt>
    <dgm:pt modelId="{54F157F7-8D7D-4204-8F71-37D6909745D9}" type="pres">
      <dgm:prSet presAssocID="{A9858EE2-DD2C-4AF3-B5C8-2E9F9AE6915A}" presName="diagram" presStyleCnt="0">
        <dgm:presLayoutVars>
          <dgm:dir/>
          <dgm:resizeHandles val="exact"/>
        </dgm:presLayoutVars>
      </dgm:prSet>
      <dgm:spPr/>
    </dgm:pt>
    <dgm:pt modelId="{5FF84D09-A019-4F09-B4B8-FFB33DAF8CE5}" type="pres">
      <dgm:prSet presAssocID="{ED369A83-A3F8-4303-BF14-E3C9EE25FA23}" presName="node" presStyleLbl="node1" presStyleIdx="0" presStyleCnt="5">
        <dgm:presLayoutVars>
          <dgm:bulletEnabled val="1"/>
        </dgm:presLayoutVars>
      </dgm:prSet>
      <dgm:spPr/>
    </dgm:pt>
    <dgm:pt modelId="{6C76D970-9B22-4C39-9A39-2368921DFC26}" type="pres">
      <dgm:prSet presAssocID="{D0696703-EACA-4C1C-87E9-65018CE51A1E}" presName="sibTrans" presStyleCnt="0"/>
      <dgm:spPr/>
    </dgm:pt>
    <dgm:pt modelId="{CB13B703-7FDC-4E0A-A3FC-73CFC9BB1FF7}" type="pres">
      <dgm:prSet presAssocID="{3ABECD16-2395-447A-AC00-161FEEFF3448}" presName="node" presStyleLbl="node1" presStyleIdx="1" presStyleCnt="5">
        <dgm:presLayoutVars>
          <dgm:bulletEnabled val="1"/>
        </dgm:presLayoutVars>
      </dgm:prSet>
      <dgm:spPr/>
    </dgm:pt>
    <dgm:pt modelId="{993EE7E5-B116-49B3-A174-BA3B18E2DC8E}" type="pres">
      <dgm:prSet presAssocID="{467B1CEC-C48B-4F60-B16E-F836D6BAB2D6}" presName="sibTrans" presStyleCnt="0"/>
      <dgm:spPr/>
    </dgm:pt>
    <dgm:pt modelId="{4C798B7A-54DD-4CE2-AE00-5848B418CEC7}" type="pres">
      <dgm:prSet presAssocID="{7CDDE034-5BCB-4659-8294-90A1FF8D950C}" presName="node" presStyleLbl="node1" presStyleIdx="2" presStyleCnt="5">
        <dgm:presLayoutVars>
          <dgm:bulletEnabled val="1"/>
        </dgm:presLayoutVars>
      </dgm:prSet>
      <dgm:spPr/>
    </dgm:pt>
    <dgm:pt modelId="{9B530400-17B6-4C99-AA74-4F6F854C4A28}" type="pres">
      <dgm:prSet presAssocID="{F23D8465-8B79-4E21-9126-553AA38757B6}" presName="sibTrans" presStyleCnt="0"/>
      <dgm:spPr/>
    </dgm:pt>
    <dgm:pt modelId="{B102F71B-1B5B-453F-89C4-508B1069E5E9}" type="pres">
      <dgm:prSet presAssocID="{78CDD592-FF1C-40A8-9BD8-FBFC5874FE75}" presName="node" presStyleLbl="node1" presStyleIdx="3" presStyleCnt="5">
        <dgm:presLayoutVars>
          <dgm:bulletEnabled val="1"/>
        </dgm:presLayoutVars>
      </dgm:prSet>
      <dgm:spPr/>
    </dgm:pt>
    <dgm:pt modelId="{B734D369-F425-436D-8664-F78A614EE2C2}" type="pres">
      <dgm:prSet presAssocID="{612A57D9-F7DE-493B-96B6-204BF144BF18}" presName="sibTrans" presStyleCnt="0"/>
      <dgm:spPr/>
    </dgm:pt>
    <dgm:pt modelId="{C55F857C-30E7-4E6F-8EED-E333C8DA3012}" type="pres">
      <dgm:prSet presAssocID="{CBBDDA77-8FF0-43E5-B4E6-2FF7DC03A8C8}" presName="node" presStyleLbl="node1" presStyleIdx="4" presStyleCnt="5">
        <dgm:presLayoutVars>
          <dgm:bulletEnabled val="1"/>
        </dgm:presLayoutVars>
      </dgm:prSet>
      <dgm:spPr/>
    </dgm:pt>
  </dgm:ptLst>
  <dgm:cxnLst>
    <dgm:cxn modelId="{CA91EF0A-0199-49A9-A45D-10D9F296AA99}" type="presOf" srcId="{ED369A83-A3F8-4303-BF14-E3C9EE25FA23}" destId="{5FF84D09-A019-4F09-B4B8-FFB33DAF8CE5}" srcOrd="0" destOrd="0" presId="urn:microsoft.com/office/officeart/2005/8/layout/default"/>
    <dgm:cxn modelId="{A3AF8F50-909D-4543-8B2A-C6FDD07D2E96}" type="presOf" srcId="{CBBDDA77-8FF0-43E5-B4E6-2FF7DC03A8C8}" destId="{C55F857C-30E7-4E6F-8EED-E333C8DA3012}" srcOrd="0" destOrd="0" presId="urn:microsoft.com/office/officeart/2005/8/layout/default"/>
    <dgm:cxn modelId="{3B704554-05D4-414F-86E8-60DC45707D25}" type="presOf" srcId="{3ABECD16-2395-447A-AC00-161FEEFF3448}" destId="{CB13B703-7FDC-4E0A-A3FC-73CFC9BB1FF7}" srcOrd="0" destOrd="0" presId="urn:microsoft.com/office/officeart/2005/8/layout/default"/>
    <dgm:cxn modelId="{549AEB8A-ECE4-4138-8742-00C1B6B0970C}" srcId="{A9858EE2-DD2C-4AF3-B5C8-2E9F9AE6915A}" destId="{78CDD592-FF1C-40A8-9BD8-FBFC5874FE75}" srcOrd="3" destOrd="0" parTransId="{DF4CDC2F-D778-4208-9F44-46B71B6608AF}" sibTransId="{612A57D9-F7DE-493B-96B6-204BF144BF18}"/>
    <dgm:cxn modelId="{ED812195-850B-4BA9-9D79-465134AC232A}" type="presOf" srcId="{7CDDE034-5BCB-4659-8294-90A1FF8D950C}" destId="{4C798B7A-54DD-4CE2-AE00-5848B418CEC7}" srcOrd="0" destOrd="0" presId="urn:microsoft.com/office/officeart/2005/8/layout/default"/>
    <dgm:cxn modelId="{9D2CB0A5-F8C4-4DC6-8A3F-9F0DDE218D40}" type="presOf" srcId="{A9858EE2-DD2C-4AF3-B5C8-2E9F9AE6915A}" destId="{54F157F7-8D7D-4204-8F71-37D6909745D9}" srcOrd="0" destOrd="0" presId="urn:microsoft.com/office/officeart/2005/8/layout/default"/>
    <dgm:cxn modelId="{320D17BE-EAE2-419F-B858-A5F1AE1046C3}" srcId="{A9858EE2-DD2C-4AF3-B5C8-2E9F9AE6915A}" destId="{7CDDE034-5BCB-4659-8294-90A1FF8D950C}" srcOrd="2" destOrd="0" parTransId="{AD283B08-E930-49E5-AE24-AA114AF21D95}" sibTransId="{F23D8465-8B79-4E21-9126-553AA38757B6}"/>
    <dgm:cxn modelId="{FAA9F2C5-7BFE-4A72-9022-691FAC704F4B}" srcId="{A9858EE2-DD2C-4AF3-B5C8-2E9F9AE6915A}" destId="{3ABECD16-2395-447A-AC00-161FEEFF3448}" srcOrd="1" destOrd="0" parTransId="{C2970FAB-09A9-4AE8-A7B1-5186A1DD18ED}" sibTransId="{467B1CEC-C48B-4F60-B16E-F836D6BAB2D6}"/>
    <dgm:cxn modelId="{CA151AD5-F1CB-40C4-9263-2CAEAA71F54D}" type="presOf" srcId="{78CDD592-FF1C-40A8-9BD8-FBFC5874FE75}" destId="{B102F71B-1B5B-453F-89C4-508B1069E5E9}" srcOrd="0" destOrd="0" presId="urn:microsoft.com/office/officeart/2005/8/layout/default"/>
    <dgm:cxn modelId="{B37E24ED-CE95-4C1D-A0A3-C6C648E883B6}" srcId="{A9858EE2-DD2C-4AF3-B5C8-2E9F9AE6915A}" destId="{ED369A83-A3F8-4303-BF14-E3C9EE25FA23}" srcOrd="0" destOrd="0" parTransId="{2750EA35-6E35-4DC2-82A0-CCB0B3A092E9}" sibTransId="{D0696703-EACA-4C1C-87E9-65018CE51A1E}"/>
    <dgm:cxn modelId="{492973F2-5862-42A4-AD22-7999D9C83F4A}" srcId="{A9858EE2-DD2C-4AF3-B5C8-2E9F9AE6915A}" destId="{CBBDDA77-8FF0-43E5-B4E6-2FF7DC03A8C8}" srcOrd="4" destOrd="0" parTransId="{67159C28-85ED-4414-AC4B-D64B5583CC1E}" sibTransId="{89D9FA9E-910D-466D-AE0D-F80D8E2F8090}"/>
    <dgm:cxn modelId="{D06E6408-7D43-4E4C-BA9B-4ED0B179C4AD}" type="presParOf" srcId="{54F157F7-8D7D-4204-8F71-37D6909745D9}" destId="{5FF84D09-A019-4F09-B4B8-FFB33DAF8CE5}" srcOrd="0" destOrd="0" presId="urn:microsoft.com/office/officeart/2005/8/layout/default"/>
    <dgm:cxn modelId="{B84CAD76-6236-4D51-A802-C7A851D7D018}" type="presParOf" srcId="{54F157F7-8D7D-4204-8F71-37D6909745D9}" destId="{6C76D970-9B22-4C39-9A39-2368921DFC26}" srcOrd="1" destOrd="0" presId="urn:microsoft.com/office/officeart/2005/8/layout/default"/>
    <dgm:cxn modelId="{27FF8085-49D6-4D75-A831-4A00964F9C28}" type="presParOf" srcId="{54F157F7-8D7D-4204-8F71-37D6909745D9}" destId="{CB13B703-7FDC-4E0A-A3FC-73CFC9BB1FF7}" srcOrd="2" destOrd="0" presId="urn:microsoft.com/office/officeart/2005/8/layout/default"/>
    <dgm:cxn modelId="{E3D5A136-82FE-419B-866E-60198EA623CB}" type="presParOf" srcId="{54F157F7-8D7D-4204-8F71-37D6909745D9}" destId="{993EE7E5-B116-49B3-A174-BA3B18E2DC8E}" srcOrd="3" destOrd="0" presId="urn:microsoft.com/office/officeart/2005/8/layout/default"/>
    <dgm:cxn modelId="{3C7D7B29-7535-4353-9777-53513B7644E1}" type="presParOf" srcId="{54F157F7-8D7D-4204-8F71-37D6909745D9}" destId="{4C798B7A-54DD-4CE2-AE00-5848B418CEC7}" srcOrd="4" destOrd="0" presId="urn:microsoft.com/office/officeart/2005/8/layout/default"/>
    <dgm:cxn modelId="{C5E5F563-C3B8-4D4C-BC7C-2DD8F1BBBD4F}" type="presParOf" srcId="{54F157F7-8D7D-4204-8F71-37D6909745D9}" destId="{9B530400-17B6-4C99-AA74-4F6F854C4A28}" srcOrd="5" destOrd="0" presId="urn:microsoft.com/office/officeart/2005/8/layout/default"/>
    <dgm:cxn modelId="{C5AF008E-4889-4352-8599-584A026D4264}" type="presParOf" srcId="{54F157F7-8D7D-4204-8F71-37D6909745D9}" destId="{B102F71B-1B5B-453F-89C4-508B1069E5E9}" srcOrd="6" destOrd="0" presId="urn:microsoft.com/office/officeart/2005/8/layout/default"/>
    <dgm:cxn modelId="{54E53E3C-7982-42B6-BB6E-A9A2D3E2270C}" type="presParOf" srcId="{54F157F7-8D7D-4204-8F71-37D6909745D9}" destId="{B734D369-F425-436D-8664-F78A614EE2C2}" srcOrd="7" destOrd="0" presId="urn:microsoft.com/office/officeart/2005/8/layout/default"/>
    <dgm:cxn modelId="{4673CBB4-8C56-4F21-AB3A-D823EC0A3A63}" type="presParOf" srcId="{54F157F7-8D7D-4204-8F71-37D6909745D9}" destId="{C55F857C-30E7-4E6F-8EED-E333C8DA301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1FA297-06E3-41E0-AFDD-53DA535731A8}" type="doc">
      <dgm:prSet loTypeId="urn:microsoft.com/office/officeart/2005/8/layout/pyramid1" loCatId="pyramid" qsTypeId="urn:microsoft.com/office/officeart/2005/8/quickstyle/simple1" qsCatId="simple" csTypeId="urn:microsoft.com/office/officeart/2005/8/colors/colorful4" csCatId="colorful" phldr="1"/>
      <dgm:spPr/>
      <dgm:t>
        <a:bodyPr/>
        <a:lstStyle/>
        <a:p>
          <a:endParaRPr lang="en-US"/>
        </a:p>
      </dgm:t>
    </dgm:pt>
    <dgm:pt modelId="{4E0A256F-D994-4F99-91A6-BD231370298D}">
      <dgm:prSet custT="1"/>
      <dgm:spPr/>
      <dgm:t>
        <a:bodyPr/>
        <a:lstStyle/>
        <a:p>
          <a:r>
            <a:rPr lang="en-US" sz="3000" b="1" i="0">
              <a:solidFill>
                <a:schemeClr val="bg1"/>
              </a:solidFill>
            </a:rPr>
            <a:t>Per Member Per Month (PMPM) Rate</a:t>
          </a:r>
          <a:endParaRPr lang="en-US" sz="3000" b="1">
            <a:solidFill>
              <a:schemeClr val="bg1"/>
            </a:solidFill>
          </a:endParaRPr>
        </a:p>
      </dgm:t>
    </dgm:pt>
    <dgm:pt modelId="{4A161AE8-C794-42CB-87D8-99CDADBF97A0}" type="parTrans" cxnId="{D59D0577-9252-44CF-9C20-C030F8EC2BF1}">
      <dgm:prSet/>
      <dgm:spPr/>
      <dgm:t>
        <a:bodyPr/>
        <a:lstStyle/>
        <a:p>
          <a:endParaRPr lang="en-US"/>
        </a:p>
      </dgm:t>
    </dgm:pt>
    <dgm:pt modelId="{49ED48F2-43E3-4515-A2FA-D3E238DD2118}" type="sibTrans" cxnId="{D59D0577-9252-44CF-9C20-C030F8EC2BF1}">
      <dgm:prSet/>
      <dgm:spPr/>
      <dgm:t>
        <a:bodyPr/>
        <a:lstStyle/>
        <a:p>
          <a:endParaRPr lang="en-US"/>
        </a:p>
      </dgm:t>
    </dgm:pt>
    <dgm:pt modelId="{4322C5EF-6779-4EA1-AA91-F7DED5D79D11}">
      <dgm:prSet custT="1"/>
      <dgm:spPr/>
      <dgm:t>
        <a:bodyPr/>
        <a:lstStyle/>
        <a:p>
          <a:r>
            <a:rPr lang="en-US" sz="2800" b="1">
              <a:solidFill>
                <a:schemeClr val="bg1"/>
              </a:solidFill>
            </a:rPr>
            <a:t>Fee-for-service</a:t>
          </a:r>
        </a:p>
      </dgm:t>
    </dgm:pt>
    <dgm:pt modelId="{1E3B55EE-7654-474B-A6A0-55AEBBECEF08}" type="parTrans" cxnId="{AB0D6256-22EA-433B-8AE1-44F9297BE9F3}">
      <dgm:prSet/>
      <dgm:spPr/>
      <dgm:t>
        <a:bodyPr/>
        <a:lstStyle/>
        <a:p>
          <a:endParaRPr lang="en-US"/>
        </a:p>
      </dgm:t>
    </dgm:pt>
    <dgm:pt modelId="{972EE89B-7ED1-4767-AEB0-A516E24AF7E1}" type="sibTrans" cxnId="{AB0D6256-22EA-433B-8AE1-44F9297BE9F3}">
      <dgm:prSet/>
      <dgm:spPr/>
      <dgm:t>
        <a:bodyPr/>
        <a:lstStyle/>
        <a:p>
          <a:endParaRPr lang="en-US"/>
        </a:p>
      </dgm:t>
    </dgm:pt>
    <dgm:pt modelId="{682D6BA3-EE65-48B2-8E25-44926C1E2C37}">
      <dgm:prSet custT="1"/>
      <dgm:spPr/>
      <dgm:t>
        <a:bodyPr/>
        <a:lstStyle/>
        <a:p>
          <a:endParaRPr lang="en-US" sz="2500"/>
        </a:p>
      </dgm:t>
    </dgm:pt>
    <dgm:pt modelId="{15934483-3F72-496E-BF5B-0FAF253A00D4}" type="parTrans" cxnId="{E9C5F753-C17E-4F8E-A3B2-3C2CE7AACFA9}">
      <dgm:prSet/>
      <dgm:spPr/>
      <dgm:t>
        <a:bodyPr/>
        <a:lstStyle/>
        <a:p>
          <a:endParaRPr lang="en-US"/>
        </a:p>
      </dgm:t>
    </dgm:pt>
    <dgm:pt modelId="{6FA4E280-B4A3-4C43-896B-97D11193B08E}" type="sibTrans" cxnId="{E9C5F753-C17E-4F8E-A3B2-3C2CE7AACFA9}">
      <dgm:prSet/>
      <dgm:spPr/>
      <dgm:t>
        <a:bodyPr/>
        <a:lstStyle/>
        <a:p>
          <a:endParaRPr lang="en-US"/>
        </a:p>
      </dgm:t>
    </dgm:pt>
    <dgm:pt modelId="{CD37DE71-D31D-4691-BB9F-6BAEF85CAACD}" type="pres">
      <dgm:prSet presAssocID="{B31FA297-06E3-41E0-AFDD-53DA535731A8}" presName="Name0" presStyleCnt="0">
        <dgm:presLayoutVars>
          <dgm:dir/>
          <dgm:animLvl val="lvl"/>
          <dgm:resizeHandles val="exact"/>
        </dgm:presLayoutVars>
      </dgm:prSet>
      <dgm:spPr/>
    </dgm:pt>
    <dgm:pt modelId="{73F7AEB0-9B85-48DD-B9F7-7334D1188C65}" type="pres">
      <dgm:prSet presAssocID="{682D6BA3-EE65-48B2-8E25-44926C1E2C37}" presName="Name8" presStyleCnt="0"/>
      <dgm:spPr/>
    </dgm:pt>
    <dgm:pt modelId="{E9A3B51E-D99C-4BEC-A3EC-CB6DFEA60094}" type="pres">
      <dgm:prSet presAssocID="{682D6BA3-EE65-48B2-8E25-44926C1E2C37}" presName="level" presStyleLbl="node1" presStyleIdx="0" presStyleCnt="3" custScaleX="100001" custScaleY="102006">
        <dgm:presLayoutVars>
          <dgm:chMax val="1"/>
          <dgm:bulletEnabled val="1"/>
        </dgm:presLayoutVars>
      </dgm:prSet>
      <dgm:spPr/>
    </dgm:pt>
    <dgm:pt modelId="{7317B58A-9626-4F11-BBAA-A43E74F020C5}" type="pres">
      <dgm:prSet presAssocID="{682D6BA3-EE65-48B2-8E25-44926C1E2C37}" presName="levelTx" presStyleLbl="revTx" presStyleIdx="0" presStyleCnt="0">
        <dgm:presLayoutVars>
          <dgm:chMax val="1"/>
          <dgm:bulletEnabled val="1"/>
        </dgm:presLayoutVars>
      </dgm:prSet>
      <dgm:spPr/>
    </dgm:pt>
    <dgm:pt modelId="{42100486-5C7A-4038-B3BB-CD96063102C0}" type="pres">
      <dgm:prSet presAssocID="{4322C5EF-6779-4EA1-AA91-F7DED5D79D11}" presName="Name8" presStyleCnt="0"/>
      <dgm:spPr/>
    </dgm:pt>
    <dgm:pt modelId="{BD149164-7C14-4D59-980E-6590A9B646BE}" type="pres">
      <dgm:prSet presAssocID="{4322C5EF-6779-4EA1-AA91-F7DED5D79D11}" presName="level" presStyleLbl="node1" presStyleIdx="1" presStyleCnt="3" custScaleX="99923" custScaleY="66159">
        <dgm:presLayoutVars>
          <dgm:chMax val="1"/>
          <dgm:bulletEnabled val="1"/>
        </dgm:presLayoutVars>
      </dgm:prSet>
      <dgm:spPr/>
    </dgm:pt>
    <dgm:pt modelId="{4081B0EA-42D1-4629-9179-C02B0BA5ED75}" type="pres">
      <dgm:prSet presAssocID="{4322C5EF-6779-4EA1-AA91-F7DED5D79D11}" presName="levelTx" presStyleLbl="revTx" presStyleIdx="0" presStyleCnt="0">
        <dgm:presLayoutVars>
          <dgm:chMax val="1"/>
          <dgm:bulletEnabled val="1"/>
        </dgm:presLayoutVars>
      </dgm:prSet>
      <dgm:spPr/>
    </dgm:pt>
    <dgm:pt modelId="{85EE0264-FCD0-4466-B769-2E12F77FDDCF}" type="pres">
      <dgm:prSet presAssocID="{4E0A256F-D994-4F99-91A6-BD231370298D}" presName="Name8" presStyleCnt="0"/>
      <dgm:spPr/>
    </dgm:pt>
    <dgm:pt modelId="{D6B7EEF8-A14A-4CCE-BB26-078622368332}" type="pres">
      <dgm:prSet presAssocID="{4E0A256F-D994-4F99-91A6-BD231370298D}" presName="level" presStyleLbl="node1" presStyleIdx="2" presStyleCnt="3">
        <dgm:presLayoutVars>
          <dgm:chMax val="1"/>
          <dgm:bulletEnabled val="1"/>
        </dgm:presLayoutVars>
      </dgm:prSet>
      <dgm:spPr/>
    </dgm:pt>
    <dgm:pt modelId="{2A35261E-8840-489D-AB55-53796F426585}" type="pres">
      <dgm:prSet presAssocID="{4E0A256F-D994-4F99-91A6-BD231370298D}" presName="levelTx" presStyleLbl="revTx" presStyleIdx="0" presStyleCnt="0">
        <dgm:presLayoutVars>
          <dgm:chMax val="1"/>
          <dgm:bulletEnabled val="1"/>
        </dgm:presLayoutVars>
      </dgm:prSet>
      <dgm:spPr/>
    </dgm:pt>
  </dgm:ptLst>
  <dgm:cxnLst>
    <dgm:cxn modelId="{27A14625-E612-43EB-9627-F983432A33A9}" type="presOf" srcId="{4E0A256F-D994-4F99-91A6-BD231370298D}" destId="{2A35261E-8840-489D-AB55-53796F426585}" srcOrd="1" destOrd="0" presId="urn:microsoft.com/office/officeart/2005/8/layout/pyramid1"/>
    <dgm:cxn modelId="{80522544-333B-4CC2-BC5D-ECE7F75C28E1}" type="presOf" srcId="{682D6BA3-EE65-48B2-8E25-44926C1E2C37}" destId="{E9A3B51E-D99C-4BEC-A3EC-CB6DFEA60094}" srcOrd="0" destOrd="0" presId="urn:microsoft.com/office/officeart/2005/8/layout/pyramid1"/>
    <dgm:cxn modelId="{722FE673-4AAF-4FFD-A88C-298E7295DA84}" type="presOf" srcId="{4322C5EF-6779-4EA1-AA91-F7DED5D79D11}" destId="{BD149164-7C14-4D59-980E-6590A9B646BE}" srcOrd="0" destOrd="0" presId="urn:microsoft.com/office/officeart/2005/8/layout/pyramid1"/>
    <dgm:cxn modelId="{E9C5F753-C17E-4F8E-A3B2-3C2CE7AACFA9}" srcId="{B31FA297-06E3-41E0-AFDD-53DA535731A8}" destId="{682D6BA3-EE65-48B2-8E25-44926C1E2C37}" srcOrd="0" destOrd="0" parTransId="{15934483-3F72-496E-BF5B-0FAF253A00D4}" sibTransId="{6FA4E280-B4A3-4C43-896B-97D11193B08E}"/>
    <dgm:cxn modelId="{AB0D6256-22EA-433B-8AE1-44F9297BE9F3}" srcId="{B31FA297-06E3-41E0-AFDD-53DA535731A8}" destId="{4322C5EF-6779-4EA1-AA91-F7DED5D79D11}" srcOrd="1" destOrd="0" parTransId="{1E3B55EE-7654-474B-A6A0-55AEBBECEF08}" sibTransId="{972EE89B-7ED1-4767-AEB0-A516E24AF7E1}"/>
    <dgm:cxn modelId="{D59D0577-9252-44CF-9C20-C030F8EC2BF1}" srcId="{B31FA297-06E3-41E0-AFDD-53DA535731A8}" destId="{4E0A256F-D994-4F99-91A6-BD231370298D}" srcOrd="2" destOrd="0" parTransId="{4A161AE8-C794-42CB-87D8-99CDADBF97A0}" sibTransId="{49ED48F2-43E3-4515-A2FA-D3E238DD2118}"/>
    <dgm:cxn modelId="{B6E63C78-BFF2-474A-AD63-EA038FC6276E}" type="presOf" srcId="{4322C5EF-6779-4EA1-AA91-F7DED5D79D11}" destId="{4081B0EA-42D1-4629-9179-C02B0BA5ED75}" srcOrd="1" destOrd="0" presId="urn:microsoft.com/office/officeart/2005/8/layout/pyramid1"/>
    <dgm:cxn modelId="{19E423B2-BC95-45C6-9E81-58A2E8E6BF54}" type="presOf" srcId="{B31FA297-06E3-41E0-AFDD-53DA535731A8}" destId="{CD37DE71-D31D-4691-BB9F-6BAEF85CAACD}" srcOrd="0" destOrd="0" presId="urn:microsoft.com/office/officeart/2005/8/layout/pyramid1"/>
    <dgm:cxn modelId="{5B5871DF-7AFD-40D9-ADEE-128BAE3C04E1}" type="presOf" srcId="{4E0A256F-D994-4F99-91A6-BD231370298D}" destId="{D6B7EEF8-A14A-4CCE-BB26-078622368332}" srcOrd="0" destOrd="0" presId="urn:microsoft.com/office/officeart/2005/8/layout/pyramid1"/>
    <dgm:cxn modelId="{5EDE45E9-3FDF-4C1B-81AA-5B62CF2ED3F0}" type="presOf" srcId="{682D6BA3-EE65-48B2-8E25-44926C1E2C37}" destId="{7317B58A-9626-4F11-BBAA-A43E74F020C5}" srcOrd="1" destOrd="0" presId="urn:microsoft.com/office/officeart/2005/8/layout/pyramid1"/>
    <dgm:cxn modelId="{0B91C005-8716-4C5D-8431-87F8857D0AAB}" type="presParOf" srcId="{CD37DE71-D31D-4691-BB9F-6BAEF85CAACD}" destId="{73F7AEB0-9B85-48DD-B9F7-7334D1188C65}" srcOrd="0" destOrd="0" presId="urn:microsoft.com/office/officeart/2005/8/layout/pyramid1"/>
    <dgm:cxn modelId="{D7B0CB8E-060A-491E-B17B-7ADB846F82D9}" type="presParOf" srcId="{73F7AEB0-9B85-48DD-B9F7-7334D1188C65}" destId="{E9A3B51E-D99C-4BEC-A3EC-CB6DFEA60094}" srcOrd="0" destOrd="0" presId="urn:microsoft.com/office/officeart/2005/8/layout/pyramid1"/>
    <dgm:cxn modelId="{B45247D8-53E0-48F4-AB3E-C1B3F9B0F7AD}" type="presParOf" srcId="{73F7AEB0-9B85-48DD-B9F7-7334D1188C65}" destId="{7317B58A-9626-4F11-BBAA-A43E74F020C5}" srcOrd="1" destOrd="0" presId="urn:microsoft.com/office/officeart/2005/8/layout/pyramid1"/>
    <dgm:cxn modelId="{FFADB7FF-7DAF-4A53-A13C-209E736C7A35}" type="presParOf" srcId="{CD37DE71-D31D-4691-BB9F-6BAEF85CAACD}" destId="{42100486-5C7A-4038-B3BB-CD96063102C0}" srcOrd="1" destOrd="0" presId="urn:microsoft.com/office/officeart/2005/8/layout/pyramid1"/>
    <dgm:cxn modelId="{A4201585-95E7-431F-91AD-44F9602D6F80}" type="presParOf" srcId="{42100486-5C7A-4038-B3BB-CD96063102C0}" destId="{BD149164-7C14-4D59-980E-6590A9B646BE}" srcOrd="0" destOrd="0" presId="urn:microsoft.com/office/officeart/2005/8/layout/pyramid1"/>
    <dgm:cxn modelId="{7AF48745-30D3-4638-9DC0-AFD18F2BEC97}" type="presParOf" srcId="{42100486-5C7A-4038-B3BB-CD96063102C0}" destId="{4081B0EA-42D1-4629-9179-C02B0BA5ED75}" srcOrd="1" destOrd="0" presId="urn:microsoft.com/office/officeart/2005/8/layout/pyramid1"/>
    <dgm:cxn modelId="{AF0FE0D0-5EF5-439A-BB68-F24A7AC02DBD}" type="presParOf" srcId="{CD37DE71-D31D-4691-BB9F-6BAEF85CAACD}" destId="{85EE0264-FCD0-4466-B769-2E12F77FDDCF}" srcOrd="2" destOrd="0" presId="urn:microsoft.com/office/officeart/2005/8/layout/pyramid1"/>
    <dgm:cxn modelId="{2442A0DD-A0C3-49F8-97F3-D3E7573AB7A0}" type="presParOf" srcId="{85EE0264-FCD0-4466-B769-2E12F77FDDCF}" destId="{D6B7EEF8-A14A-4CCE-BB26-078622368332}" srcOrd="0" destOrd="0" presId="urn:microsoft.com/office/officeart/2005/8/layout/pyramid1"/>
    <dgm:cxn modelId="{A404C66B-D4BD-4404-BC96-7314204B52BC}" type="presParOf" srcId="{85EE0264-FCD0-4466-B769-2E12F77FDDCF}" destId="{2A35261E-8840-489D-AB55-53796F42658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A99BFD-E37C-4737-BE44-819FDCE58D9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6EFFD442-5FAA-4C8E-B70D-F2210AE8E658}">
      <dgm:prSet/>
      <dgm:spPr>
        <a:xfrm>
          <a:off x="313182" y="1079289"/>
          <a:ext cx="4384548" cy="5018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Trebuchet MS" panose="020B0603020202020204" pitchFamily="34" charset="0"/>
              <a:ea typeface="+mn-ea"/>
              <a:cs typeface="+mn-cs"/>
            </a:rPr>
            <a:t>Flexibility </a:t>
          </a:r>
        </a:p>
      </dgm:t>
    </dgm:pt>
    <dgm:pt modelId="{4153CD87-84D0-4556-893F-9ED27607F0E1}" type="parTrans" cxnId="{0F9F54D3-EDD5-4960-A6EA-AA8F7A59367D}">
      <dgm:prSet/>
      <dgm:spPr/>
      <dgm:t>
        <a:bodyPr/>
        <a:lstStyle/>
        <a:p>
          <a:endParaRPr lang="en-US"/>
        </a:p>
      </dgm:t>
    </dgm:pt>
    <dgm:pt modelId="{D2475664-2A50-41B0-A525-AF47A7577B62}" type="sibTrans" cxnId="{0F9F54D3-EDD5-4960-A6EA-AA8F7A59367D}">
      <dgm:prSet/>
      <dgm:spPr/>
      <dgm:t>
        <a:bodyPr/>
        <a:lstStyle/>
        <a:p>
          <a:endParaRPr lang="en-US"/>
        </a:p>
      </dgm:t>
    </dgm:pt>
    <dgm:pt modelId="{9C21FC48-F210-4595-9A8B-F683C583AC59}">
      <dgm:prSet/>
      <dgm:spPr>
        <a:xfrm>
          <a:off x="0" y="1330208"/>
          <a:ext cx="6263640" cy="9639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en-US">
              <a:solidFill>
                <a:sysClr val="windowText" lastClr="000000">
                  <a:hueOff val="0"/>
                  <a:satOff val="0"/>
                  <a:lumOff val="0"/>
                  <a:alphaOff val="0"/>
                </a:sysClr>
              </a:solidFill>
              <a:latin typeface="Trebuchet MS" panose="020B0603020202020204" pitchFamily="34" charset="0"/>
              <a:ea typeface="+mn-ea"/>
              <a:cs typeface="+mn-cs"/>
            </a:rPr>
            <a:t>Ability to innovate care delivery</a:t>
          </a:r>
        </a:p>
      </dgm:t>
    </dgm:pt>
    <dgm:pt modelId="{B086ACD5-B8CB-4E39-B733-2E407C8C7F67}" type="parTrans" cxnId="{F86589B6-1C57-4608-A120-55ED97397749}">
      <dgm:prSet/>
      <dgm:spPr/>
      <dgm:t>
        <a:bodyPr/>
        <a:lstStyle/>
        <a:p>
          <a:endParaRPr lang="en-US"/>
        </a:p>
      </dgm:t>
    </dgm:pt>
    <dgm:pt modelId="{369EF2F7-21C7-43A0-9578-9797F892F0F5}" type="sibTrans" cxnId="{F86589B6-1C57-4608-A120-55ED97397749}">
      <dgm:prSet/>
      <dgm:spPr/>
      <dgm:t>
        <a:bodyPr/>
        <a:lstStyle/>
        <a:p>
          <a:endParaRPr lang="en-US"/>
        </a:p>
      </dgm:t>
    </dgm:pt>
    <dgm:pt modelId="{C6B3328F-353A-415F-B7C2-01E224E7D347}">
      <dgm:prSet/>
      <dgm:spPr>
        <a:xfrm>
          <a:off x="313182" y="2385909"/>
          <a:ext cx="4384548" cy="501840"/>
        </a:xfrm>
        <a:prstGeom prst="roundRect">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Trebuchet MS" panose="020B0603020202020204" pitchFamily="34" charset="0"/>
              <a:ea typeface="+mn-ea"/>
              <a:cs typeface="+mn-cs"/>
            </a:rPr>
            <a:t>Consistent Payment</a:t>
          </a:r>
        </a:p>
      </dgm:t>
    </dgm:pt>
    <dgm:pt modelId="{E8636303-DF47-4767-A580-ACF4386DE327}" type="parTrans" cxnId="{1B8B55A7-16D7-447F-B4FF-5F119A9C6DE5}">
      <dgm:prSet/>
      <dgm:spPr/>
      <dgm:t>
        <a:bodyPr/>
        <a:lstStyle/>
        <a:p>
          <a:endParaRPr lang="en-US"/>
        </a:p>
      </dgm:t>
    </dgm:pt>
    <dgm:pt modelId="{D28DCA39-55B7-4E82-9C6E-E2FF4EE9F14A}" type="sibTrans" cxnId="{1B8B55A7-16D7-447F-B4FF-5F119A9C6DE5}">
      <dgm:prSet/>
      <dgm:spPr/>
      <dgm:t>
        <a:bodyPr/>
        <a:lstStyle/>
        <a:p>
          <a:endParaRPr lang="en-US"/>
        </a:p>
      </dgm:t>
    </dgm:pt>
    <dgm:pt modelId="{749EF4E6-3660-429E-8858-7A5C2B60DADC}">
      <dgm:prSet/>
      <dgm:spPr>
        <a:xfrm>
          <a:off x="0" y="2636829"/>
          <a:ext cx="6263640" cy="722925"/>
        </a:xfrm>
        <a:prstGeom prst="rect">
          <a:avLst/>
        </a:prstGeom>
        <a:solidFill>
          <a:sysClr val="window" lastClr="FFFFFF">
            <a:alpha val="90000"/>
            <a:hueOff val="0"/>
            <a:satOff val="0"/>
            <a:lumOff val="0"/>
            <a:alphaOff val="0"/>
          </a:sysClr>
        </a:solidFill>
        <a:ln w="12700" cap="flat" cmpd="sng" algn="ctr">
          <a:solidFill>
            <a:srgbClr val="5B9BD5">
              <a:hueOff val="-3379271"/>
              <a:satOff val="-8710"/>
              <a:lumOff val="-5883"/>
              <a:alphaOff val="0"/>
            </a:srgbClr>
          </a:solidFill>
          <a:prstDash val="solid"/>
          <a:miter lim="800000"/>
        </a:ln>
        <a:effectLst/>
      </dgm:spPr>
      <dgm:t>
        <a:bodyPr/>
        <a:lstStyle/>
        <a:p>
          <a:pPr>
            <a:buChar char="•"/>
          </a:pPr>
          <a:r>
            <a:rPr lang="en-US">
              <a:solidFill>
                <a:sysClr val="windowText" lastClr="000000">
                  <a:hueOff val="0"/>
                  <a:satOff val="0"/>
                  <a:lumOff val="0"/>
                  <a:alphaOff val="0"/>
                </a:sysClr>
              </a:solidFill>
              <a:latin typeface="Trebuchet MS" panose="020B0603020202020204" pitchFamily="34" charset="0"/>
              <a:ea typeface="+mn-ea"/>
              <a:cs typeface="+mn-cs"/>
            </a:rPr>
            <a:t>Paid up front at the beginning of the month  </a:t>
          </a:r>
        </a:p>
      </dgm:t>
    </dgm:pt>
    <dgm:pt modelId="{64389B6D-C01B-4FDD-A0BF-B97196B197F5}" type="parTrans" cxnId="{6192BF0D-DEFB-4D2D-937F-3C1770266561}">
      <dgm:prSet/>
      <dgm:spPr/>
      <dgm:t>
        <a:bodyPr/>
        <a:lstStyle/>
        <a:p>
          <a:endParaRPr lang="en-US"/>
        </a:p>
      </dgm:t>
    </dgm:pt>
    <dgm:pt modelId="{4D187BBE-087B-46A2-B4FC-74AAAADE948D}" type="sibTrans" cxnId="{6192BF0D-DEFB-4D2D-937F-3C1770266561}">
      <dgm:prSet/>
      <dgm:spPr/>
      <dgm:t>
        <a:bodyPr/>
        <a:lstStyle/>
        <a:p>
          <a:endParaRPr lang="en-US"/>
        </a:p>
      </dgm:t>
    </dgm:pt>
    <dgm:pt modelId="{63DF5979-9164-4D1F-AB7A-58C5974EB56B}" type="pres">
      <dgm:prSet presAssocID="{7BA99BFD-E37C-4737-BE44-819FDCE58D96}" presName="linear" presStyleCnt="0">
        <dgm:presLayoutVars>
          <dgm:dir/>
          <dgm:animLvl val="lvl"/>
          <dgm:resizeHandles val="exact"/>
        </dgm:presLayoutVars>
      </dgm:prSet>
      <dgm:spPr/>
    </dgm:pt>
    <dgm:pt modelId="{8E5C4589-175F-4F64-8A24-BA02D4684636}" type="pres">
      <dgm:prSet presAssocID="{6EFFD442-5FAA-4C8E-B70D-F2210AE8E658}" presName="parentLin" presStyleCnt="0"/>
      <dgm:spPr/>
    </dgm:pt>
    <dgm:pt modelId="{68659A7C-AAA1-4EEE-9187-542A2BD46A21}" type="pres">
      <dgm:prSet presAssocID="{6EFFD442-5FAA-4C8E-B70D-F2210AE8E658}" presName="parentLeftMargin" presStyleLbl="node1" presStyleIdx="0" presStyleCnt="2"/>
      <dgm:spPr/>
    </dgm:pt>
    <dgm:pt modelId="{A82057E3-2E51-4B2B-AA67-A0EB395F1AB0}" type="pres">
      <dgm:prSet presAssocID="{6EFFD442-5FAA-4C8E-B70D-F2210AE8E658}" presName="parentText" presStyleLbl="node1" presStyleIdx="0" presStyleCnt="2" custLinFactNeighborX="3713" custLinFactNeighborY="4998">
        <dgm:presLayoutVars>
          <dgm:chMax val="0"/>
          <dgm:bulletEnabled val="1"/>
        </dgm:presLayoutVars>
      </dgm:prSet>
      <dgm:spPr/>
    </dgm:pt>
    <dgm:pt modelId="{6CC5132E-D5CF-44AB-B4C4-E70D173B5791}" type="pres">
      <dgm:prSet presAssocID="{6EFFD442-5FAA-4C8E-B70D-F2210AE8E658}" presName="negativeSpace" presStyleCnt="0"/>
      <dgm:spPr/>
    </dgm:pt>
    <dgm:pt modelId="{D8E7B4C9-228A-4F39-BCCB-64A5160B3BA6}" type="pres">
      <dgm:prSet presAssocID="{6EFFD442-5FAA-4C8E-B70D-F2210AE8E658}" presName="childText" presStyleLbl="conFgAcc1" presStyleIdx="0" presStyleCnt="2">
        <dgm:presLayoutVars>
          <dgm:bulletEnabled val="1"/>
        </dgm:presLayoutVars>
      </dgm:prSet>
      <dgm:spPr/>
    </dgm:pt>
    <dgm:pt modelId="{7D5C3F1B-33D9-4B83-8F7A-49C87B587F79}" type="pres">
      <dgm:prSet presAssocID="{D2475664-2A50-41B0-A525-AF47A7577B62}" presName="spaceBetweenRectangles" presStyleCnt="0"/>
      <dgm:spPr/>
    </dgm:pt>
    <dgm:pt modelId="{C6036661-7C6B-498F-A433-B3EA3D7A45D3}" type="pres">
      <dgm:prSet presAssocID="{C6B3328F-353A-415F-B7C2-01E224E7D347}" presName="parentLin" presStyleCnt="0"/>
      <dgm:spPr/>
    </dgm:pt>
    <dgm:pt modelId="{7279BFB9-4563-4495-8D29-080359A39B60}" type="pres">
      <dgm:prSet presAssocID="{C6B3328F-353A-415F-B7C2-01E224E7D347}" presName="parentLeftMargin" presStyleLbl="node1" presStyleIdx="0" presStyleCnt="2"/>
      <dgm:spPr/>
    </dgm:pt>
    <dgm:pt modelId="{74A7F2F4-D691-4221-833C-F68BBB60ED1A}" type="pres">
      <dgm:prSet presAssocID="{C6B3328F-353A-415F-B7C2-01E224E7D347}" presName="parentText" presStyleLbl="node1" presStyleIdx="1" presStyleCnt="2">
        <dgm:presLayoutVars>
          <dgm:chMax val="0"/>
          <dgm:bulletEnabled val="1"/>
        </dgm:presLayoutVars>
      </dgm:prSet>
      <dgm:spPr/>
    </dgm:pt>
    <dgm:pt modelId="{31A93AFB-BA8F-41F3-9238-352B252E8F2A}" type="pres">
      <dgm:prSet presAssocID="{C6B3328F-353A-415F-B7C2-01E224E7D347}" presName="negativeSpace" presStyleCnt="0"/>
      <dgm:spPr/>
    </dgm:pt>
    <dgm:pt modelId="{F7FCF820-4FFF-4AB4-83DE-3C59BC8B2D83}" type="pres">
      <dgm:prSet presAssocID="{C6B3328F-353A-415F-B7C2-01E224E7D347}" presName="childText" presStyleLbl="conFgAcc1" presStyleIdx="1" presStyleCnt="2">
        <dgm:presLayoutVars>
          <dgm:bulletEnabled val="1"/>
        </dgm:presLayoutVars>
      </dgm:prSet>
      <dgm:spPr>
        <a:prstGeom prst="rect">
          <a:avLst/>
        </a:prstGeom>
      </dgm:spPr>
    </dgm:pt>
  </dgm:ptLst>
  <dgm:cxnLst>
    <dgm:cxn modelId="{6192BF0D-DEFB-4D2D-937F-3C1770266561}" srcId="{C6B3328F-353A-415F-B7C2-01E224E7D347}" destId="{749EF4E6-3660-429E-8858-7A5C2B60DADC}" srcOrd="0" destOrd="0" parTransId="{64389B6D-C01B-4FDD-A0BF-B97196B197F5}" sibTransId="{4D187BBE-087B-46A2-B4FC-74AAAADE948D}"/>
    <dgm:cxn modelId="{1A706629-5E59-4C4F-AC3A-BACE9EC88551}" type="presOf" srcId="{749EF4E6-3660-429E-8858-7A5C2B60DADC}" destId="{F7FCF820-4FFF-4AB4-83DE-3C59BC8B2D83}" srcOrd="0" destOrd="0" presId="urn:microsoft.com/office/officeart/2005/8/layout/list1"/>
    <dgm:cxn modelId="{387A7F5F-3A88-40F3-991F-56EDC2BA0306}" type="presOf" srcId="{9C21FC48-F210-4595-9A8B-F683C583AC59}" destId="{D8E7B4C9-228A-4F39-BCCB-64A5160B3BA6}" srcOrd="0" destOrd="0" presId="urn:microsoft.com/office/officeart/2005/8/layout/list1"/>
    <dgm:cxn modelId="{8CC6D163-EAFE-43B8-A570-B1718268C855}" type="presOf" srcId="{C6B3328F-353A-415F-B7C2-01E224E7D347}" destId="{74A7F2F4-D691-4221-833C-F68BBB60ED1A}" srcOrd="1" destOrd="0" presId="urn:microsoft.com/office/officeart/2005/8/layout/list1"/>
    <dgm:cxn modelId="{B862DD4D-7E24-41E8-BF33-3A5E331D79AF}" type="presOf" srcId="{7BA99BFD-E37C-4737-BE44-819FDCE58D96}" destId="{63DF5979-9164-4D1F-AB7A-58C5974EB56B}" srcOrd="0" destOrd="0" presId="urn:microsoft.com/office/officeart/2005/8/layout/list1"/>
    <dgm:cxn modelId="{1B8B55A7-16D7-447F-B4FF-5F119A9C6DE5}" srcId="{7BA99BFD-E37C-4737-BE44-819FDCE58D96}" destId="{C6B3328F-353A-415F-B7C2-01E224E7D347}" srcOrd="1" destOrd="0" parTransId="{E8636303-DF47-4767-A580-ACF4386DE327}" sibTransId="{D28DCA39-55B7-4E82-9C6E-E2FF4EE9F14A}"/>
    <dgm:cxn modelId="{F86589B6-1C57-4608-A120-55ED97397749}" srcId="{6EFFD442-5FAA-4C8E-B70D-F2210AE8E658}" destId="{9C21FC48-F210-4595-9A8B-F683C583AC59}" srcOrd="0" destOrd="0" parTransId="{B086ACD5-B8CB-4E39-B733-2E407C8C7F67}" sibTransId="{369EF2F7-21C7-43A0-9578-9797F892F0F5}"/>
    <dgm:cxn modelId="{0F9F54D3-EDD5-4960-A6EA-AA8F7A59367D}" srcId="{7BA99BFD-E37C-4737-BE44-819FDCE58D96}" destId="{6EFFD442-5FAA-4C8E-B70D-F2210AE8E658}" srcOrd="0" destOrd="0" parTransId="{4153CD87-84D0-4556-893F-9ED27607F0E1}" sibTransId="{D2475664-2A50-41B0-A525-AF47A7577B62}"/>
    <dgm:cxn modelId="{DF2F2BD7-5AE7-4E57-8589-B345170F47F7}" type="presOf" srcId="{6EFFD442-5FAA-4C8E-B70D-F2210AE8E658}" destId="{A82057E3-2E51-4B2B-AA67-A0EB395F1AB0}" srcOrd="1" destOrd="0" presId="urn:microsoft.com/office/officeart/2005/8/layout/list1"/>
    <dgm:cxn modelId="{4537DCEB-2B13-4F44-A9D2-162EB8D06CAD}" type="presOf" srcId="{C6B3328F-353A-415F-B7C2-01E224E7D347}" destId="{7279BFB9-4563-4495-8D29-080359A39B60}" srcOrd="0" destOrd="0" presId="urn:microsoft.com/office/officeart/2005/8/layout/list1"/>
    <dgm:cxn modelId="{3D1AC3F6-1B5C-4CA1-9C3A-F88E48CFC1A2}" type="presOf" srcId="{6EFFD442-5FAA-4C8E-B70D-F2210AE8E658}" destId="{68659A7C-AAA1-4EEE-9187-542A2BD46A21}" srcOrd="0" destOrd="0" presId="urn:microsoft.com/office/officeart/2005/8/layout/list1"/>
    <dgm:cxn modelId="{FC1E1584-0CC1-4587-9BE9-0F8CA35CE47D}" type="presParOf" srcId="{63DF5979-9164-4D1F-AB7A-58C5974EB56B}" destId="{8E5C4589-175F-4F64-8A24-BA02D4684636}" srcOrd="0" destOrd="0" presId="urn:microsoft.com/office/officeart/2005/8/layout/list1"/>
    <dgm:cxn modelId="{DEA90BD2-1213-49FF-AFF7-FE23D45DBF62}" type="presParOf" srcId="{8E5C4589-175F-4F64-8A24-BA02D4684636}" destId="{68659A7C-AAA1-4EEE-9187-542A2BD46A21}" srcOrd="0" destOrd="0" presId="urn:microsoft.com/office/officeart/2005/8/layout/list1"/>
    <dgm:cxn modelId="{817DE8FF-525C-407E-9377-85FD3744F96B}" type="presParOf" srcId="{8E5C4589-175F-4F64-8A24-BA02D4684636}" destId="{A82057E3-2E51-4B2B-AA67-A0EB395F1AB0}" srcOrd="1" destOrd="0" presId="urn:microsoft.com/office/officeart/2005/8/layout/list1"/>
    <dgm:cxn modelId="{E917D1FC-E6EE-4162-A141-F28E44755B08}" type="presParOf" srcId="{63DF5979-9164-4D1F-AB7A-58C5974EB56B}" destId="{6CC5132E-D5CF-44AB-B4C4-E70D173B5791}" srcOrd="1" destOrd="0" presId="urn:microsoft.com/office/officeart/2005/8/layout/list1"/>
    <dgm:cxn modelId="{07310EEF-550E-4BDF-9719-052252969604}" type="presParOf" srcId="{63DF5979-9164-4D1F-AB7A-58C5974EB56B}" destId="{D8E7B4C9-228A-4F39-BCCB-64A5160B3BA6}" srcOrd="2" destOrd="0" presId="urn:microsoft.com/office/officeart/2005/8/layout/list1"/>
    <dgm:cxn modelId="{FFCA08A7-8C21-4336-842D-1F6D7E5AA210}" type="presParOf" srcId="{63DF5979-9164-4D1F-AB7A-58C5974EB56B}" destId="{7D5C3F1B-33D9-4B83-8F7A-49C87B587F79}" srcOrd="3" destOrd="0" presId="urn:microsoft.com/office/officeart/2005/8/layout/list1"/>
    <dgm:cxn modelId="{F54DFD4B-268C-4860-92E7-EFE2BC0C3008}" type="presParOf" srcId="{63DF5979-9164-4D1F-AB7A-58C5974EB56B}" destId="{C6036661-7C6B-498F-A433-B3EA3D7A45D3}" srcOrd="4" destOrd="0" presId="urn:microsoft.com/office/officeart/2005/8/layout/list1"/>
    <dgm:cxn modelId="{4A479940-B23C-47D4-A568-D55B64DFBAF6}" type="presParOf" srcId="{C6036661-7C6B-498F-A433-B3EA3D7A45D3}" destId="{7279BFB9-4563-4495-8D29-080359A39B60}" srcOrd="0" destOrd="0" presId="urn:microsoft.com/office/officeart/2005/8/layout/list1"/>
    <dgm:cxn modelId="{7395F57A-E9C5-4B5F-971B-21E9673C076B}" type="presParOf" srcId="{C6036661-7C6B-498F-A433-B3EA3D7A45D3}" destId="{74A7F2F4-D691-4221-833C-F68BBB60ED1A}" srcOrd="1" destOrd="0" presId="urn:microsoft.com/office/officeart/2005/8/layout/list1"/>
    <dgm:cxn modelId="{CFDE0558-9F08-4967-A62B-CA9F8DD30EAC}" type="presParOf" srcId="{63DF5979-9164-4D1F-AB7A-58C5974EB56B}" destId="{31A93AFB-BA8F-41F3-9238-352B252E8F2A}" srcOrd="5" destOrd="0" presId="urn:microsoft.com/office/officeart/2005/8/layout/list1"/>
    <dgm:cxn modelId="{0CFCDBC0-EFD2-4B0A-82EC-049064BEE312}" type="presParOf" srcId="{63DF5979-9164-4D1F-AB7A-58C5974EB56B}" destId="{F7FCF820-4FFF-4AB4-83DE-3C59BC8B2D8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F4E80B-43D7-4E83-A36E-7C0DB110532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4FF074B1-05CA-4BD2-A5D0-FDB0721BC984}">
      <dgm:prSet/>
      <dgm:spPr>
        <a:solidFill>
          <a:schemeClr val="accent2"/>
        </a:solidFill>
      </dgm:spPr>
      <dgm:t>
        <a:bodyPr/>
        <a:lstStyle/>
        <a:p>
          <a:r>
            <a:rPr lang="en-US" b="1">
              <a:latin typeface="Trebuchet MS" panose="020B0603020202020204" pitchFamily="34" charset="0"/>
            </a:rPr>
            <a:t>Asthma</a:t>
          </a:r>
          <a:endParaRPr lang="en-US">
            <a:latin typeface="Trebuchet MS" panose="020B0603020202020204" pitchFamily="34" charset="0"/>
          </a:endParaRPr>
        </a:p>
      </dgm:t>
    </dgm:pt>
    <dgm:pt modelId="{44C61ACA-66E5-432D-9B3D-6A478564AE75}" type="parTrans" cxnId="{409D1DB2-37F6-4295-A31A-A2ACA4F0F8C0}">
      <dgm:prSet/>
      <dgm:spPr/>
      <dgm:t>
        <a:bodyPr/>
        <a:lstStyle/>
        <a:p>
          <a:endParaRPr lang="en-US"/>
        </a:p>
      </dgm:t>
    </dgm:pt>
    <dgm:pt modelId="{B6AAF019-1FDE-4709-B23E-9709AA54063E}" type="sibTrans" cxnId="{409D1DB2-37F6-4295-A31A-A2ACA4F0F8C0}">
      <dgm:prSet/>
      <dgm:spPr/>
      <dgm:t>
        <a:bodyPr/>
        <a:lstStyle/>
        <a:p>
          <a:endParaRPr lang="en-US"/>
        </a:p>
      </dgm:t>
    </dgm:pt>
    <dgm:pt modelId="{69689C8B-DB9E-4999-900F-0B781A7EC7DA}">
      <dgm:prSet/>
      <dgm:spPr>
        <a:solidFill>
          <a:schemeClr val="accent1"/>
        </a:solidFill>
      </dgm:spPr>
      <dgm:t>
        <a:bodyPr/>
        <a:lstStyle/>
        <a:p>
          <a:r>
            <a:rPr lang="en-US" b="1">
              <a:latin typeface="Trebuchet MS" panose="020B0603020202020204" pitchFamily="34" charset="0"/>
            </a:rPr>
            <a:t>Arrythmia/Heart Block</a:t>
          </a:r>
          <a:endParaRPr lang="en-US">
            <a:latin typeface="Trebuchet MS" panose="020B0603020202020204" pitchFamily="34" charset="0"/>
          </a:endParaRPr>
        </a:p>
      </dgm:t>
    </dgm:pt>
    <dgm:pt modelId="{201AFDA2-72E2-448E-B1BA-919F6959BAB4}" type="parTrans" cxnId="{44D7C610-2B92-49B1-8A36-60114CC3BE75}">
      <dgm:prSet/>
      <dgm:spPr/>
      <dgm:t>
        <a:bodyPr/>
        <a:lstStyle/>
        <a:p>
          <a:endParaRPr lang="en-US"/>
        </a:p>
      </dgm:t>
    </dgm:pt>
    <dgm:pt modelId="{F63FB580-C4DD-4ED3-BD31-031A33C20EC7}" type="sibTrans" cxnId="{44D7C610-2B92-49B1-8A36-60114CC3BE75}">
      <dgm:prSet/>
      <dgm:spPr/>
      <dgm:t>
        <a:bodyPr/>
        <a:lstStyle/>
        <a:p>
          <a:endParaRPr lang="en-US"/>
        </a:p>
      </dgm:t>
    </dgm:pt>
    <dgm:pt modelId="{05523374-17B0-4897-ABD4-E6DD414E3FC2}">
      <dgm:prSet/>
      <dgm:spPr>
        <a:solidFill>
          <a:schemeClr val="accent6"/>
        </a:solidFill>
      </dgm:spPr>
      <dgm:t>
        <a:bodyPr/>
        <a:lstStyle/>
        <a:p>
          <a:r>
            <a:rPr lang="en-US" b="1">
              <a:latin typeface="Trebuchet MS" panose="020B0603020202020204" pitchFamily="34" charset="0"/>
            </a:rPr>
            <a:t>Heart failure</a:t>
          </a:r>
          <a:endParaRPr lang="en-US">
            <a:latin typeface="Trebuchet MS" panose="020B0603020202020204" pitchFamily="34" charset="0"/>
          </a:endParaRPr>
        </a:p>
      </dgm:t>
    </dgm:pt>
    <dgm:pt modelId="{84540A39-F18F-4E41-9FE6-01182691F8B9}" type="parTrans" cxnId="{8F9FA5E5-6320-4550-AF91-5D31FB3ABF55}">
      <dgm:prSet/>
      <dgm:spPr/>
      <dgm:t>
        <a:bodyPr/>
        <a:lstStyle/>
        <a:p>
          <a:endParaRPr lang="en-US"/>
        </a:p>
      </dgm:t>
    </dgm:pt>
    <dgm:pt modelId="{49C891AE-428D-4AA4-9D98-5B543E4A5F50}" type="sibTrans" cxnId="{8F9FA5E5-6320-4550-AF91-5D31FB3ABF55}">
      <dgm:prSet/>
      <dgm:spPr/>
      <dgm:t>
        <a:bodyPr/>
        <a:lstStyle/>
        <a:p>
          <a:endParaRPr lang="en-US"/>
        </a:p>
      </dgm:t>
    </dgm:pt>
    <dgm:pt modelId="{D5E61118-336B-4772-A421-608C879462D1}">
      <dgm:prSet/>
      <dgm:spPr>
        <a:solidFill>
          <a:schemeClr val="accent3"/>
        </a:solidFill>
      </dgm:spPr>
      <dgm:t>
        <a:bodyPr/>
        <a:lstStyle/>
        <a:p>
          <a:r>
            <a:rPr lang="en-US" b="1">
              <a:latin typeface="Trebuchet MS" panose="020B0603020202020204" pitchFamily="34" charset="0"/>
            </a:rPr>
            <a:t>COPD</a:t>
          </a:r>
          <a:endParaRPr lang="en-US">
            <a:latin typeface="Trebuchet MS" panose="020B0603020202020204" pitchFamily="34" charset="0"/>
          </a:endParaRPr>
        </a:p>
      </dgm:t>
    </dgm:pt>
    <dgm:pt modelId="{513B15A7-F1E5-4729-A893-00EBD3FAC8F0}" type="parTrans" cxnId="{6A56F8A0-DD46-4DC4-B031-E1E21952276F}">
      <dgm:prSet/>
      <dgm:spPr/>
      <dgm:t>
        <a:bodyPr/>
        <a:lstStyle/>
        <a:p>
          <a:endParaRPr lang="en-US"/>
        </a:p>
      </dgm:t>
    </dgm:pt>
    <dgm:pt modelId="{D273D913-E86A-4A69-B0DF-BA2E511CE56F}" type="sibTrans" cxnId="{6A56F8A0-DD46-4DC4-B031-E1E21952276F}">
      <dgm:prSet/>
      <dgm:spPr/>
      <dgm:t>
        <a:bodyPr/>
        <a:lstStyle/>
        <a:p>
          <a:endParaRPr lang="en-US"/>
        </a:p>
      </dgm:t>
    </dgm:pt>
    <dgm:pt modelId="{6C2B1C9B-B0B8-4DC6-BB11-734D9964D4E6}">
      <dgm:prSet/>
      <dgm:spPr>
        <a:solidFill>
          <a:schemeClr val="accent5"/>
        </a:solidFill>
      </dgm:spPr>
      <dgm:t>
        <a:bodyPr/>
        <a:lstStyle/>
        <a:p>
          <a:r>
            <a:rPr lang="en-US" b="1">
              <a:latin typeface="Trebuchet MS" panose="020B0603020202020204" pitchFamily="34" charset="0"/>
            </a:rPr>
            <a:t>Hypertension</a:t>
          </a:r>
          <a:endParaRPr lang="en-US">
            <a:latin typeface="Trebuchet MS" panose="020B0603020202020204" pitchFamily="34" charset="0"/>
          </a:endParaRPr>
        </a:p>
      </dgm:t>
    </dgm:pt>
    <dgm:pt modelId="{4F38DCDD-4738-45FD-AB84-ACB52413B14A}" type="parTrans" cxnId="{9A7F94BF-AB09-431B-92EF-37751B355C9E}">
      <dgm:prSet/>
      <dgm:spPr/>
      <dgm:t>
        <a:bodyPr/>
        <a:lstStyle/>
        <a:p>
          <a:endParaRPr lang="en-US"/>
        </a:p>
      </dgm:t>
    </dgm:pt>
    <dgm:pt modelId="{4240687A-8D53-4CD1-96E5-8A9DF4FE01C2}" type="sibTrans" cxnId="{9A7F94BF-AB09-431B-92EF-37751B355C9E}">
      <dgm:prSet/>
      <dgm:spPr/>
      <dgm:t>
        <a:bodyPr/>
        <a:lstStyle/>
        <a:p>
          <a:endParaRPr lang="en-US"/>
        </a:p>
      </dgm:t>
    </dgm:pt>
    <dgm:pt modelId="{4C7BE55F-C971-42C3-BD79-4D5064A6254F}">
      <dgm:prSet/>
      <dgm:spPr>
        <a:solidFill>
          <a:schemeClr val="accent2"/>
        </a:solidFill>
      </dgm:spPr>
      <dgm:t>
        <a:bodyPr/>
        <a:lstStyle/>
        <a:p>
          <a:r>
            <a:rPr lang="en-US" b="1">
              <a:latin typeface="Trebuchet MS" panose="020B0603020202020204" pitchFamily="34" charset="0"/>
            </a:rPr>
            <a:t>Coronary Artery Disease</a:t>
          </a:r>
          <a:endParaRPr lang="en-US">
            <a:latin typeface="Trebuchet MS" panose="020B0603020202020204" pitchFamily="34" charset="0"/>
          </a:endParaRPr>
        </a:p>
      </dgm:t>
    </dgm:pt>
    <dgm:pt modelId="{2400AEA1-CEA8-4F76-8C26-BF2601634559}" type="parTrans" cxnId="{8BDAA41C-5D44-40BC-96BF-C3EFC0FA5969}">
      <dgm:prSet/>
      <dgm:spPr/>
      <dgm:t>
        <a:bodyPr/>
        <a:lstStyle/>
        <a:p>
          <a:endParaRPr lang="en-US"/>
        </a:p>
      </dgm:t>
    </dgm:pt>
    <dgm:pt modelId="{4E9AD4F7-8E37-479D-8A40-58E2D773D760}" type="sibTrans" cxnId="{8BDAA41C-5D44-40BC-96BF-C3EFC0FA5969}">
      <dgm:prSet/>
      <dgm:spPr/>
      <dgm:t>
        <a:bodyPr/>
        <a:lstStyle/>
        <a:p>
          <a:endParaRPr lang="en-US"/>
        </a:p>
      </dgm:t>
    </dgm:pt>
    <dgm:pt modelId="{5075F4ED-F674-4D2D-8B60-ED3486433A6A}">
      <dgm:prSet/>
      <dgm:spPr>
        <a:solidFill>
          <a:schemeClr val="accent6"/>
        </a:solidFill>
      </dgm:spPr>
      <dgm:t>
        <a:bodyPr/>
        <a:lstStyle/>
        <a:p>
          <a:r>
            <a:rPr lang="en-US" b="1">
              <a:latin typeface="Trebuchet MS" panose="020B0603020202020204" pitchFamily="34" charset="0"/>
            </a:rPr>
            <a:t>Ulcerative Colitis</a:t>
          </a:r>
          <a:endParaRPr lang="en-US">
            <a:latin typeface="Trebuchet MS" panose="020B0603020202020204" pitchFamily="34" charset="0"/>
          </a:endParaRPr>
        </a:p>
      </dgm:t>
    </dgm:pt>
    <dgm:pt modelId="{A93D2769-9EF8-4865-99C7-65AC427F4B49}" type="parTrans" cxnId="{EADA7604-350E-40D2-BC8C-72F18C9C554C}">
      <dgm:prSet/>
      <dgm:spPr/>
      <dgm:t>
        <a:bodyPr/>
        <a:lstStyle/>
        <a:p>
          <a:endParaRPr lang="en-US"/>
        </a:p>
      </dgm:t>
    </dgm:pt>
    <dgm:pt modelId="{3FAF8395-2FBA-49A8-B0CD-B1FA49409BBC}" type="sibTrans" cxnId="{EADA7604-350E-40D2-BC8C-72F18C9C554C}">
      <dgm:prSet/>
      <dgm:spPr/>
      <dgm:t>
        <a:bodyPr/>
        <a:lstStyle/>
        <a:p>
          <a:endParaRPr lang="en-US"/>
        </a:p>
      </dgm:t>
    </dgm:pt>
    <dgm:pt modelId="{4665762B-4406-4D1D-A912-B9E5DC144652}">
      <dgm:prSet/>
      <dgm:spPr>
        <a:solidFill>
          <a:schemeClr val="accent3"/>
        </a:solidFill>
      </dgm:spPr>
      <dgm:t>
        <a:bodyPr/>
        <a:lstStyle/>
        <a:p>
          <a:r>
            <a:rPr lang="en-US" b="1">
              <a:latin typeface="Trebuchet MS" panose="020B0603020202020204" pitchFamily="34" charset="0"/>
            </a:rPr>
            <a:t>Diabetes</a:t>
          </a:r>
          <a:endParaRPr lang="en-US">
            <a:latin typeface="Trebuchet MS" panose="020B0603020202020204" pitchFamily="34" charset="0"/>
          </a:endParaRPr>
        </a:p>
      </dgm:t>
    </dgm:pt>
    <dgm:pt modelId="{AB68034C-0D4E-4F06-AACA-F68C7541A6B9}" type="parTrans" cxnId="{BEF6D33E-08CC-4F4D-85AB-C2B4FEDE1E14}">
      <dgm:prSet/>
      <dgm:spPr/>
      <dgm:t>
        <a:bodyPr/>
        <a:lstStyle/>
        <a:p>
          <a:endParaRPr lang="en-US"/>
        </a:p>
      </dgm:t>
    </dgm:pt>
    <dgm:pt modelId="{D526A5F8-3EB2-4515-A2CE-16A00BC15054}" type="sibTrans" cxnId="{BEF6D33E-08CC-4F4D-85AB-C2B4FEDE1E14}">
      <dgm:prSet/>
      <dgm:spPr/>
      <dgm:t>
        <a:bodyPr/>
        <a:lstStyle/>
        <a:p>
          <a:endParaRPr lang="en-US"/>
        </a:p>
      </dgm:t>
    </dgm:pt>
    <dgm:pt modelId="{6F1BCDA2-76B3-4341-8216-7A5F0857536B}">
      <dgm:prSet/>
      <dgm:spPr>
        <a:solidFill>
          <a:schemeClr val="accent5"/>
        </a:solidFill>
      </dgm:spPr>
      <dgm:t>
        <a:bodyPr/>
        <a:lstStyle/>
        <a:p>
          <a:r>
            <a:rPr lang="en-US" b="1">
              <a:latin typeface="Trebuchet MS" panose="020B0603020202020204" pitchFamily="34" charset="0"/>
            </a:rPr>
            <a:t>Low Back Pain</a:t>
          </a:r>
          <a:endParaRPr lang="en-US">
            <a:latin typeface="Trebuchet MS" panose="020B0603020202020204" pitchFamily="34" charset="0"/>
          </a:endParaRPr>
        </a:p>
      </dgm:t>
    </dgm:pt>
    <dgm:pt modelId="{1E1976F8-FC94-40AB-80AE-06785AF52AEF}" type="parTrans" cxnId="{9CAA5D8A-F996-4F63-AF23-B9388F98131A}">
      <dgm:prSet/>
      <dgm:spPr/>
      <dgm:t>
        <a:bodyPr/>
        <a:lstStyle/>
        <a:p>
          <a:endParaRPr lang="en-US"/>
        </a:p>
      </dgm:t>
    </dgm:pt>
    <dgm:pt modelId="{DF3DAAAE-4E62-468B-AE18-3A2BC7415ED1}" type="sibTrans" cxnId="{9CAA5D8A-F996-4F63-AF23-B9388F98131A}">
      <dgm:prSet/>
      <dgm:spPr/>
      <dgm:t>
        <a:bodyPr/>
        <a:lstStyle/>
        <a:p>
          <a:endParaRPr lang="en-US"/>
        </a:p>
      </dgm:t>
    </dgm:pt>
    <dgm:pt modelId="{CCA6C30C-40D4-4896-A0BE-F7038F4EE124}">
      <dgm:prSet/>
      <dgm:spPr>
        <a:solidFill>
          <a:schemeClr val="accent2"/>
        </a:solidFill>
      </dgm:spPr>
      <dgm:t>
        <a:bodyPr/>
        <a:lstStyle/>
        <a:p>
          <a:r>
            <a:rPr lang="en-US" b="1">
              <a:latin typeface="Trebuchet MS" panose="020B0603020202020204" pitchFamily="34" charset="0"/>
            </a:rPr>
            <a:t>Crohn’s Disease</a:t>
          </a:r>
          <a:endParaRPr lang="en-US">
            <a:latin typeface="Trebuchet MS" panose="020B0603020202020204" pitchFamily="34" charset="0"/>
          </a:endParaRPr>
        </a:p>
      </dgm:t>
    </dgm:pt>
    <dgm:pt modelId="{31CA0BA4-5598-4293-B253-07CA9AFD8841}" type="parTrans" cxnId="{61FA76FF-035E-4838-8A0F-7A6B84A0360E}">
      <dgm:prSet/>
      <dgm:spPr/>
      <dgm:t>
        <a:bodyPr/>
        <a:lstStyle/>
        <a:p>
          <a:endParaRPr lang="en-US"/>
        </a:p>
      </dgm:t>
    </dgm:pt>
    <dgm:pt modelId="{F43094B8-F1A5-4D2E-86AB-D7A8F622BB85}" type="sibTrans" cxnId="{61FA76FF-035E-4838-8A0F-7A6B84A0360E}">
      <dgm:prSet/>
      <dgm:spPr/>
      <dgm:t>
        <a:bodyPr/>
        <a:lstStyle/>
        <a:p>
          <a:endParaRPr lang="en-US"/>
        </a:p>
      </dgm:t>
    </dgm:pt>
    <dgm:pt modelId="{2F4D44FD-48CB-46C6-ABAC-7B78EE6B6CEE}">
      <dgm:prSet/>
      <dgm:spPr>
        <a:solidFill>
          <a:schemeClr val="accent1"/>
        </a:solidFill>
      </dgm:spPr>
      <dgm:t>
        <a:bodyPr/>
        <a:lstStyle/>
        <a:p>
          <a:r>
            <a:rPr lang="en-US" b="1">
              <a:latin typeface="Trebuchet MS" panose="020B0603020202020204" pitchFamily="34" charset="0"/>
            </a:rPr>
            <a:t>Osteoarthritis</a:t>
          </a:r>
          <a:endParaRPr lang="en-US">
            <a:latin typeface="Trebuchet MS" panose="020B0603020202020204" pitchFamily="34" charset="0"/>
          </a:endParaRPr>
        </a:p>
      </dgm:t>
    </dgm:pt>
    <dgm:pt modelId="{611C916E-CB5C-40F6-B90D-A31DFC9B4A47}" type="parTrans" cxnId="{991A8D88-9B38-48CC-AD61-13E838DE3170}">
      <dgm:prSet/>
      <dgm:spPr/>
      <dgm:t>
        <a:bodyPr/>
        <a:lstStyle/>
        <a:p>
          <a:endParaRPr lang="en-US"/>
        </a:p>
      </dgm:t>
    </dgm:pt>
    <dgm:pt modelId="{EF3517C8-952A-4DD2-94B6-766128E1F1A1}" type="sibTrans" cxnId="{991A8D88-9B38-48CC-AD61-13E838DE3170}">
      <dgm:prSet/>
      <dgm:spPr/>
      <dgm:t>
        <a:bodyPr/>
        <a:lstStyle/>
        <a:p>
          <a:endParaRPr lang="en-US"/>
        </a:p>
      </dgm:t>
    </dgm:pt>
    <dgm:pt modelId="{B7091E4E-8236-4E90-83B6-946EC1322BC3}">
      <dgm:prSet/>
      <dgm:spPr>
        <a:solidFill>
          <a:schemeClr val="accent1"/>
        </a:solidFill>
      </dgm:spPr>
      <dgm:t>
        <a:bodyPr/>
        <a:lstStyle/>
        <a:p>
          <a:r>
            <a:rPr lang="en-US" b="1">
              <a:latin typeface="Trebuchet MS" panose="020B0603020202020204" pitchFamily="34" charset="0"/>
            </a:rPr>
            <a:t>GERD</a:t>
          </a:r>
          <a:endParaRPr lang="en-US">
            <a:latin typeface="Trebuchet MS" panose="020B0603020202020204" pitchFamily="34" charset="0"/>
          </a:endParaRPr>
        </a:p>
      </dgm:t>
    </dgm:pt>
    <dgm:pt modelId="{E3663C0B-71E1-42C6-A1E8-C803175BE169}" type="sibTrans" cxnId="{B287D79B-6BBD-4B7E-9EDB-DBA5D81546AA}">
      <dgm:prSet/>
      <dgm:spPr/>
      <dgm:t>
        <a:bodyPr/>
        <a:lstStyle/>
        <a:p>
          <a:endParaRPr lang="en-US"/>
        </a:p>
      </dgm:t>
    </dgm:pt>
    <dgm:pt modelId="{659CA5DB-B2E6-45F8-A2E9-8209F084D9BE}" type="parTrans" cxnId="{B287D79B-6BBD-4B7E-9EDB-DBA5D81546AA}">
      <dgm:prSet/>
      <dgm:spPr/>
      <dgm:t>
        <a:bodyPr/>
        <a:lstStyle/>
        <a:p>
          <a:endParaRPr lang="en-US"/>
        </a:p>
      </dgm:t>
    </dgm:pt>
    <dgm:pt modelId="{B1206BE5-778C-4D27-A355-C4FED6216A68}" type="pres">
      <dgm:prSet presAssocID="{DAF4E80B-43D7-4E83-A36E-7C0DB110532F}" presName="diagram" presStyleCnt="0">
        <dgm:presLayoutVars>
          <dgm:dir/>
          <dgm:resizeHandles val="exact"/>
        </dgm:presLayoutVars>
      </dgm:prSet>
      <dgm:spPr/>
    </dgm:pt>
    <dgm:pt modelId="{E5C6416E-E45F-4508-914C-64F3B36F0C02}" type="pres">
      <dgm:prSet presAssocID="{4FF074B1-05CA-4BD2-A5D0-FDB0721BC984}" presName="node" presStyleLbl="node1" presStyleIdx="0" presStyleCnt="12">
        <dgm:presLayoutVars>
          <dgm:bulletEnabled val="1"/>
        </dgm:presLayoutVars>
      </dgm:prSet>
      <dgm:spPr/>
    </dgm:pt>
    <dgm:pt modelId="{D125CA68-B90A-4462-9CFD-CD1F178C92D3}" type="pres">
      <dgm:prSet presAssocID="{B6AAF019-1FDE-4709-B23E-9709AA54063E}" presName="sibTrans" presStyleCnt="0"/>
      <dgm:spPr/>
    </dgm:pt>
    <dgm:pt modelId="{BC476142-12F5-4CF6-A7FA-59785CD1AA51}" type="pres">
      <dgm:prSet presAssocID="{69689C8B-DB9E-4999-900F-0B781A7EC7DA}" presName="node" presStyleLbl="node1" presStyleIdx="1" presStyleCnt="12">
        <dgm:presLayoutVars>
          <dgm:bulletEnabled val="1"/>
        </dgm:presLayoutVars>
      </dgm:prSet>
      <dgm:spPr/>
    </dgm:pt>
    <dgm:pt modelId="{FB0FC7E1-17CD-4F41-A9FA-E4FE7A76A250}" type="pres">
      <dgm:prSet presAssocID="{F63FB580-C4DD-4ED3-BD31-031A33C20EC7}" presName="sibTrans" presStyleCnt="0"/>
      <dgm:spPr/>
    </dgm:pt>
    <dgm:pt modelId="{BAF3E1FF-D443-4D0E-B067-5A52A2838268}" type="pres">
      <dgm:prSet presAssocID="{05523374-17B0-4897-ABD4-E6DD414E3FC2}" presName="node" presStyleLbl="node1" presStyleIdx="2" presStyleCnt="12">
        <dgm:presLayoutVars>
          <dgm:bulletEnabled val="1"/>
        </dgm:presLayoutVars>
      </dgm:prSet>
      <dgm:spPr/>
    </dgm:pt>
    <dgm:pt modelId="{63F2D6C8-A09B-4353-8FA3-63BF83DD8A0C}" type="pres">
      <dgm:prSet presAssocID="{49C891AE-428D-4AA4-9D98-5B543E4A5F50}" presName="sibTrans" presStyleCnt="0"/>
      <dgm:spPr/>
    </dgm:pt>
    <dgm:pt modelId="{421C0EAC-D6DC-45A5-8452-A47F627F38E9}" type="pres">
      <dgm:prSet presAssocID="{D5E61118-336B-4772-A421-608C879462D1}" presName="node" presStyleLbl="node1" presStyleIdx="3" presStyleCnt="12">
        <dgm:presLayoutVars>
          <dgm:bulletEnabled val="1"/>
        </dgm:presLayoutVars>
      </dgm:prSet>
      <dgm:spPr/>
    </dgm:pt>
    <dgm:pt modelId="{D0E7425D-3D6D-4960-BB3A-427D8D0B4417}" type="pres">
      <dgm:prSet presAssocID="{D273D913-E86A-4A69-B0DF-BA2E511CE56F}" presName="sibTrans" presStyleCnt="0"/>
      <dgm:spPr/>
    </dgm:pt>
    <dgm:pt modelId="{26012AFF-0D1D-42A0-B2A6-0F415FF65D21}" type="pres">
      <dgm:prSet presAssocID="{6C2B1C9B-B0B8-4DC6-BB11-734D9964D4E6}" presName="node" presStyleLbl="node1" presStyleIdx="4" presStyleCnt="12">
        <dgm:presLayoutVars>
          <dgm:bulletEnabled val="1"/>
        </dgm:presLayoutVars>
      </dgm:prSet>
      <dgm:spPr/>
    </dgm:pt>
    <dgm:pt modelId="{6FDED7F4-B48C-4874-9F8F-41C28D2400A3}" type="pres">
      <dgm:prSet presAssocID="{4240687A-8D53-4CD1-96E5-8A9DF4FE01C2}" presName="sibTrans" presStyleCnt="0"/>
      <dgm:spPr/>
    </dgm:pt>
    <dgm:pt modelId="{E7F3635F-D837-455B-918B-2DB69A08752E}" type="pres">
      <dgm:prSet presAssocID="{4C7BE55F-C971-42C3-BD79-4D5064A6254F}" presName="node" presStyleLbl="node1" presStyleIdx="5" presStyleCnt="12">
        <dgm:presLayoutVars>
          <dgm:bulletEnabled val="1"/>
        </dgm:presLayoutVars>
      </dgm:prSet>
      <dgm:spPr/>
    </dgm:pt>
    <dgm:pt modelId="{477E6E39-730F-4704-AE4B-89CB652C431E}" type="pres">
      <dgm:prSet presAssocID="{4E9AD4F7-8E37-479D-8A40-58E2D773D760}" presName="sibTrans" presStyleCnt="0"/>
      <dgm:spPr/>
    </dgm:pt>
    <dgm:pt modelId="{4682F191-1FB8-4117-A8A5-8DF2B7871DAC}" type="pres">
      <dgm:prSet presAssocID="{B7091E4E-8236-4E90-83B6-946EC1322BC3}" presName="node" presStyleLbl="node1" presStyleIdx="6" presStyleCnt="12">
        <dgm:presLayoutVars>
          <dgm:bulletEnabled val="1"/>
        </dgm:presLayoutVars>
      </dgm:prSet>
      <dgm:spPr/>
    </dgm:pt>
    <dgm:pt modelId="{E017812B-DF16-4AA1-BC4D-5EFCF4E032C3}" type="pres">
      <dgm:prSet presAssocID="{E3663C0B-71E1-42C6-A1E8-C803175BE169}" presName="sibTrans" presStyleCnt="0"/>
      <dgm:spPr/>
    </dgm:pt>
    <dgm:pt modelId="{B807BF09-6AE3-461F-BCA8-AB11D1316C18}" type="pres">
      <dgm:prSet presAssocID="{5075F4ED-F674-4D2D-8B60-ED3486433A6A}" presName="node" presStyleLbl="node1" presStyleIdx="7" presStyleCnt="12">
        <dgm:presLayoutVars>
          <dgm:bulletEnabled val="1"/>
        </dgm:presLayoutVars>
      </dgm:prSet>
      <dgm:spPr/>
    </dgm:pt>
    <dgm:pt modelId="{5FDB1A10-AC3C-4252-B3DC-950E55C52C4F}" type="pres">
      <dgm:prSet presAssocID="{3FAF8395-2FBA-49A8-B0CD-B1FA49409BBC}" presName="sibTrans" presStyleCnt="0"/>
      <dgm:spPr/>
    </dgm:pt>
    <dgm:pt modelId="{F6D64BCA-D278-4AB0-88FA-D14BC8A5E231}" type="pres">
      <dgm:prSet presAssocID="{4665762B-4406-4D1D-A912-B9E5DC144652}" presName="node" presStyleLbl="node1" presStyleIdx="8" presStyleCnt="12">
        <dgm:presLayoutVars>
          <dgm:bulletEnabled val="1"/>
        </dgm:presLayoutVars>
      </dgm:prSet>
      <dgm:spPr/>
    </dgm:pt>
    <dgm:pt modelId="{4239CA47-584D-40CD-9950-A216AA1C020B}" type="pres">
      <dgm:prSet presAssocID="{D526A5F8-3EB2-4515-A2CE-16A00BC15054}" presName="sibTrans" presStyleCnt="0"/>
      <dgm:spPr/>
    </dgm:pt>
    <dgm:pt modelId="{B0380D9A-6706-4854-A75F-EFD51262C95D}" type="pres">
      <dgm:prSet presAssocID="{6F1BCDA2-76B3-4341-8216-7A5F0857536B}" presName="node" presStyleLbl="node1" presStyleIdx="9" presStyleCnt="12">
        <dgm:presLayoutVars>
          <dgm:bulletEnabled val="1"/>
        </dgm:presLayoutVars>
      </dgm:prSet>
      <dgm:spPr/>
    </dgm:pt>
    <dgm:pt modelId="{B27C1AAC-59DB-4BDD-8DDB-ECBB848C172A}" type="pres">
      <dgm:prSet presAssocID="{DF3DAAAE-4E62-468B-AE18-3A2BC7415ED1}" presName="sibTrans" presStyleCnt="0"/>
      <dgm:spPr/>
    </dgm:pt>
    <dgm:pt modelId="{BA32E011-E9BA-4CF5-A1F2-FF84C311D1E0}" type="pres">
      <dgm:prSet presAssocID="{CCA6C30C-40D4-4896-A0BE-F7038F4EE124}" presName="node" presStyleLbl="node1" presStyleIdx="10" presStyleCnt="12">
        <dgm:presLayoutVars>
          <dgm:bulletEnabled val="1"/>
        </dgm:presLayoutVars>
      </dgm:prSet>
      <dgm:spPr/>
    </dgm:pt>
    <dgm:pt modelId="{FF1FB108-E5AB-4DA7-8E7C-C23079557ED6}" type="pres">
      <dgm:prSet presAssocID="{F43094B8-F1A5-4D2E-86AB-D7A8F622BB85}" presName="sibTrans" presStyleCnt="0"/>
      <dgm:spPr/>
    </dgm:pt>
    <dgm:pt modelId="{F87AE445-682B-4E5E-999A-9570CE4CC3E7}" type="pres">
      <dgm:prSet presAssocID="{2F4D44FD-48CB-46C6-ABAC-7B78EE6B6CEE}" presName="node" presStyleLbl="node1" presStyleIdx="11" presStyleCnt="12">
        <dgm:presLayoutVars>
          <dgm:bulletEnabled val="1"/>
        </dgm:presLayoutVars>
      </dgm:prSet>
      <dgm:spPr/>
    </dgm:pt>
  </dgm:ptLst>
  <dgm:cxnLst>
    <dgm:cxn modelId="{20D74D02-582E-44CB-AE94-E3346B60BD05}" type="presOf" srcId="{D5E61118-336B-4772-A421-608C879462D1}" destId="{421C0EAC-D6DC-45A5-8452-A47F627F38E9}" srcOrd="0" destOrd="0" presId="urn:microsoft.com/office/officeart/2005/8/layout/default"/>
    <dgm:cxn modelId="{EADA7604-350E-40D2-BC8C-72F18C9C554C}" srcId="{DAF4E80B-43D7-4E83-A36E-7C0DB110532F}" destId="{5075F4ED-F674-4D2D-8B60-ED3486433A6A}" srcOrd="7" destOrd="0" parTransId="{A93D2769-9EF8-4865-99C7-65AC427F4B49}" sibTransId="{3FAF8395-2FBA-49A8-B0CD-B1FA49409BBC}"/>
    <dgm:cxn modelId="{44D7C610-2B92-49B1-8A36-60114CC3BE75}" srcId="{DAF4E80B-43D7-4E83-A36E-7C0DB110532F}" destId="{69689C8B-DB9E-4999-900F-0B781A7EC7DA}" srcOrd="1" destOrd="0" parTransId="{201AFDA2-72E2-448E-B1BA-919F6959BAB4}" sibTransId="{F63FB580-C4DD-4ED3-BD31-031A33C20EC7}"/>
    <dgm:cxn modelId="{665B3117-A7ED-4336-A1A6-BABEC6D5845B}" type="presOf" srcId="{4C7BE55F-C971-42C3-BD79-4D5064A6254F}" destId="{E7F3635F-D837-455B-918B-2DB69A08752E}" srcOrd="0" destOrd="0" presId="urn:microsoft.com/office/officeart/2005/8/layout/default"/>
    <dgm:cxn modelId="{8BDAA41C-5D44-40BC-96BF-C3EFC0FA5969}" srcId="{DAF4E80B-43D7-4E83-A36E-7C0DB110532F}" destId="{4C7BE55F-C971-42C3-BD79-4D5064A6254F}" srcOrd="5" destOrd="0" parTransId="{2400AEA1-CEA8-4F76-8C26-BF2601634559}" sibTransId="{4E9AD4F7-8E37-479D-8A40-58E2D773D760}"/>
    <dgm:cxn modelId="{BEF6D33E-08CC-4F4D-85AB-C2B4FEDE1E14}" srcId="{DAF4E80B-43D7-4E83-A36E-7C0DB110532F}" destId="{4665762B-4406-4D1D-A912-B9E5DC144652}" srcOrd="8" destOrd="0" parTransId="{AB68034C-0D4E-4F06-AACA-F68C7541A6B9}" sibTransId="{D526A5F8-3EB2-4515-A2CE-16A00BC15054}"/>
    <dgm:cxn modelId="{A8D4C05F-18EE-4493-94FB-BB6D10D46FDF}" type="presOf" srcId="{CCA6C30C-40D4-4896-A0BE-F7038F4EE124}" destId="{BA32E011-E9BA-4CF5-A1F2-FF84C311D1E0}" srcOrd="0" destOrd="0" presId="urn:microsoft.com/office/officeart/2005/8/layout/default"/>
    <dgm:cxn modelId="{F8F7C152-1469-40E2-9E51-F1158AA056B6}" type="presOf" srcId="{B7091E4E-8236-4E90-83B6-946EC1322BC3}" destId="{4682F191-1FB8-4117-A8A5-8DF2B7871DAC}" srcOrd="0" destOrd="0" presId="urn:microsoft.com/office/officeart/2005/8/layout/default"/>
    <dgm:cxn modelId="{563C6173-8CD0-4D34-BC75-907F72B9DA2A}" type="presOf" srcId="{2F4D44FD-48CB-46C6-ABAC-7B78EE6B6CEE}" destId="{F87AE445-682B-4E5E-999A-9570CE4CC3E7}" srcOrd="0" destOrd="0" presId="urn:microsoft.com/office/officeart/2005/8/layout/default"/>
    <dgm:cxn modelId="{991A8D88-9B38-48CC-AD61-13E838DE3170}" srcId="{DAF4E80B-43D7-4E83-A36E-7C0DB110532F}" destId="{2F4D44FD-48CB-46C6-ABAC-7B78EE6B6CEE}" srcOrd="11" destOrd="0" parTransId="{611C916E-CB5C-40F6-B90D-A31DFC9B4A47}" sibTransId="{EF3517C8-952A-4DD2-94B6-766128E1F1A1}"/>
    <dgm:cxn modelId="{9CAA5D8A-F996-4F63-AF23-B9388F98131A}" srcId="{DAF4E80B-43D7-4E83-A36E-7C0DB110532F}" destId="{6F1BCDA2-76B3-4341-8216-7A5F0857536B}" srcOrd="9" destOrd="0" parTransId="{1E1976F8-FC94-40AB-80AE-06785AF52AEF}" sibTransId="{DF3DAAAE-4E62-468B-AE18-3A2BC7415ED1}"/>
    <dgm:cxn modelId="{9967F691-D1E5-413E-A002-B2702CA30E0D}" type="presOf" srcId="{DAF4E80B-43D7-4E83-A36E-7C0DB110532F}" destId="{B1206BE5-778C-4D27-A355-C4FED6216A68}" srcOrd="0" destOrd="0" presId="urn:microsoft.com/office/officeart/2005/8/layout/default"/>
    <dgm:cxn modelId="{BBF75299-237C-4C26-8DAB-BF7439973C02}" type="presOf" srcId="{05523374-17B0-4897-ABD4-E6DD414E3FC2}" destId="{BAF3E1FF-D443-4D0E-B067-5A52A2838268}" srcOrd="0" destOrd="0" presId="urn:microsoft.com/office/officeart/2005/8/layout/default"/>
    <dgm:cxn modelId="{B287D79B-6BBD-4B7E-9EDB-DBA5D81546AA}" srcId="{DAF4E80B-43D7-4E83-A36E-7C0DB110532F}" destId="{B7091E4E-8236-4E90-83B6-946EC1322BC3}" srcOrd="6" destOrd="0" parTransId="{659CA5DB-B2E6-45F8-A2E9-8209F084D9BE}" sibTransId="{E3663C0B-71E1-42C6-A1E8-C803175BE169}"/>
    <dgm:cxn modelId="{6A56F8A0-DD46-4DC4-B031-E1E21952276F}" srcId="{DAF4E80B-43D7-4E83-A36E-7C0DB110532F}" destId="{D5E61118-336B-4772-A421-608C879462D1}" srcOrd="3" destOrd="0" parTransId="{513B15A7-F1E5-4729-A893-00EBD3FAC8F0}" sibTransId="{D273D913-E86A-4A69-B0DF-BA2E511CE56F}"/>
    <dgm:cxn modelId="{146C17AA-2D4C-44AE-B89A-67ED1E7175C6}" type="presOf" srcId="{5075F4ED-F674-4D2D-8B60-ED3486433A6A}" destId="{B807BF09-6AE3-461F-BCA8-AB11D1316C18}" srcOrd="0" destOrd="0" presId="urn:microsoft.com/office/officeart/2005/8/layout/default"/>
    <dgm:cxn modelId="{5F3D3DB1-A3C1-40CD-A1F9-10AA37DD8A21}" type="presOf" srcId="{6C2B1C9B-B0B8-4DC6-BB11-734D9964D4E6}" destId="{26012AFF-0D1D-42A0-B2A6-0F415FF65D21}" srcOrd="0" destOrd="0" presId="urn:microsoft.com/office/officeart/2005/8/layout/default"/>
    <dgm:cxn modelId="{409D1DB2-37F6-4295-A31A-A2ACA4F0F8C0}" srcId="{DAF4E80B-43D7-4E83-A36E-7C0DB110532F}" destId="{4FF074B1-05CA-4BD2-A5D0-FDB0721BC984}" srcOrd="0" destOrd="0" parTransId="{44C61ACA-66E5-432D-9B3D-6A478564AE75}" sibTransId="{B6AAF019-1FDE-4709-B23E-9709AA54063E}"/>
    <dgm:cxn modelId="{A4792DB6-A1A1-4F27-B44E-0BDA46F50360}" type="presOf" srcId="{6F1BCDA2-76B3-4341-8216-7A5F0857536B}" destId="{B0380D9A-6706-4854-A75F-EFD51262C95D}" srcOrd="0" destOrd="0" presId="urn:microsoft.com/office/officeart/2005/8/layout/default"/>
    <dgm:cxn modelId="{9A7F94BF-AB09-431B-92EF-37751B355C9E}" srcId="{DAF4E80B-43D7-4E83-A36E-7C0DB110532F}" destId="{6C2B1C9B-B0B8-4DC6-BB11-734D9964D4E6}" srcOrd="4" destOrd="0" parTransId="{4F38DCDD-4738-45FD-AB84-ACB52413B14A}" sibTransId="{4240687A-8D53-4CD1-96E5-8A9DF4FE01C2}"/>
    <dgm:cxn modelId="{16CC65DF-3C5E-4474-81A2-C3A6C255F32B}" type="presOf" srcId="{4FF074B1-05CA-4BD2-A5D0-FDB0721BC984}" destId="{E5C6416E-E45F-4508-914C-64F3B36F0C02}" srcOrd="0" destOrd="0" presId="urn:microsoft.com/office/officeart/2005/8/layout/default"/>
    <dgm:cxn modelId="{0E0D83E4-1A9F-4513-BA69-8F5ADC061A39}" type="presOf" srcId="{69689C8B-DB9E-4999-900F-0B781A7EC7DA}" destId="{BC476142-12F5-4CF6-A7FA-59785CD1AA51}" srcOrd="0" destOrd="0" presId="urn:microsoft.com/office/officeart/2005/8/layout/default"/>
    <dgm:cxn modelId="{8F9FA5E5-6320-4550-AF91-5D31FB3ABF55}" srcId="{DAF4E80B-43D7-4E83-A36E-7C0DB110532F}" destId="{05523374-17B0-4897-ABD4-E6DD414E3FC2}" srcOrd="2" destOrd="0" parTransId="{84540A39-F18F-4E41-9FE6-01182691F8B9}" sibTransId="{49C891AE-428D-4AA4-9D98-5B543E4A5F50}"/>
    <dgm:cxn modelId="{19FDDFFA-9AF0-4674-A22C-9368083CE0E2}" type="presOf" srcId="{4665762B-4406-4D1D-A912-B9E5DC144652}" destId="{F6D64BCA-D278-4AB0-88FA-D14BC8A5E231}" srcOrd="0" destOrd="0" presId="urn:microsoft.com/office/officeart/2005/8/layout/default"/>
    <dgm:cxn modelId="{61FA76FF-035E-4838-8A0F-7A6B84A0360E}" srcId="{DAF4E80B-43D7-4E83-A36E-7C0DB110532F}" destId="{CCA6C30C-40D4-4896-A0BE-F7038F4EE124}" srcOrd="10" destOrd="0" parTransId="{31CA0BA4-5598-4293-B253-07CA9AFD8841}" sibTransId="{F43094B8-F1A5-4D2E-86AB-D7A8F622BB85}"/>
    <dgm:cxn modelId="{828659A7-35CE-4ECD-89A5-6BA886A54BE5}" type="presParOf" srcId="{B1206BE5-778C-4D27-A355-C4FED6216A68}" destId="{E5C6416E-E45F-4508-914C-64F3B36F0C02}" srcOrd="0" destOrd="0" presId="urn:microsoft.com/office/officeart/2005/8/layout/default"/>
    <dgm:cxn modelId="{EA197B54-EC09-416F-A14C-FE2B6490D33A}" type="presParOf" srcId="{B1206BE5-778C-4D27-A355-C4FED6216A68}" destId="{D125CA68-B90A-4462-9CFD-CD1F178C92D3}" srcOrd="1" destOrd="0" presId="urn:microsoft.com/office/officeart/2005/8/layout/default"/>
    <dgm:cxn modelId="{CF3935DB-D492-48A6-BE74-5C43478EE31B}" type="presParOf" srcId="{B1206BE5-778C-4D27-A355-C4FED6216A68}" destId="{BC476142-12F5-4CF6-A7FA-59785CD1AA51}" srcOrd="2" destOrd="0" presId="urn:microsoft.com/office/officeart/2005/8/layout/default"/>
    <dgm:cxn modelId="{0BD263FA-CB69-4B60-93AB-B02A957C30DE}" type="presParOf" srcId="{B1206BE5-778C-4D27-A355-C4FED6216A68}" destId="{FB0FC7E1-17CD-4F41-A9FA-E4FE7A76A250}" srcOrd="3" destOrd="0" presId="urn:microsoft.com/office/officeart/2005/8/layout/default"/>
    <dgm:cxn modelId="{060F3634-4A5B-464E-A46C-9B203A7CC661}" type="presParOf" srcId="{B1206BE5-778C-4D27-A355-C4FED6216A68}" destId="{BAF3E1FF-D443-4D0E-B067-5A52A2838268}" srcOrd="4" destOrd="0" presId="urn:microsoft.com/office/officeart/2005/8/layout/default"/>
    <dgm:cxn modelId="{DDDE3BC9-4A1E-4E8F-AD61-5F84877ADB27}" type="presParOf" srcId="{B1206BE5-778C-4D27-A355-C4FED6216A68}" destId="{63F2D6C8-A09B-4353-8FA3-63BF83DD8A0C}" srcOrd="5" destOrd="0" presId="urn:microsoft.com/office/officeart/2005/8/layout/default"/>
    <dgm:cxn modelId="{F77BAE9C-C3B5-4DFF-BF18-8553787CDCB3}" type="presParOf" srcId="{B1206BE5-778C-4D27-A355-C4FED6216A68}" destId="{421C0EAC-D6DC-45A5-8452-A47F627F38E9}" srcOrd="6" destOrd="0" presId="urn:microsoft.com/office/officeart/2005/8/layout/default"/>
    <dgm:cxn modelId="{91313EE2-43B9-48E9-8B88-D2A10F1CD4A2}" type="presParOf" srcId="{B1206BE5-778C-4D27-A355-C4FED6216A68}" destId="{D0E7425D-3D6D-4960-BB3A-427D8D0B4417}" srcOrd="7" destOrd="0" presId="urn:microsoft.com/office/officeart/2005/8/layout/default"/>
    <dgm:cxn modelId="{B10A9EEB-C0B9-4018-B3D6-C2967D9E2E22}" type="presParOf" srcId="{B1206BE5-778C-4D27-A355-C4FED6216A68}" destId="{26012AFF-0D1D-42A0-B2A6-0F415FF65D21}" srcOrd="8" destOrd="0" presId="urn:microsoft.com/office/officeart/2005/8/layout/default"/>
    <dgm:cxn modelId="{F3ADB759-619A-49E7-BBBC-AD275D7D19DF}" type="presParOf" srcId="{B1206BE5-778C-4D27-A355-C4FED6216A68}" destId="{6FDED7F4-B48C-4874-9F8F-41C28D2400A3}" srcOrd="9" destOrd="0" presId="urn:microsoft.com/office/officeart/2005/8/layout/default"/>
    <dgm:cxn modelId="{D71E938C-8B25-45A4-A8CE-963607EA4AA4}" type="presParOf" srcId="{B1206BE5-778C-4D27-A355-C4FED6216A68}" destId="{E7F3635F-D837-455B-918B-2DB69A08752E}" srcOrd="10" destOrd="0" presId="urn:microsoft.com/office/officeart/2005/8/layout/default"/>
    <dgm:cxn modelId="{A31E5CF6-FE65-4A1E-AABF-0EAD22089169}" type="presParOf" srcId="{B1206BE5-778C-4D27-A355-C4FED6216A68}" destId="{477E6E39-730F-4704-AE4B-89CB652C431E}" srcOrd="11" destOrd="0" presId="urn:microsoft.com/office/officeart/2005/8/layout/default"/>
    <dgm:cxn modelId="{363CAE54-FE55-4664-B3F8-4A954B734FC5}" type="presParOf" srcId="{B1206BE5-778C-4D27-A355-C4FED6216A68}" destId="{4682F191-1FB8-4117-A8A5-8DF2B7871DAC}" srcOrd="12" destOrd="0" presId="urn:microsoft.com/office/officeart/2005/8/layout/default"/>
    <dgm:cxn modelId="{AEA87EA5-89ED-409C-AD96-3392A55F5FC5}" type="presParOf" srcId="{B1206BE5-778C-4D27-A355-C4FED6216A68}" destId="{E017812B-DF16-4AA1-BC4D-5EFCF4E032C3}" srcOrd="13" destOrd="0" presId="urn:microsoft.com/office/officeart/2005/8/layout/default"/>
    <dgm:cxn modelId="{CEE28137-3954-40C8-9EDC-111824B6E27F}" type="presParOf" srcId="{B1206BE5-778C-4D27-A355-C4FED6216A68}" destId="{B807BF09-6AE3-461F-BCA8-AB11D1316C18}" srcOrd="14" destOrd="0" presId="urn:microsoft.com/office/officeart/2005/8/layout/default"/>
    <dgm:cxn modelId="{A6A01EF3-90EA-46FC-B50A-BC63F6BAC771}" type="presParOf" srcId="{B1206BE5-778C-4D27-A355-C4FED6216A68}" destId="{5FDB1A10-AC3C-4252-B3DC-950E55C52C4F}" srcOrd="15" destOrd="0" presId="urn:microsoft.com/office/officeart/2005/8/layout/default"/>
    <dgm:cxn modelId="{412D2BAE-726A-413B-BA52-788E1BAB6CEC}" type="presParOf" srcId="{B1206BE5-778C-4D27-A355-C4FED6216A68}" destId="{F6D64BCA-D278-4AB0-88FA-D14BC8A5E231}" srcOrd="16" destOrd="0" presId="urn:microsoft.com/office/officeart/2005/8/layout/default"/>
    <dgm:cxn modelId="{8EA4BF8F-61DB-44CA-91DB-73889F1E2B2A}" type="presParOf" srcId="{B1206BE5-778C-4D27-A355-C4FED6216A68}" destId="{4239CA47-584D-40CD-9950-A216AA1C020B}" srcOrd="17" destOrd="0" presId="urn:microsoft.com/office/officeart/2005/8/layout/default"/>
    <dgm:cxn modelId="{F472762A-6F22-4E20-A1BE-01334126D0F4}" type="presParOf" srcId="{B1206BE5-778C-4D27-A355-C4FED6216A68}" destId="{B0380D9A-6706-4854-A75F-EFD51262C95D}" srcOrd="18" destOrd="0" presId="urn:microsoft.com/office/officeart/2005/8/layout/default"/>
    <dgm:cxn modelId="{907F8284-1EAB-4EB2-BDBB-23567CD94CAF}" type="presParOf" srcId="{B1206BE5-778C-4D27-A355-C4FED6216A68}" destId="{B27C1AAC-59DB-4BDD-8DDB-ECBB848C172A}" srcOrd="19" destOrd="0" presId="urn:microsoft.com/office/officeart/2005/8/layout/default"/>
    <dgm:cxn modelId="{5CEF9841-B0C3-4CE4-BB66-318BFCD3A029}" type="presParOf" srcId="{B1206BE5-778C-4D27-A355-C4FED6216A68}" destId="{BA32E011-E9BA-4CF5-A1F2-FF84C311D1E0}" srcOrd="20" destOrd="0" presId="urn:microsoft.com/office/officeart/2005/8/layout/default"/>
    <dgm:cxn modelId="{DD378596-A9FA-4441-AF54-0B1E76252095}" type="presParOf" srcId="{B1206BE5-778C-4D27-A355-C4FED6216A68}" destId="{FF1FB108-E5AB-4DA7-8E7C-C23079557ED6}" srcOrd="21" destOrd="0" presId="urn:microsoft.com/office/officeart/2005/8/layout/default"/>
    <dgm:cxn modelId="{876EA3C2-0AE3-45A7-898D-5DC3F8977E3D}" type="presParOf" srcId="{B1206BE5-778C-4D27-A355-C4FED6216A68}" destId="{F87AE445-682B-4E5E-999A-9570CE4CC3E7}" srcOrd="22"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92A1BE-FC02-4959-BCB3-106E9F8B205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3BDC15F-0532-4376-8886-F9C92A9F6F31}">
      <dgm:prSet/>
      <dgm:spPr/>
      <dgm:t>
        <a:bodyPr/>
        <a:lstStyle/>
        <a:p>
          <a:r>
            <a:rPr lang="en-US">
              <a:latin typeface="Trebuchet MS" panose="020B0603020202020204" pitchFamily="34" charset="0"/>
            </a:rPr>
            <a:t>The State is developing robust data sharing dashboards to help providers target chronic condition spending </a:t>
          </a:r>
        </a:p>
      </dgm:t>
    </dgm:pt>
    <dgm:pt modelId="{ACA4BFCA-7DCA-4062-A23C-01184C4895DC}" type="parTrans" cxnId="{83D8AF1A-E94D-4DE5-872A-CCCE7AA02CC7}">
      <dgm:prSet/>
      <dgm:spPr/>
      <dgm:t>
        <a:bodyPr/>
        <a:lstStyle/>
        <a:p>
          <a:endParaRPr lang="en-US"/>
        </a:p>
      </dgm:t>
    </dgm:pt>
    <dgm:pt modelId="{5204F642-A0E7-4F5D-B19E-A65187A4ED75}" type="sibTrans" cxnId="{83D8AF1A-E94D-4DE5-872A-CCCE7AA02CC7}">
      <dgm:prSet/>
      <dgm:spPr/>
      <dgm:t>
        <a:bodyPr/>
        <a:lstStyle/>
        <a:p>
          <a:endParaRPr lang="en-US"/>
        </a:p>
      </dgm:t>
    </dgm:pt>
    <dgm:pt modelId="{F91D3F07-EF10-4447-BF34-E322E5BDF405}">
      <dgm:prSet/>
      <dgm:spPr/>
      <dgm:t>
        <a:bodyPr/>
        <a:lstStyle/>
        <a:p>
          <a:r>
            <a:rPr lang="en-US">
              <a:latin typeface="Trebuchet MS" panose="020B0603020202020204" pitchFamily="34" charset="0"/>
            </a:rPr>
            <a:t>Will improve both program outcomes and offer more provider support</a:t>
          </a:r>
        </a:p>
      </dgm:t>
    </dgm:pt>
    <dgm:pt modelId="{08D2CA8C-A1B7-4AD0-B2DA-65F50371AE08}" type="parTrans" cxnId="{0450AEDA-9D38-4630-B450-3BF123E8E499}">
      <dgm:prSet/>
      <dgm:spPr/>
      <dgm:t>
        <a:bodyPr/>
        <a:lstStyle/>
        <a:p>
          <a:endParaRPr lang="en-US"/>
        </a:p>
      </dgm:t>
    </dgm:pt>
    <dgm:pt modelId="{EE7F8E0B-F8DD-448C-BFC3-8BE0F5D8C161}" type="sibTrans" cxnId="{0450AEDA-9D38-4630-B450-3BF123E8E499}">
      <dgm:prSet/>
      <dgm:spPr/>
      <dgm:t>
        <a:bodyPr/>
        <a:lstStyle/>
        <a:p>
          <a:endParaRPr lang="en-US"/>
        </a:p>
      </dgm:t>
    </dgm:pt>
    <dgm:pt modelId="{12B21B34-D6F9-4AB6-B20B-16BD4FBD94D2}" type="pres">
      <dgm:prSet presAssocID="{4692A1BE-FC02-4959-BCB3-106E9F8B2055}" presName="vert0" presStyleCnt="0">
        <dgm:presLayoutVars>
          <dgm:dir/>
          <dgm:animOne val="branch"/>
          <dgm:animLvl val="lvl"/>
        </dgm:presLayoutVars>
      </dgm:prSet>
      <dgm:spPr/>
    </dgm:pt>
    <dgm:pt modelId="{ADF276B6-76C2-4D4B-8C10-CD14FFB98F57}" type="pres">
      <dgm:prSet presAssocID="{33BDC15F-0532-4376-8886-F9C92A9F6F31}" presName="thickLine" presStyleLbl="alignNode1" presStyleIdx="0" presStyleCnt="2"/>
      <dgm:spPr/>
    </dgm:pt>
    <dgm:pt modelId="{8C09223B-B9E6-4DBB-B990-DBD1B308C1A5}" type="pres">
      <dgm:prSet presAssocID="{33BDC15F-0532-4376-8886-F9C92A9F6F31}" presName="horz1" presStyleCnt="0"/>
      <dgm:spPr/>
    </dgm:pt>
    <dgm:pt modelId="{77E067EC-6596-4BFD-825E-6E8A6E619843}" type="pres">
      <dgm:prSet presAssocID="{33BDC15F-0532-4376-8886-F9C92A9F6F31}" presName="tx1" presStyleLbl="revTx" presStyleIdx="0" presStyleCnt="2"/>
      <dgm:spPr/>
    </dgm:pt>
    <dgm:pt modelId="{FE5A69C7-8126-4CB0-8424-BE8F5940D322}" type="pres">
      <dgm:prSet presAssocID="{33BDC15F-0532-4376-8886-F9C92A9F6F31}" presName="vert1" presStyleCnt="0"/>
      <dgm:spPr/>
    </dgm:pt>
    <dgm:pt modelId="{049CC778-BD56-44EF-84E3-28BB6E5C957D}" type="pres">
      <dgm:prSet presAssocID="{F91D3F07-EF10-4447-BF34-E322E5BDF405}" presName="thickLine" presStyleLbl="alignNode1" presStyleIdx="1" presStyleCnt="2"/>
      <dgm:spPr/>
    </dgm:pt>
    <dgm:pt modelId="{55612E26-26B8-421E-A73D-6E89BAD1EF49}" type="pres">
      <dgm:prSet presAssocID="{F91D3F07-EF10-4447-BF34-E322E5BDF405}" presName="horz1" presStyleCnt="0"/>
      <dgm:spPr/>
    </dgm:pt>
    <dgm:pt modelId="{54174CE0-1070-4864-A1AA-453C4A7E12CF}" type="pres">
      <dgm:prSet presAssocID="{F91D3F07-EF10-4447-BF34-E322E5BDF405}" presName="tx1" presStyleLbl="revTx" presStyleIdx="1" presStyleCnt="2"/>
      <dgm:spPr/>
    </dgm:pt>
    <dgm:pt modelId="{9BD27CFD-6B40-4E0B-BB7B-AE3DCC741A23}" type="pres">
      <dgm:prSet presAssocID="{F91D3F07-EF10-4447-BF34-E322E5BDF405}" presName="vert1" presStyleCnt="0"/>
      <dgm:spPr/>
    </dgm:pt>
  </dgm:ptLst>
  <dgm:cxnLst>
    <dgm:cxn modelId="{2EEAEA01-B281-4B28-9D7C-F1D04F774E02}" type="presOf" srcId="{33BDC15F-0532-4376-8886-F9C92A9F6F31}" destId="{77E067EC-6596-4BFD-825E-6E8A6E619843}" srcOrd="0" destOrd="0" presId="urn:microsoft.com/office/officeart/2008/layout/LinedList"/>
    <dgm:cxn modelId="{83D8AF1A-E94D-4DE5-872A-CCCE7AA02CC7}" srcId="{4692A1BE-FC02-4959-BCB3-106E9F8B2055}" destId="{33BDC15F-0532-4376-8886-F9C92A9F6F31}" srcOrd="0" destOrd="0" parTransId="{ACA4BFCA-7DCA-4062-A23C-01184C4895DC}" sibTransId="{5204F642-A0E7-4F5D-B19E-A65187A4ED75}"/>
    <dgm:cxn modelId="{9E5BC868-5E4D-4E19-B6B9-BAA4B4CA9117}" type="presOf" srcId="{F91D3F07-EF10-4447-BF34-E322E5BDF405}" destId="{54174CE0-1070-4864-A1AA-453C4A7E12CF}" srcOrd="0" destOrd="0" presId="urn:microsoft.com/office/officeart/2008/layout/LinedList"/>
    <dgm:cxn modelId="{BEA83ED5-5449-4821-9D2E-9855DE7BA331}" type="presOf" srcId="{4692A1BE-FC02-4959-BCB3-106E9F8B2055}" destId="{12B21B34-D6F9-4AB6-B20B-16BD4FBD94D2}" srcOrd="0" destOrd="0" presId="urn:microsoft.com/office/officeart/2008/layout/LinedList"/>
    <dgm:cxn modelId="{0450AEDA-9D38-4630-B450-3BF123E8E499}" srcId="{4692A1BE-FC02-4959-BCB3-106E9F8B2055}" destId="{F91D3F07-EF10-4447-BF34-E322E5BDF405}" srcOrd="1" destOrd="0" parTransId="{08D2CA8C-A1B7-4AD0-B2DA-65F50371AE08}" sibTransId="{EE7F8E0B-F8DD-448C-BFC3-8BE0F5D8C161}"/>
    <dgm:cxn modelId="{87A1E8AD-FCFC-4A6E-8D3D-C346CDD39886}" type="presParOf" srcId="{12B21B34-D6F9-4AB6-B20B-16BD4FBD94D2}" destId="{ADF276B6-76C2-4D4B-8C10-CD14FFB98F57}" srcOrd="0" destOrd="0" presId="urn:microsoft.com/office/officeart/2008/layout/LinedList"/>
    <dgm:cxn modelId="{15E8C875-2F67-48E7-A461-0C1B18DD6926}" type="presParOf" srcId="{12B21B34-D6F9-4AB6-B20B-16BD4FBD94D2}" destId="{8C09223B-B9E6-4DBB-B990-DBD1B308C1A5}" srcOrd="1" destOrd="0" presId="urn:microsoft.com/office/officeart/2008/layout/LinedList"/>
    <dgm:cxn modelId="{491EBA87-BF3F-4BE7-B76D-50A968D0044B}" type="presParOf" srcId="{8C09223B-B9E6-4DBB-B990-DBD1B308C1A5}" destId="{77E067EC-6596-4BFD-825E-6E8A6E619843}" srcOrd="0" destOrd="0" presId="urn:microsoft.com/office/officeart/2008/layout/LinedList"/>
    <dgm:cxn modelId="{01D003DB-13F6-4777-A16D-3B05BC138436}" type="presParOf" srcId="{8C09223B-B9E6-4DBB-B990-DBD1B308C1A5}" destId="{FE5A69C7-8126-4CB0-8424-BE8F5940D322}" srcOrd="1" destOrd="0" presId="urn:microsoft.com/office/officeart/2008/layout/LinedList"/>
    <dgm:cxn modelId="{991461BF-03D2-4DE4-8A25-F20942061A21}" type="presParOf" srcId="{12B21B34-D6F9-4AB6-B20B-16BD4FBD94D2}" destId="{049CC778-BD56-44EF-84E3-28BB6E5C957D}" srcOrd="2" destOrd="0" presId="urn:microsoft.com/office/officeart/2008/layout/LinedList"/>
    <dgm:cxn modelId="{D2E567C6-7EE7-4398-9B2F-D223A605F869}" type="presParOf" srcId="{12B21B34-D6F9-4AB6-B20B-16BD4FBD94D2}" destId="{55612E26-26B8-421E-A73D-6E89BAD1EF49}" srcOrd="3" destOrd="0" presId="urn:microsoft.com/office/officeart/2008/layout/LinedList"/>
    <dgm:cxn modelId="{0B45F07A-D441-4E65-AE51-EFB942C6B425}" type="presParOf" srcId="{55612E26-26B8-421E-A73D-6E89BAD1EF49}" destId="{54174CE0-1070-4864-A1AA-453C4A7E12CF}" srcOrd="0" destOrd="0" presId="urn:microsoft.com/office/officeart/2008/layout/LinedList"/>
    <dgm:cxn modelId="{71C19EED-4F7F-4ACB-B0CF-54721119F7AB}" type="presParOf" srcId="{55612E26-26B8-421E-A73D-6E89BAD1EF49}" destId="{9BD27CFD-6B40-4E0B-BB7B-AE3DCC741A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5D869A-0250-4944-A2DE-63EE1A140BB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7B65EE2-02BE-4F68-9D2E-CABCA8857CBD}">
      <dgm:prSet/>
      <dgm:spPr>
        <a:solidFill>
          <a:schemeClr val="bg2"/>
        </a:solidFill>
      </dgm:spPr>
      <dgm:t>
        <a:bodyPr/>
        <a:lstStyle/>
        <a:p>
          <a:r>
            <a:rPr lang="en-US">
              <a:latin typeface="Trebuchet MS" panose="020B0603020202020204" pitchFamily="34" charset="0"/>
            </a:rPr>
            <a:t>PMPM</a:t>
          </a:r>
        </a:p>
      </dgm:t>
    </dgm:pt>
    <dgm:pt modelId="{AB36DD0B-0B94-4AE0-809E-8AAA9E607A29}" type="parTrans" cxnId="{B12AA050-8F1A-4282-9237-1B148C712BB9}">
      <dgm:prSet/>
      <dgm:spPr/>
      <dgm:t>
        <a:bodyPr/>
        <a:lstStyle/>
        <a:p>
          <a:endParaRPr lang="en-US"/>
        </a:p>
      </dgm:t>
    </dgm:pt>
    <dgm:pt modelId="{FDB7A0F1-8ADF-4250-BB69-B482747D7304}" type="sibTrans" cxnId="{B12AA050-8F1A-4282-9237-1B148C712BB9}">
      <dgm:prSet/>
      <dgm:spPr/>
      <dgm:t>
        <a:bodyPr/>
        <a:lstStyle/>
        <a:p>
          <a:endParaRPr lang="en-US"/>
        </a:p>
      </dgm:t>
    </dgm:pt>
    <dgm:pt modelId="{43B5D1D7-181E-4D59-AFF0-C03EA0D539D6}">
      <dgm:prSet/>
      <dgm:spPr>
        <a:ln>
          <a:solidFill>
            <a:schemeClr val="bg2"/>
          </a:solidFill>
        </a:ln>
      </dgm:spPr>
      <dgm:t>
        <a:bodyPr/>
        <a:lstStyle/>
        <a:p>
          <a:r>
            <a:rPr lang="en-US">
              <a:latin typeface="Trebuchet MS" panose="020B0603020202020204" pitchFamily="34" charset="0"/>
            </a:rPr>
            <a:t>All services will be shadow billed &amp; reconciled at the end of the year</a:t>
          </a:r>
        </a:p>
      </dgm:t>
    </dgm:pt>
    <dgm:pt modelId="{AC420160-3200-4A68-9B3D-5109ABFE0224}" type="parTrans" cxnId="{F649AC9E-7859-4AB8-A624-2B596B5FBE6D}">
      <dgm:prSet/>
      <dgm:spPr/>
      <dgm:t>
        <a:bodyPr/>
        <a:lstStyle/>
        <a:p>
          <a:endParaRPr lang="en-US"/>
        </a:p>
      </dgm:t>
    </dgm:pt>
    <dgm:pt modelId="{C37BBCDF-3AF9-45E6-A32F-5296AE11513E}" type="sibTrans" cxnId="{F649AC9E-7859-4AB8-A624-2B596B5FBE6D}">
      <dgm:prSet/>
      <dgm:spPr/>
      <dgm:t>
        <a:bodyPr/>
        <a:lstStyle/>
        <a:p>
          <a:endParaRPr lang="en-US"/>
        </a:p>
      </dgm:t>
    </dgm:pt>
    <dgm:pt modelId="{B39B45AF-2B06-48C7-B94C-911A559A7CCF}">
      <dgm:prSet/>
      <dgm:spPr>
        <a:ln>
          <a:solidFill>
            <a:schemeClr val="bg2"/>
          </a:solidFill>
        </a:ln>
      </dgm:spPr>
      <dgm:t>
        <a:bodyPr/>
        <a:lstStyle/>
        <a:p>
          <a:r>
            <a:rPr lang="en-US">
              <a:latin typeface="Trebuchet MS" panose="020B0603020202020204" pitchFamily="34" charset="0"/>
            </a:rPr>
            <a:t>If the PMPM is below the shadow billed amount, provider will receive additional funding </a:t>
          </a:r>
        </a:p>
      </dgm:t>
    </dgm:pt>
    <dgm:pt modelId="{47E41A0E-EBC4-4D7A-A1D0-E59B163D84B5}" type="parTrans" cxnId="{602A59CC-24CE-46EC-8104-B930E32D19C3}">
      <dgm:prSet/>
      <dgm:spPr/>
      <dgm:t>
        <a:bodyPr/>
        <a:lstStyle/>
        <a:p>
          <a:endParaRPr lang="en-US"/>
        </a:p>
      </dgm:t>
    </dgm:pt>
    <dgm:pt modelId="{DB886ED4-DCEB-4770-8866-DE6C7C954878}" type="sibTrans" cxnId="{602A59CC-24CE-46EC-8104-B930E32D19C3}">
      <dgm:prSet/>
      <dgm:spPr/>
      <dgm:t>
        <a:bodyPr/>
        <a:lstStyle/>
        <a:p>
          <a:endParaRPr lang="en-US"/>
        </a:p>
      </dgm:t>
    </dgm:pt>
    <dgm:pt modelId="{A03FEB7E-606D-4555-AAE4-39D5250C0F63}">
      <dgm:prSet/>
      <dgm:spPr>
        <a:ln>
          <a:solidFill>
            <a:schemeClr val="bg2"/>
          </a:solidFill>
        </a:ln>
      </dgm:spPr>
      <dgm:t>
        <a:bodyPr/>
        <a:lstStyle/>
        <a:p>
          <a:r>
            <a:rPr lang="en-US">
              <a:latin typeface="Trebuchet MS" panose="020B0603020202020204" pitchFamily="34" charset="0"/>
            </a:rPr>
            <a:t>If PMPM is above the shadow billed amount, provider can retain excess if they meet quality measures</a:t>
          </a:r>
        </a:p>
      </dgm:t>
    </dgm:pt>
    <dgm:pt modelId="{A937382A-ED21-4F19-B846-833C7BC3F5DF}" type="parTrans" cxnId="{67ABDCF9-2305-4D5E-965B-32CDF19CDC0B}">
      <dgm:prSet/>
      <dgm:spPr/>
      <dgm:t>
        <a:bodyPr/>
        <a:lstStyle/>
        <a:p>
          <a:endParaRPr lang="en-US"/>
        </a:p>
      </dgm:t>
    </dgm:pt>
    <dgm:pt modelId="{C23E3338-74BA-4367-80ED-403F8AC85658}" type="sibTrans" cxnId="{67ABDCF9-2305-4D5E-965B-32CDF19CDC0B}">
      <dgm:prSet/>
      <dgm:spPr/>
      <dgm:t>
        <a:bodyPr/>
        <a:lstStyle/>
        <a:p>
          <a:endParaRPr lang="en-US"/>
        </a:p>
      </dgm:t>
    </dgm:pt>
    <dgm:pt modelId="{E167A298-B0A3-4EDB-BD6A-3AB49F1158FE}">
      <dgm:prSet/>
      <dgm:spPr>
        <a:solidFill>
          <a:schemeClr val="accent2"/>
        </a:solidFill>
      </dgm:spPr>
      <dgm:t>
        <a:bodyPr/>
        <a:lstStyle/>
        <a:p>
          <a:r>
            <a:rPr lang="en-US">
              <a:latin typeface="Trebuchet MS" panose="020B0603020202020204" pitchFamily="34" charset="0"/>
            </a:rPr>
            <a:t>Gainsharing</a:t>
          </a:r>
        </a:p>
      </dgm:t>
    </dgm:pt>
    <dgm:pt modelId="{4077CBF3-4421-4E61-8793-3E48033F7404}" type="parTrans" cxnId="{9E9B4562-BA71-4CAC-9969-170BE209235F}">
      <dgm:prSet/>
      <dgm:spPr/>
      <dgm:t>
        <a:bodyPr/>
        <a:lstStyle/>
        <a:p>
          <a:endParaRPr lang="en-US"/>
        </a:p>
      </dgm:t>
    </dgm:pt>
    <dgm:pt modelId="{F51EA672-733A-45AD-A39D-5C751FE9B4C3}" type="sibTrans" cxnId="{9E9B4562-BA71-4CAC-9969-170BE209235F}">
      <dgm:prSet/>
      <dgm:spPr/>
      <dgm:t>
        <a:bodyPr/>
        <a:lstStyle/>
        <a:p>
          <a:endParaRPr lang="en-US"/>
        </a:p>
      </dgm:t>
    </dgm:pt>
    <dgm:pt modelId="{B63FA395-73D5-495C-B45E-D9B0B96171E4}">
      <dgm:prSet/>
      <dgm:spPr>
        <a:ln>
          <a:solidFill>
            <a:schemeClr val="accent2"/>
          </a:solidFill>
        </a:ln>
      </dgm:spPr>
      <dgm:t>
        <a:bodyPr/>
        <a:lstStyle/>
        <a:p>
          <a:r>
            <a:rPr lang="en-US">
              <a:latin typeface="Trebuchet MS" panose="020B0603020202020204" pitchFamily="34" charset="0"/>
            </a:rPr>
            <a:t>Eligibility for gainsharing payments unlocked if providers meet quality measures </a:t>
          </a:r>
        </a:p>
      </dgm:t>
    </dgm:pt>
    <dgm:pt modelId="{51D01CBC-8FAD-42AE-AC68-3A681D4DC9AF}" type="parTrans" cxnId="{59636328-8191-4ED0-8594-40D451047133}">
      <dgm:prSet/>
      <dgm:spPr/>
      <dgm:t>
        <a:bodyPr/>
        <a:lstStyle/>
        <a:p>
          <a:endParaRPr lang="en-US"/>
        </a:p>
      </dgm:t>
    </dgm:pt>
    <dgm:pt modelId="{8C27EC5D-133F-407D-9EEC-C3883C705C80}" type="sibTrans" cxnId="{59636328-8191-4ED0-8594-40D451047133}">
      <dgm:prSet/>
      <dgm:spPr/>
      <dgm:t>
        <a:bodyPr/>
        <a:lstStyle/>
        <a:p>
          <a:endParaRPr lang="en-US"/>
        </a:p>
      </dgm:t>
    </dgm:pt>
    <dgm:pt modelId="{D499CFFE-AFC7-49ED-A09B-8EACEE6A91D8}">
      <dgm:prSet/>
      <dgm:spPr>
        <a:ln>
          <a:solidFill>
            <a:schemeClr val="bg2"/>
          </a:solidFill>
        </a:ln>
      </dgm:spPr>
      <dgm:t>
        <a:bodyPr/>
        <a:lstStyle/>
        <a:p>
          <a:r>
            <a:rPr lang="en-US">
              <a:latin typeface="Trebuchet MS" panose="020B0603020202020204" pitchFamily="34" charset="0"/>
            </a:rPr>
            <a:t>First year of participation is risk-free</a:t>
          </a:r>
        </a:p>
      </dgm:t>
    </dgm:pt>
    <dgm:pt modelId="{3074BABF-357A-4B6D-92A0-29A4F016897F}" type="parTrans" cxnId="{57BFB495-23C2-4C73-BD24-560A83F11661}">
      <dgm:prSet/>
      <dgm:spPr/>
      <dgm:t>
        <a:bodyPr/>
        <a:lstStyle/>
        <a:p>
          <a:endParaRPr lang="en-US"/>
        </a:p>
      </dgm:t>
    </dgm:pt>
    <dgm:pt modelId="{8B7FFF28-FBEE-4ABE-A6EA-352AD55D87DC}" type="sibTrans" cxnId="{57BFB495-23C2-4C73-BD24-560A83F11661}">
      <dgm:prSet/>
      <dgm:spPr/>
      <dgm:t>
        <a:bodyPr/>
        <a:lstStyle/>
        <a:p>
          <a:endParaRPr lang="en-US"/>
        </a:p>
      </dgm:t>
    </dgm:pt>
    <dgm:pt modelId="{847BD275-AE0C-4B22-AF68-57C552EE4360}" type="pres">
      <dgm:prSet presAssocID="{EA5D869A-0250-4944-A2DE-63EE1A140BB0}" presName="linear" presStyleCnt="0">
        <dgm:presLayoutVars>
          <dgm:dir/>
          <dgm:animLvl val="lvl"/>
          <dgm:resizeHandles val="exact"/>
        </dgm:presLayoutVars>
      </dgm:prSet>
      <dgm:spPr/>
    </dgm:pt>
    <dgm:pt modelId="{11C36148-AFAE-4BE5-B1A1-51582679D0E8}" type="pres">
      <dgm:prSet presAssocID="{77B65EE2-02BE-4F68-9D2E-CABCA8857CBD}" presName="parentLin" presStyleCnt="0"/>
      <dgm:spPr/>
    </dgm:pt>
    <dgm:pt modelId="{0E018FAD-094B-486A-827B-09A2D08A4FE0}" type="pres">
      <dgm:prSet presAssocID="{77B65EE2-02BE-4F68-9D2E-CABCA8857CBD}" presName="parentLeftMargin" presStyleLbl="node1" presStyleIdx="0" presStyleCnt="2"/>
      <dgm:spPr/>
    </dgm:pt>
    <dgm:pt modelId="{2722BDDA-E073-43C0-99ED-676D4B9870E9}" type="pres">
      <dgm:prSet presAssocID="{77B65EE2-02BE-4F68-9D2E-CABCA8857CBD}" presName="parentText" presStyleLbl="node1" presStyleIdx="0" presStyleCnt="2">
        <dgm:presLayoutVars>
          <dgm:chMax val="0"/>
          <dgm:bulletEnabled val="1"/>
        </dgm:presLayoutVars>
      </dgm:prSet>
      <dgm:spPr/>
    </dgm:pt>
    <dgm:pt modelId="{6E2358B4-17A9-462D-B64A-06E4D2BD5B74}" type="pres">
      <dgm:prSet presAssocID="{77B65EE2-02BE-4F68-9D2E-CABCA8857CBD}" presName="negativeSpace" presStyleCnt="0"/>
      <dgm:spPr/>
    </dgm:pt>
    <dgm:pt modelId="{4A4C05E8-69FC-4C12-ABA0-D6F714E43C07}" type="pres">
      <dgm:prSet presAssocID="{77B65EE2-02BE-4F68-9D2E-CABCA8857CBD}" presName="childText" presStyleLbl="conFgAcc1" presStyleIdx="0" presStyleCnt="2">
        <dgm:presLayoutVars>
          <dgm:bulletEnabled val="1"/>
        </dgm:presLayoutVars>
      </dgm:prSet>
      <dgm:spPr/>
    </dgm:pt>
    <dgm:pt modelId="{F2714A20-1F63-410C-9865-E0B65BA4D503}" type="pres">
      <dgm:prSet presAssocID="{FDB7A0F1-8ADF-4250-BB69-B482747D7304}" presName="spaceBetweenRectangles" presStyleCnt="0"/>
      <dgm:spPr/>
    </dgm:pt>
    <dgm:pt modelId="{64E825F0-897D-4A16-9B26-EDDE33878E89}" type="pres">
      <dgm:prSet presAssocID="{E167A298-B0A3-4EDB-BD6A-3AB49F1158FE}" presName="parentLin" presStyleCnt="0"/>
      <dgm:spPr/>
    </dgm:pt>
    <dgm:pt modelId="{F9E3265B-B194-4456-A0A6-CD83CA693DA9}" type="pres">
      <dgm:prSet presAssocID="{E167A298-B0A3-4EDB-BD6A-3AB49F1158FE}" presName="parentLeftMargin" presStyleLbl="node1" presStyleIdx="0" presStyleCnt="2"/>
      <dgm:spPr/>
    </dgm:pt>
    <dgm:pt modelId="{C9106601-1AF5-4B6F-8C59-1ACAFDF9BB54}" type="pres">
      <dgm:prSet presAssocID="{E167A298-B0A3-4EDB-BD6A-3AB49F1158FE}" presName="parentText" presStyleLbl="node1" presStyleIdx="1" presStyleCnt="2">
        <dgm:presLayoutVars>
          <dgm:chMax val="0"/>
          <dgm:bulletEnabled val="1"/>
        </dgm:presLayoutVars>
      </dgm:prSet>
      <dgm:spPr/>
    </dgm:pt>
    <dgm:pt modelId="{272BE57C-CB6B-4A52-A53F-1B057FDB4C1A}" type="pres">
      <dgm:prSet presAssocID="{E167A298-B0A3-4EDB-BD6A-3AB49F1158FE}" presName="negativeSpace" presStyleCnt="0"/>
      <dgm:spPr/>
    </dgm:pt>
    <dgm:pt modelId="{745C4572-5F0F-4689-84C9-4C84BFC9D873}" type="pres">
      <dgm:prSet presAssocID="{E167A298-B0A3-4EDB-BD6A-3AB49F1158FE}" presName="childText" presStyleLbl="conFgAcc1" presStyleIdx="1" presStyleCnt="2">
        <dgm:presLayoutVars>
          <dgm:bulletEnabled val="1"/>
        </dgm:presLayoutVars>
      </dgm:prSet>
      <dgm:spPr/>
    </dgm:pt>
  </dgm:ptLst>
  <dgm:cxnLst>
    <dgm:cxn modelId="{003B2D00-D298-410D-A070-A3BE15CBB8EC}" type="presOf" srcId="{B63FA395-73D5-495C-B45E-D9B0B96171E4}" destId="{745C4572-5F0F-4689-84C9-4C84BFC9D873}" srcOrd="0" destOrd="0" presId="urn:microsoft.com/office/officeart/2005/8/layout/list1"/>
    <dgm:cxn modelId="{59636328-8191-4ED0-8594-40D451047133}" srcId="{E167A298-B0A3-4EDB-BD6A-3AB49F1158FE}" destId="{B63FA395-73D5-495C-B45E-D9B0B96171E4}" srcOrd="0" destOrd="0" parTransId="{51D01CBC-8FAD-42AE-AC68-3A681D4DC9AF}" sibTransId="{8C27EC5D-133F-407D-9EEC-C3883C705C80}"/>
    <dgm:cxn modelId="{9E9B4562-BA71-4CAC-9969-170BE209235F}" srcId="{EA5D869A-0250-4944-A2DE-63EE1A140BB0}" destId="{E167A298-B0A3-4EDB-BD6A-3AB49F1158FE}" srcOrd="1" destOrd="0" parTransId="{4077CBF3-4421-4E61-8793-3E48033F7404}" sibTransId="{F51EA672-733A-45AD-A39D-5C751FE9B4C3}"/>
    <dgm:cxn modelId="{2A54A94E-DA0E-43F4-998F-FFABE096C504}" type="presOf" srcId="{77B65EE2-02BE-4F68-9D2E-CABCA8857CBD}" destId="{2722BDDA-E073-43C0-99ED-676D4B9870E9}" srcOrd="1" destOrd="0" presId="urn:microsoft.com/office/officeart/2005/8/layout/list1"/>
    <dgm:cxn modelId="{B12AA050-8F1A-4282-9237-1B148C712BB9}" srcId="{EA5D869A-0250-4944-A2DE-63EE1A140BB0}" destId="{77B65EE2-02BE-4F68-9D2E-CABCA8857CBD}" srcOrd="0" destOrd="0" parTransId="{AB36DD0B-0B94-4AE0-809E-8AAA9E607A29}" sibTransId="{FDB7A0F1-8ADF-4250-BB69-B482747D7304}"/>
    <dgm:cxn modelId="{B474F785-4912-474F-83A2-0E0A83E2AC1D}" type="presOf" srcId="{E167A298-B0A3-4EDB-BD6A-3AB49F1158FE}" destId="{F9E3265B-B194-4456-A0A6-CD83CA693DA9}" srcOrd="0" destOrd="0" presId="urn:microsoft.com/office/officeart/2005/8/layout/list1"/>
    <dgm:cxn modelId="{57BFB495-23C2-4C73-BD24-560A83F11661}" srcId="{77B65EE2-02BE-4F68-9D2E-CABCA8857CBD}" destId="{D499CFFE-AFC7-49ED-A09B-8EACEE6A91D8}" srcOrd="3" destOrd="0" parTransId="{3074BABF-357A-4B6D-92A0-29A4F016897F}" sibTransId="{8B7FFF28-FBEE-4ABE-A6EA-352AD55D87DC}"/>
    <dgm:cxn modelId="{55A5CB98-098F-4EDE-AF13-123D6D86FCEE}" type="presOf" srcId="{B39B45AF-2B06-48C7-B94C-911A559A7CCF}" destId="{4A4C05E8-69FC-4C12-ABA0-D6F714E43C07}" srcOrd="0" destOrd="1" presId="urn:microsoft.com/office/officeart/2005/8/layout/list1"/>
    <dgm:cxn modelId="{F649AC9E-7859-4AB8-A624-2B596B5FBE6D}" srcId="{77B65EE2-02BE-4F68-9D2E-CABCA8857CBD}" destId="{43B5D1D7-181E-4D59-AFF0-C03EA0D539D6}" srcOrd="0" destOrd="0" parTransId="{AC420160-3200-4A68-9B3D-5109ABFE0224}" sibTransId="{C37BBCDF-3AF9-45E6-A32F-5296AE11513E}"/>
    <dgm:cxn modelId="{AC79609F-A54B-4934-89D0-70176AF7B5A4}" type="presOf" srcId="{A03FEB7E-606D-4555-AAE4-39D5250C0F63}" destId="{4A4C05E8-69FC-4C12-ABA0-D6F714E43C07}" srcOrd="0" destOrd="2" presId="urn:microsoft.com/office/officeart/2005/8/layout/list1"/>
    <dgm:cxn modelId="{CBD8AFA6-3139-480C-99CC-FE0F922C7D5F}" type="presOf" srcId="{EA5D869A-0250-4944-A2DE-63EE1A140BB0}" destId="{847BD275-AE0C-4B22-AF68-57C552EE4360}" srcOrd="0" destOrd="0" presId="urn:microsoft.com/office/officeart/2005/8/layout/list1"/>
    <dgm:cxn modelId="{5861BAAB-8A5E-46AD-AD0C-FEA3B7018A83}" type="presOf" srcId="{77B65EE2-02BE-4F68-9D2E-CABCA8857CBD}" destId="{0E018FAD-094B-486A-827B-09A2D08A4FE0}" srcOrd="0" destOrd="0" presId="urn:microsoft.com/office/officeart/2005/8/layout/list1"/>
    <dgm:cxn modelId="{0B11EFBA-13EF-44FF-98E4-551827B82D9C}" type="presOf" srcId="{D499CFFE-AFC7-49ED-A09B-8EACEE6A91D8}" destId="{4A4C05E8-69FC-4C12-ABA0-D6F714E43C07}" srcOrd="0" destOrd="3" presId="urn:microsoft.com/office/officeart/2005/8/layout/list1"/>
    <dgm:cxn modelId="{D216C5C5-EA23-47CA-AC41-1318B2427DB3}" type="presOf" srcId="{E167A298-B0A3-4EDB-BD6A-3AB49F1158FE}" destId="{C9106601-1AF5-4B6F-8C59-1ACAFDF9BB54}" srcOrd="1" destOrd="0" presId="urn:microsoft.com/office/officeart/2005/8/layout/list1"/>
    <dgm:cxn modelId="{602A59CC-24CE-46EC-8104-B930E32D19C3}" srcId="{77B65EE2-02BE-4F68-9D2E-CABCA8857CBD}" destId="{B39B45AF-2B06-48C7-B94C-911A559A7CCF}" srcOrd="1" destOrd="0" parTransId="{47E41A0E-EBC4-4D7A-A1D0-E59B163D84B5}" sibTransId="{DB886ED4-DCEB-4770-8866-DE6C7C954878}"/>
    <dgm:cxn modelId="{0DF231D1-92BE-4913-BB39-CBD5F7E9BCDC}" type="presOf" srcId="{43B5D1D7-181E-4D59-AFF0-C03EA0D539D6}" destId="{4A4C05E8-69FC-4C12-ABA0-D6F714E43C07}" srcOrd="0" destOrd="0" presId="urn:microsoft.com/office/officeart/2005/8/layout/list1"/>
    <dgm:cxn modelId="{67ABDCF9-2305-4D5E-965B-32CDF19CDC0B}" srcId="{77B65EE2-02BE-4F68-9D2E-CABCA8857CBD}" destId="{A03FEB7E-606D-4555-AAE4-39D5250C0F63}" srcOrd="2" destOrd="0" parTransId="{A937382A-ED21-4F19-B846-833C7BC3F5DF}" sibTransId="{C23E3338-74BA-4367-80ED-403F8AC85658}"/>
    <dgm:cxn modelId="{440615DB-D3F8-40B8-B9C9-96ADBD0EEF33}" type="presParOf" srcId="{847BD275-AE0C-4B22-AF68-57C552EE4360}" destId="{11C36148-AFAE-4BE5-B1A1-51582679D0E8}" srcOrd="0" destOrd="0" presId="urn:microsoft.com/office/officeart/2005/8/layout/list1"/>
    <dgm:cxn modelId="{20C952D1-4F35-42B2-8538-69FE50600617}" type="presParOf" srcId="{11C36148-AFAE-4BE5-B1A1-51582679D0E8}" destId="{0E018FAD-094B-486A-827B-09A2D08A4FE0}" srcOrd="0" destOrd="0" presId="urn:microsoft.com/office/officeart/2005/8/layout/list1"/>
    <dgm:cxn modelId="{DE3765C7-A6F3-4FC9-BA83-624C3095C691}" type="presParOf" srcId="{11C36148-AFAE-4BE5-B1A1-51582679D0E8}" destId="{2722BDDA-E073-43C0-99ED-676D4B9870E9}" srcOrd="1" destOrd="0" presId="urn:microsoft.com/office/officeart/2005/8/layout/list1"/>
    <dgm:cxn modelId="{44FF8953-FBA4-40DF-9A66-505595571C1B}" type="presParOf" srcId="{847BD275-AE0C-4B22-AF68-57C552EE4360}" destId="{6E2358B4-17A9-462D-B64A-06E4D2BD5B74}" srcOrd="1" destOrd="0" presId="urn:microsoft.com/office/officeart/2005/8/layout/list1"/>
    <dgm:cxn modelId="{663DB32C-1352-4F71-9DC6-42347CDBC65A}" type="presParOf" srcId="{847BD275-AE0C-4B22-AF68-57C552EE4360}" destId="{4A4C05E8-69FC-4C12-ABA0-D6F714E43C07}" srcOrd="2" destOrd="0" presId="urn:microsoft.com/office/officeart/2005/8/layout/list1"/>
    <dgm:cxn modelId="{576504BA-F2E9-41CF-AD26-7F8425DCBE16}" type="presParOf" srcId="{847BD275-AE0C-4B22-AF68-57C552EE4360}" destId="{F2714A20-1F63-410C-9865-E0B65BA4D503}" srcOrd="3" destOrd="0" presId="urn:microsoft.com/office/officeart/2005/8/layout/list1"/>
    <dgm:cxn modelId="{CD279D7F-1CF4-49E8-AAC2-897B8B3443CC}" type="presParOf" srcId="{847BD275-AE0C-4B22-AF68-57C552EE4360}" destId="{64E825F0-897D-4A16-9B26-EDDE33878E89}" srcOrd="4" destOrd="0" presId="urn:microsoft.com/office/officeart/2005/8/layout/list1"/>
    <dgm:cxn modelId="{0AF8835C-3F83-420F-9A3F-D2CB22AA0221}" type="presParOf" srcId="{64E825F0-897D-4A16-9B26-EDDE33878E89}" destId="{F9E3265B-B194-4456-A0A6-CD83CA693DA9}" srcOrd="0" destOrd="0" presId="urn:microsoft.com/office/officeart/2005/8/layout/list1"/>
    <dgm:cxn modelId="{A3F33DCC-F47C-400F-AD40-F49EBE56CA36}" type="presParOf" srcId="{64E825F0-897D-4A16-9B26-EDDE33878E89}" destId="{C9106601-1AF5-4B6F-8C59-1ACAFDF9BB54}" srcOrd="1" destOrd="0" presId="urn:microsoft.com/office/officeart/2005/8/layout/list1"/>
    <dgm:cxn modelId="{F02D2190-260F-4CB6-8587-D29EA6F33920}" type="presParOf" srcId="{847BD275-AE0C-4B22-AF68-57C552EE4360}" destId="{272BE57C-CB6B-4A52-A53F-1B057FDB4C1A}" srcOrd="5" destOrd="0" presId="urn:microsoft.com/office/officeart/2005/8/layout/list1"/>
    <dgm:cxn modelId="{76D875DD-91EB-4610-8107-14D31193D198}" type="presParOf" srcId="{847BD275-AE0C-4B22-AF68-57C552EE4360}" destId="{745C4572-5F0F-4689-84C9-4C84BFC9D87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2847A1-379F-4C55-B090-193997B2C72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07995D8D-0499-45E0-BD4F-00C402EB7D58}">
      <dgm:prSet/>
      <dgm:spPr/>
      <dgm:t>
        <a:bodyPr/>
        <a:lstStyle/>
        <a:p>
          <a:pPr>
            <a:lnSpc>
              <a:spcPct val="100000"/>
            </a:lnSpc>
            <a:defRPr cap="all"/>
          </a:pPr>
          <a:r>
            <a:rPr lang="en-US">
              <a:latin typeface="Trebuchet MS" panose="020B0603020202020204" pitchFamily="34" charset="0"/>
            </a:rPr>
            <a:t>Fill out Provider Interest Form</a:t>
          </a:r>
        </a:p>
      </dgm:t>
    </dgm:pt>
    <dgm:pt modelId="{B9BD059C-957D-415E-A00D-B03F22594FC2}" type="parTrans" cxnId="{6D2C7343-1030-4DA6-BD62-70F7086171BD}">
      <dgm:prSet/>
      <dgm:spPr/>
      <dgm:t>
        <a:bodyPr/>
        <a:lstStyle/>
        <a:p>
          <a:endParaRPr lang="en-US"/>
        </a:p>
      </dgm:t>
    </dgm:pt>
    <dgm:pt modelId="{5917C6C6-D991-4B7C-83F6-1D7AF2C13AD6}" type="sibTrans" cxnId="{6D2C7343-1030-4DA6-BD62-70F7086171BD}">
      <dgm:prSet/>
      <dgm:spPr/>
      <dgm:t>
        <a:bodyPr/>
        <a:lstStyle/>
        <a:p>
          <a:endParaRPr lang="en-US"/>
        </a:p>
      </dgm:t>
    </dgm:pt>
    <dgm:pt modelId="{0D5E3A58-9EED-41FC-8525-BE0BFFB37DF0}">
      <dgm:prSet/>
      <dgm:spPr>
        <a:solidFill>
          <a:schemeClr val="bg2"/>
        </a:solidFill>
      </dgm:spPr>
      <dgm:t>
        <a:bodyPr/>
        <a:lstStyle/>
        <a:p>
          <a:pPr>
            <a:lnSpc>
              <a:spcPct val="100000"/>
            </a:lnSpc>
            <a:defRPr cap="all"/>
          </a:pPr>
          <a:r>
            <a:rPr lang="en-US">
              <a:latin typeface="Trebuchet MS" panose="020B0603020202020204" pitchFamily="34" charset="0"/>
            </a:rPr>
            <a:t>Review data Workbook &amp; Materials</a:t>
          </a:r>
        </a:p>
      </dgm:t>
    </dgm:pt>
    <dgm:pt modelId="{E3C73651-D544-4F13-92AF-089E1C9CB9E0}" type="parTrans" cxnId="{E9EA83D6-F9A5-4B71-85FB-6F6977E3887F}">
      <dgm:prSet/>
      <dgm:spPr/>
      <dgm:t>
        <a:bodyPr/>
        <a:lstStyle/>
        <a:p>
          <a:endParaRPr lang="en-US"/>
        </a:p>
      </dgm:t>
    </dgm:pt>
    <dgm:pt modelId="{DAB3C7D2-75D5-42C4-882A-79A0B9B49992}" type="sibTrans" cxnId="{E9EA83D6-F9A5-4B71-85FB-6F6977E3887F}">
      <dgm:prSet/>
      <dgm:spPr/>
      <dgm:t>
        <a:bodyPr/>
        <a:lstStyle/>
        <a:p>
          <a:endParaRPr lang="en-US"/>
        </a:p>
      </dgm:t>
    </dgm:pt>
    <dgm:pt modelId="{983258FF-F9BE-437A-A85C-AF4490C23A33}">
      <dgm:prSet/>
      <dgm:spPr/>
      <dgm:t>
        <a:bodyPr/>
        <a:lstStyle/>
        <a:p>
          <a:pPr>
            <a:lnSpc>
              <a:spcPct val="100000"/>
            </a:lnSpc>
            <a:defRPr cap="all"/>
          </a:pPr>
          <a:r>
            <a:rPr lang="en-US">
              <a:latin typeface="Trebuchet MS" panose="020B0603020202020204" pitchFamily="34" charset="0"/>
            </a:rPr>
            <a:t>Schedule follow-up data walk through with State if needed (up to two sessions)</a:t>
          </a:r>
        </a:p>
      </dgm:t>
    </dgm:pt>
    <dgm:pt modelId="{D71DD090-E1F3-417C-8C79-B0D4DE7016E4}" type="parTrans" cxnId="{BEA4FF27-7375-4735-A89C-82C572BBE76F}">
      <dgm:prSet/>
      <dgm:spPr/>
      <dgm:t>
        <a:bodyPr/>
        <a:lstStyle/>
        <a:p>
          <a:endParaRPr lang="en-US"/>
        </a:p>
      </dgm:t>
    </dgm:pt>
    <dgm:pt modelId="{2C8A5131-88B4-4627-9F7D-CB524495B0A1}" type="sibTrans" cxnId="{BEA4FF27-7375-4735-A89C-82C572BBE76F}">
      <dgm:prSet/>
      <dgm:spPr/>
      <dgm:t>
        <a:bodyPr/>
        <a:lstStyle/>
        <a:p>
          <a:endParaRPr lang="en-US"/>
        </a:p>
      </dgm:t>
    </dgm:pt>
    <dgm:pt modelId="{3FF88440-8F52-4A99-BA9C-95A244EA2FA7}" type="pres">
      <dgm:prSet presAssocID="{D72847A1-379F-4C55-B090-193997B2C726}" presName="outerComposite" presStyleCnt="0">
        <dgm:presLayoutVars>
          <dgm:chMax val="5"/>
          <dgm:dir/>
          <dgm:resizeHandles val="exact"/>
        </dgm:presLayoutVars>
      </dgm:prSet>
      <dgm:spPr/>
    </dgm:pt>
    <dgm:pt modelId="{4110B5F8-9164-4E83-AA0D-CAF99A29B79E}" type="pres">
      <dgm:prSet presAssocID="{D72847A1-379F-4C55-B090-193997B2C726}" presName="dummyMaxCanvas" presStyleCnt="0">
        <dgm:presLayoutVars/>
      </dgm:prSet>
      <dgm:spPr/>
    </dgm:pt>
    <dgm:pt modelId="{6D87545E-4DC1-4DB3-B83D-F39DFA8D185E}" type="pres">
      <dgm:prSet presAssocID="{D72847A1-379F-4C55-B090-193997B2C726}" presName="ThreeNodes_1" presStyleLbl="node1" presStyleIdx="0" presStyleCnt="3">
        <dgm:presLayoutVars>
          <dgm:bulletEnabled val="1"/>
        </dgm:presLayoutVars>
      </dgm:prSet>
      <dgm:spPr/>
    </dgm:pt>
    <dgm:pt modelId="{6A0F178E-0FD8-4A25-8200-61AD74230105}" type="pres">
      <dgm:prSet presAssocID="{D72847A1-379F-4C55-B090-193997B2C726}" presName="ThreeNodes_2" presStyleLbl="node1" presStyleIdx="1" presStyleCnt="3">
        <dgm:presLayoutVars>
          <dgm:bulletEnabled val="1"/>
        </dgm:presLayoutVars>
      </dgm:prSet>
      <dgm:spPr/>
    </dgm:pt>
    <dgm:pt modelId="{F011C3C3-6EC0-4A20-8995-105BFDE5930F}" type="pres">
      <dgm:prSet presAssocID="{D72847A1-379F-4C55-B090-193997B2C726}" presName="ThreeNodes_3" presStyleLbl="node1" presStyleIdx="2" presStyleCnt="3">
        <dgm:presLayoutVars>
          <dgm:bulletEnabled val="1"/>
        </dgm:presLayoutVars>
      </dgm:prSet>
      <dgm:spPr/>
    </dgm:pt>
    <dgm:pt modelId="{37DD29CB-75CC-465D-B516-6C55F3E5AEF3}" type="pres">
      <dgm:prSet presAssocID="{D72847A1-379F-4C55-B090-193997B2C726}" presName="ThreeConn_1-2" presStyleLbl="fgAccFollowNode1" presStyleIdx="0" presStyleCnt="2">
        <dgm:presLayoutVars>
          <dgm:bulletEnabled val="1"/>
        </dgm:presLayoutVars>
      </dgm:prSet>
      <dgm:spPr/>
    </dgm:pt>
    <dgm:pt modelId="{EC003FC0-1011-4231-AB3E-6BE712AE1B67}" type="pres">
      <dgm:prSet presAssocID="{D72847A1-379F-4C55-B090-193997B2C726}" presName="ThreeConn_2-3" presStyleLbl="fgAccFollowNode1" presStyleIdx="1" presStyleCnt="2">
        <dgm:presLayoutVars>
          <dgm:bulletEnabled val="1"/>
        </dgm:presLayoutVars>
      </dgm:prSet>
      <dgm:spPr/>
    </dgm:pt>
    <dgm:pt modelId="{B8511AB9-5ACF-4575-A694-9A8FBBBBF8BD}" type="pres">
      <dgm:prSet presAssocID="{D72847A1-379F-4C55-B090-193997B2C726}" presName="ThreeNodes_1_text" presStyleLbl="node1" presStyleIdx="2" presStyleCnt="3">
        <dgm:presLayoutVars>
          <dgm:bulletEnabled val="1"/>
        </dgm:presLayoutVars>
      </dgm:prSet>
      <dgm:spPr/>
    </dgm:pt>
    <dgm:pt modelId="{534099D3-F231-41BA-ABC0-CA9A739C43BB}" type="pres">
      <dgm:prSet presAssocID="{D72847A1-379F-4C55-B090-193997B2C726}" presName="ThreeNodes_2_text" presStyleLbl="node1" presStyleIdx="2" presStyleCnt="3">
        <dgm:presLayoutVars>
          <dgm:bulletEnabled val="1"/>
        </dgm:presLayoutVars>
      </dgm:prSet>
      <dgm:spPr/>
    </dgm:pt>
    <dgm:pt modelId="{07B2B799-52F4-4F4D-8002-4EB60B19D244}" type="pres">
      <dgm:prSet presAssocID="{D72847A1-379F-4C55-B090-193997B2C726}" presName="ThreeNodes_3_text" presStyleLbl="node1" presStyleIdx="2" presStyleCnt="3">
        <dgm:presLayoutVars>
          <dgm:bulletEnabled val="1"/>
        </dgm:presLayoutVars>
      </dgm:prSet>
      <dgm:spPr/>
    </dgm:pt>
  </dgm:ptLst>
  <dgm:cxnLst>
    <dgm:cxn modelId="{BEA4FF27-7375-4735-A89C-82C572BBE76F}" srcId="{D72847A1-379F-4C55-B090-193997B2C726}" destId="{983258FF-F9BE-437A-A85C-AF4490C23A33}" srcOrd="2" destOrd="0" parTransId="{D71DD090-E1F3-417C-8C79-B0D4DE7016E4}" sibTransId="{2C8A5131-88B4-4627-9F7D-CB524495B0A1}"/>
    <dgm:cxn modelId="{B6AD0F5B-473F-4822-B39D-F7E6F8E24E49}" type="presOf" srcId="{D72847A1-379F-4C55-B090-193997B2C726}" destId="{3FF88440-8F52-4A99-BA9C-95A244EA2FA7}" srcOrd="0" destOrd="0" presId="urn:microsoft.com/office/officeart/2005/8/layout/vProcess5"/>
    <dgm:cxn modelId="{6D2C7343-1030-4DA6-BD62-70F7086171BD}" srcId="{D72847A1-379F-4C55-B090-193997B2C726}" destId="{07995D8D-0499-45E0-BD4F-00C402EB7D58}" srcOrd="0" destOrd="0" parTransId="{B9BD059C-957D-415E-A00D-B03F22594FC2}" sibTransId="{5917C6C6-D991-4B7C-83F6-1D7AF2C13AD6}"/>
    <dgm:cxn modelId="{9AB26B4C-0D63-48C0-B471-2A0B09CF7BE3}" type="presOf" srcId="{0D5E3A58-9EED-41FC-8525-BE0BFFB37DF0}" destId="{6A0F178E-0FD8-4A25-8200-61AD74230105}" srcOrd="0" destOrd="0" presId="urn:microsoft.com/office/officeart/2005/8/layout/vProcess5"/>
    <dgm:cxn modelId="{F294D470-4FB9-4DA9-AA46-FDF7BD706157}" type="presOf" srcId="{0D5E3A58-9EED-41FC-8525-BE0BFFB37DF0}" destId="{534099D3-F231-41BA-ABC0-CA9A739C43BB}" srcOrd="1" destOrd="0" presId="urn:microsoft.com/office/officeart/2005/8/layout/vProcess5"/>
    <dgm:cxn modelId="{BEC4C87A-5950-4F70-86A9-C0E1BA0729E3}" type="presOf" srcId="{983258FF-F9BE-437A-A85C-AF4490C23A33}" destId="{07B2B799-52F4-4F4D-8002-4EB60B19D244}" srcOrd="1" destOrd="0" presId="urn:microsoft.com/office/officeart/2005/8/layout/vProcess5"/>
    <dgm:cxn modelId="{6F3479AB-6CED-4673-BD5A-A19A9A7D10EC}" type="presOf" srcId="{07995D8D-0499-45E0-BD4F-00C402EB7D58}" destId="{B8511AB9-5ACF-4575-A694-9A8FBBBBF8BD}" srcOrd="1" destOrd="0" presId="urn:microsoft.com/office/officeart/2005/8/layout/vProcess5"/>
    <dgm:cxn modelId="{62F4A4CD-93CA-4070-BA0D-B06E10BC69FE}" type="presOf" srcId="{DAB3C7D2-75D5-42C4-882A-79A0B9B49992}" destId="{EC003FC0-1011-4231-AB3E-6BE712AE1B67}" srcOrd="0" destOrd="0" presId="urn:microsoft.com/office/officeart/2005/8/layout/vProcess5"/>
    <dgm:cxn modelId="{E9EA83D6-F9A5-4B71-85FB-6F6977E3887F}" srcId="{D72847A1-379F-4C55-B090-193997B2C726}" destId="{0D5E3A58-9EED-41FC-8525-BE0BFFB37DF0}" srcOrd="1" destOrd="0" parTransId="{E3C73651-D544-4F13-92AF-089E1C9CB9E0}" sibTransId="{DAB3C7D2-75D5-42C4-882A-79A0B9B49992}"/>
    <dgm:cxn modelId="{7AD96BE1-8F05-4369-B31C-8A11C6601D52}" type="presOf" srcId="{983258FF-F9BE-437A-A85C-AF4490C23A33}" destId="{F011C3C3-6EC0-4A20-8995-105BFDE5930F}" srcOrd="0" destOrd="0" presId="urn:microsoft.com/office/officeart/2005/8/layout/vProcess5"/>
    <dgm:cxn modelId="{163F4FE3-0710-432C-8B93-A1A3664CC188}" type="presOf" srcId="{5917C6C6-D991-4B7C-83F6-1D7AF2C13AD6}" destId="{37DD29CB-75CC-465D-B516-6C55F3E5AEF3}" srcOrd="0" destOrd="0" presId="urn:microsoft.com/office/officeart/2005/8/layout/vProcess5"/>
    <dgm:cxn modelId="{A1FEAFF6-1881-48DE-BC7C-8373AB0F14F0}" type="presOf" srcId="{07995D8D-0499-45E0-BD4F-00C402EB7D58}" destId="{6D87545E-4DC1-4DB3-B83D-F39DFA8D185E}" srcOrd="0" destOrd="0" presId="urn:microsoft.com/office/officeart/2005/8/layout/vProcess5"/>
    <dgm:cxn modelId="{0E1C6DC0-7869-41F2-B1EE-D0EBEE4711DE}" type="presParOf" srcId="{3FF88440-8F52-4A99-BA9C-95A244EA2FA7}" destId="{4110B5F8-9164-4E83-AA0D-CAF99A29B79E}" srcOrd="0" destOrd="0" presId="urn:microsoft.com/office/officeart/2005/8/layout/vProcess5"/>
    <dgm:cxn modelId="{89A7A195-CD50-47E4-BD04-56E64D2A2944}" type="presParOf" srcId="{3FF88440-8F52-4A99-BA9C-95A244EA2FA7}" destId="{6D87545E-4DC1-4DB3-B83D-F39DFA8D185E}" srcOrd="1" destOrd="0" presId="urn:microsoft.com/office/officeart/2005/8/layout/vProcess5"/>
    <dgm:cxn modelId="{F5FDF505-4FAB-41A8-A477-AC8C85D3E292}" type="presParOf" srcId="{3FF88440-8F52-4A99-BA9C-95A244EA2FA7}" destId="{6A0F178E-0FD8-4A25-8200-61AD74230105}" srcOrd="2" destOrd="0" presId="urn:microsoft.com/office/officeart/2005/8/layout/vProcess5"/>
    <dgm:cxn modelId="{717A8F44-D6BE-4247-BB3A-097A82EC9501}" type="presParOf" srcId="{3FF88440-8F52-4A99-BA9C-95A244EA2FA7}" destId="{F011C3C3-6EC0-4A20-8995-105BFDE5930F}" srcOrd="3" destOrd="0" presId="urn:microsoft.com/office/officeart/2005/8/layout/vProcess5"/>
    <dgm:cxn modelId="{78BDB404-276F-4361-96B7-81783F846F30}" type="presParOf" srcId="{3FF88440-8F52-4A99-BA9C-95A244EA2FA7}" destId="{37DD29CB-75CC-465D-B516-6C55F3E5AEF3}" srcOrd="4" destOrd="0" presId="urn:microsoft.com/office/officeart/2005/8/layout/vProcess5"/>
    <dgm:cxn modelId="{ADB67900-B9EC-4C47-92B6-4D5375F5495C}" type="presParOf" srcId="{3FF88440-8F52-4A99-BA9C-95A244EA2FA7}" destId="{EC003FC0-1011-4231-AB3E-6BE712AE1B67}" srcOrd="5" destOrd="0" presId="urn:microsoft.com/office/officeart/2005/8/layout/vProcess5"/>
    <dgm:cxn modelId="{223820EB-C7F6-4987-8B3B-FBDFEDB7008E}" type="presParOf" srcId="{3FF88440-8F52-4A99-BA9C-95A244EA2FA7}" destId="{B8511AB9-5ACF-4575-A694-9A8FBBBBF8BD}" srcOrd="6" destOrd="0" presId="urn:microsoft.com/office/officeart/2005/8/layout/vProcess5"/>
    <dgm:cxn modelId="{78AAE19F-C94A-461A-98D1-120F3A02847F}" type="presParOf" srcId="{3FF88440-8F52-4A99-BA9C-95A244EA2FA7}" destId="{534099D3-F231-41BA-ABC0-CA9A739C43BB}" srcOrd="7" destOrd="0" presId="urn:microsoft.com/office/officeart/2005/8/layout/vProcess5"/>
    <dgm:cxn modelId="{112CF991-5AA1-452C-8F49-2C787EA8083E}" type="presParOf" srcId="{3FF88440-8F52-4A99-BA9C-95A244EA2FA7}" destId="{07B2B799-52F4-4F4D-8002-4EB60B19D24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71D5A-D077-4827-912C-8AC7E8DF9EDB}">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940893-1499-4F22-ACED-123D692C88DD}">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173DFD-2040-4477-9764-1F08BC5AA66C}">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100000"/>
            </a:lnSpc>
            <a:spcBef>
              <a:spcPct val="0"/>
            </a:spcBef>
            <a:spcAft>
              <a:spcPct val="35000"/>
            </a:spcAft>
            <a:buNone/>
          </a:pPr>
          <a:r>
            <a:rPr lang="en-US" sz="2500" kern="1200" dirty="0"/>
            <a:t>Define the Five A’s of Access</a:t>
          </a:r>
        </a:p>
      </dsp:txBody>
      <dsp:txXfrm>
        <a:off x="1844034" y="682"/>
        <a:ext cx="4401230" cy="1596566"/>
      </dsp:txXfrm>
    </dsp:sp>
    <dsp:sp modelId="{5FB99D07-2E62-4063-8EF9-7AB869E4F5D3}">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CC6989-7AB2-4E65-B302-20FD7511A308}">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D695D1-3897-49EA-84A1-FE9C88A99B7C}">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100000"/>
            </a:lnSpc>
            <a:spcBef>
              <a:spcPct val="0"/>
            </a:spcBef>
            <a:spcAft>
              <a:spcPct val="35000"/>
            </a:spcAft>
            <a:buNone/>
          </a:pPr>
          <a:r>
            <a:rPr lang="en-US" sz="2500" kern="1200" dirty="0"/>
            <a:t>Discuss Corollary Dimensions to Access</a:t>
          </a:r>
        </a:p>
      </dsp:txBody>
      <dsp:txXfrm>
        <a:off x="1844034" y="1996390"/>
        <a:ext cx="4401230" cy="1596566"/>
      </dsp:txXfrm>
    </dsp:sp>
    <dsp:sp modelId="{66E25241-3287-4520-BAAD-9631C691E8DC}">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A519FF-17BA-4868-AB7C-74556871385D}">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7A67A9-64DC-4B79-B226-8A2B249AFB86}">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rtl="0">
            <a:lnSpc>
              <a:spcPct val="100000"/>
            </a:lnSpc>
            <a:spcBef>
              <a:spcPct val="0"/>
            </a:spcBef>
            <a:spcAft>
              <a:spcPct val="35000"/>
            </a:spcAft>
            <a:buNone/>
          </a:pPr>
          <a:r>
            <a:rPr lang="en-US" sz="2500" kern="1200" dirty="0"/>
            <a:t>Participants Apply Concepts to Current Scope of Work</a:t>
          </a:r>
          <a:r>
            <a:rPr lang="en-US" sz="2500" kern="1200" dirty="0">
              <a:latin typeface="Calibri Light" panose="020F0302020204030204"/>
            </a:rPr>
            <a:t> </a:t>
          </a:r>
          <a:endParaRPr lang="en-US" sz="2500" kern="1200" dirty="0"/>
        </a:p>
      </dsp:txBody>
      <dsp:txXfrm>
        <a:off x="1844034" y="3992098"/>
        <a:ext cx="4401230"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84D09-A019-4F09-B4B8-FFB33DAF8CE5}">
      <dsp:nvSpPr>
        <dsp:cNvPr id="0" name=""/>
        <dsp:cNvSpPr/>
      </dsp:nvSpPr>
      <dsp:spPr>
        <a:xfrm>
          <a:off x="30879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Availability/Technology </a:t>
          </a:r>
        </a:p>
      </dsp:txBody>
      <dsp:txXfrm>
        <a:off x="308796" y="2331"/>
        <a:ext cx="2173337" cy="1304002"/>
      </dsp:txXfrm>
    </dsp:sp>
    <dsp:sp modelId="{CB13B703-7FDC-4E0A-A3FC-73CFC9BB1FF7}">
      <dsp:nvSpPr>
        <dsp:cNvPr id="0" name=""/>
        <dsp:cNvSpPr/>
      </dsp:nvSpPr>
      <dsp:spPr>
        <a:xfrm>
          <a:off x="269946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Accessibility /Technology</a:t>
          </a:r>
        </a:p>
      </dsp:txBody>
      <dsp:txXfrm>
        <a:off x="2699466" y="2331"/>
        <a:ext cx="2173337" cy="1304002"/>
      </dsp:txXfrm>
    </dsp:sp>
    <dsp:sp modelId="{4C798B7A-54DD-4CE2-AE00-5848B418CEC7}">
      <dsp:nvSpPr>
        <dsp:cNvPr id="0" name=""/>
        <dsp:cNvSpPr/>
      </dsp:nvSpPr>
      <dsp:spPr>
        <a:xfrm>
          <a:off x="30879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Accommodation /Technology</a:t>
          </a:r>
        </a:p>
      </dsp:txBody>
      <dsp:txXfrm>
        <a:off x="308796" y="1523667"/>
        <a:ext cx="2173337" cy="1304002"/>
      </dsp:txXfrm>
    </dsp:sp>
    <dsp:sp modelId="{B102F71B-1B5B-453F-89C4-508B1069E5E9}">
      <dsp:nvSpPr>
        <dsp:cNvPr id="0" name=""/>
        <dsp:cNvSpPr/>
      </dsp:nvSpPr>
      <dsp:spPr>
        <a:xfrm>
          <a:off x="269946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Affordability/Technology</a:t>
          </a:r>
        </a:p>
      </dsp:txBody>
      <dsp:txXfrm>
        <a:off x="2699466" y="1523667"/>
        <a:ext cx="2173337" cy="1304002"/>
      </dsp:txXfrm>
    </dsp:sp>
    <dsp:sp modelId="{C55F857C-30E7-4E6F-8EED-E333C8DA3012}">
      <dsp:nvSpPr>
        <dsp:cNvPr id="0" name=""/>
        <dsp:cNvSpPr/>
      </dsp:nvSpPr>
      <dsp:spPr>
        <a:xfrm>
          <a:off x="1504131" y="3045003"/>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Acceptability/ Approachability  </a:t>
          </a:r>
        </a:p>
      </dsp:txBody>
      <dsp:txXfrm>
        <a:off x="1504131" y="3045003"/>
        <a:ext cx="2173337" cy="1304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3B51E-D99C-4BEC-A3EC-CB6DFEA60094}">
      <dsp:nvSpPr>
        <dsp:cNvPr id="0" name=""/>
        <dsp:cNvSpPr/>
      </dsp:nvSpPr>
      <dsp:spPr>
        <a:xfrm>
          <a:off x="1434574" y="0"/>
          <a:ext cx="1761415" cy="1335370"/>
        </a:xfrm>
        <a:prstGeom prst="trapezoid">
          <a:avLst>
            <a:gd name="adj" fmla="val 65952"/>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1434574" y="0"/>
        <a:ext cx="1761415" cy="1335370"/>
      </dsp:txXfrm>
    </dsp:sp>
    <dsp:sp modelId="{BD149164-7C14-4D59-980E-6590A9B646BE}">
      <dsp:nvSpPr>
        <dsp:cNvPr id="0" name=""/>
        <dsp:cNvSpPr/>
      </dsp:nvSpPr>
      <dsp:spPr>
        <a:xfrm>
          <a:off x="864497" y="1335370"/>
          <a:ext cx="2901568" cy="866093"/>
        </a:xfrm>
        <a:prstGeom prst="trapezoid">
          <a:avLst>
            <a:gd name="adj" fmla="val 65952"/>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Fee-for-service</a:t>
          </a:r>
        </a:p>
      </dsp:txBody>
      <dsp:txXfrm>
        <a:off x="1372272" y="1335370"/>
        <a:ext cx="1886019" cy="866093"/>
      </dsp:txXfrm>
    </dsp:sp>
    <dsp:sp modelId="{D6B7EEF8-A14A-4CCE-BB26-078622368332}">
      <dsp:nvSpPr>
        <dsp:cNvPr id="0" name=""/>
        <dsp:cNvSpPr/>
      </dsp:nvSpPr>
      <dsp:spPr>
        <a:xfrm>
          <a:off x="0" y="2201464"/>
          <a:ext cx="4630564" cy="1309109"/>
        </a:xfrm>
        <a:prstGeom prst="trapezoid">
          <a:avLst>
            <a:gd name="adj" fmla="val 65952"/>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i="0" kern="1200">
              <a:solidFill>
                <a:schemeClr val="bg1"/>
              </a:solidFill>
            </a:rPr>
            <a:t>Per Member Per Month (PMPM) Rate</a:t>
          </a:r>
          <a:endParaRPr lang="en-US" sz="3000" b="1" kern="1200">
            <a:solidFill>
              <a:schemeClr val="bg1"/>
            </a:solidFill>
          </a:endParaRPr>
        </a:p>
      </dsp:txBody>
      <dsp:txXfrm>
        <a:off x="810348" y="2201464"/>
        <a:ext cx="3009866" cy="1309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7B4C9-228A-4F39-BCCB-64A5160B3BA6}">
      <dsp:nvSpPr>
        <dsp:cNvPr id="0" name=""/>
        <dsp:cNvSpPr/>
      </dsp:nvSpPr>
      <dsp:spPr>
        <a:xfrm>
          <a:off x="0" y="713729"/>
          <a:ext cx="7978378" cy="1460812"/>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9211" tIns="728980" rIns="619211" bIns="248920" numCol="1" spcCol="1270" anchor="t" anchorCtr="0">
          <a:noAutofit/>
        </a:bodyPr>
        <a:lstStyle/>
        <a:p>
          <a:pPr marL="285750" lvl="1" indent="-285750" algn="l" defTabSz="1555750">
            <a:lnSpc>
              <a:spcPct val="90000"/>
            </a:lnSpc>
            <a:spcBef>
              <a:spcPct val="0"/>
            </a:spcBef>
            <a:spcAft>
              <a:spcPct val="15000"/>
            </a:spcAft>
            <a:buChar char="•"/>
          </a:pPr>
          <a:r>
            <a:rPr lang="en-US" sz="3500" kern="1200">
              <a:solidFill>
                <a:sysClr val="windowText" lastClr="000000">
                  <a:hueOff val="0"/>
                  <a:satOff val="0"/>
                  <a:lumOff val="0"/>
                  <a:alphaOff val="0"/>
                </a:sysClr>
              </a:solidFill>
              <a:latin typeface="Trebuchet MS" panose="020B0603020202020204" pitchFamily="34" charset="0"/>
              <a:ea typeface="+mn-ea"/>
              <a:cs typeface="+mn-cs"/>
            </a:rPr>
            <a:t>Ability to innovate care delivery</a:t>
          </a:r>
        </a:p>
      </dsp:txBody>
      <dsp:txXfrm>
        <a:off x="0" y="713729"/>
        <a:ext cx="7978378" cy="1460812"/>
      </dsp:txXfrm>
    </dsp:sp>
    <dsp:sp modelId="{A82057E3-2E51-4B2B-AA67-A0EB395F1AB0}">
      <dsp:nvSpPr>
        <dsp:cNvPr id="0" name=""/>
        <dsp:cNvSpPr/>
      </dsp:nvSpPr>
      <dsp:spPr>
        <a:xfrm>
          <a:off x="413730" y="248769"/>
          <a:ext cx="5584864" cy="103320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095" tIns="0" rIns="211095" bIns="0" numCol="1" spcCol="1270" anchor="ctr" anchorCtr="0">
          <a:noAutofit/>
        </a:bodyPr>
        <a:lstStyle/>
        <a:p>
          <a:pPr marL="0" lvl="0" indent="0" algn="l" defTabSz="1555750">
            <a:lnSpc>
              <a:spcPct val="90000"/>
            </a:lnSpc>
            <a:spcBef>
              <a:spcPct val="0"/>
            </a:spcBef>
            <a:spcAft>
              <a:spcPct val="35000"/>
            </a:spcAft>
            <a:buNone/>
          </a:pPr>
          <a:r>
            <a:rPr lang="en-US" sz="3500" kern="1200">
              <a:solidFill>
                <a:sysClr val="window" lastClr="FFFFFF"/>
              </a:solidFill>
              <a:latin typeface="Trebuchet MS" panose="020B0603020202020204" pitchFamily="34" charset="0"/>
              <a:ea typeface="+mn-ea"/>
              <a:cs typeface="+mn-cs"/>
            </a:rPr>
            <a:t>Flexibility </a:t>
          </a:r>
        </a:p>
      </dsp:txBody>
      <dsp:txXfrm>
        <a:off x="464167" y="299206"/>
        <a:ext cx="5483990" cy="932326"/>
      </dsp:txXfrm>
    </dsp:sp>
    <dsp:sp modelId="{F7FCF820-4FFF-4AB4-83DE-3C59BC8B2D83}">
      <dsp:nvSpPr>
        <dsp:cNvPr id="0" name=""/>
        <dsp:cNvSpPr/>
      </dsp:nvSpPr>
      <dsp:spPr>
        <a:xfrm>
          <a:off x="0" y="2880142"/>
          <a:ext cx="7978378" cy="1929375"/>
        </a:xfrm>
        <a:prstGeom prst="rect">
          <a:avLst/>
        </a:prstGeom>
        <a:solidFill>
          <a:sysClr val="window" lastClr="FFFFFF">
            <a:alpha val="90000"/>
            <a:hueOff val="0"/>
            <a:satOff val="0"/>
            <a:lumOff val="0"/>
            <a:alphaOff val="0"/>
          </a:sysClr>
        </a:solidFill>
        <a:ln w="12700" cap="flat" cmpd="sng" algn="ctr">
          <a:solidFill>
            <a:srgbClr val="5B9BD5">
              <a:hueOff val="-3379271"/>
              <a:satOff val="-8710"/>
              <a:lumOff val="-588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9211" tIns="728980" rIns="619211" bIns="248920" numCol="1" spcCol="1270" anchor="t" anchorCtr="0">
          <a:noAutofit/>
        </a:bodyPr>
        <a:lstStyle/>
        <a:p>
          <a:pPr marL="285750" lvl="1" indent="-285750" algn="l" defTabSz="1555750">
            <a:lnSpc>
              <a:spcPct val="90000"/>
            </a:lnSpc>
            <a:spcBef>
              <a:spcPct val="0"/>
            </a:spcBef>
            <a:spcAft>
              <a:spcPct val="15000"/>
            </a:spcAft>
            <a:buChar char="•"/>
          </a:pPr>
          <a:r>
            <a:rPr lang="en-US" sz="3500" kern="1200">
              <a:solidFill>
                <a:sysClr val="windowText" lastClr="000000">
                  <a:hueOff val="0"/>
                  <a:satOff val="0"/>
                  <a:lumOff val="0"/>
                  <a:alphaOff val="0"/>
                </a:sysClr>
              </a:solidFill>
              <a:latin typeface="Trebuchet MS" panose="020B0603020202020204" pitchFamily="34" charset="0"/>
              <a:ea typeface="+mn-ea"/>
              <a:cs typeface="+mn-cs"/>
            </a:rPr>
            <a:t>Paid up front at the beginning of the month  </a:t>
          </a:r>
        </a:p>
      </dsp:txBody>
      <dsp:txXfrm>
        <a:off x="0" y="2880142"/>
        <a:ext cx="7978378" cy="1929375"/>
      </dsp:txXfrm>
    </dsp:sp>
    <dsp:sp modelId="{74A7F2F4-D691-4221-833C-F68BBB60ED1A}">
      <dsp:nvSpPr>
        <dsp:cNvPr id="0" name=""/>
        <dsp:cNvSpPr/>
      </dsp:nvSpPr>
      <dsp:spPr>
        <a:xfrm>
          <a:off x="398918" y="2363542"/>
          <a:ext cx="5584864" cy="1033200"/>
        </a:xfrm>
        <a:prstGeom prst="roundRect">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095" tIns="0" rIns="211095" bIns="0" numCol="1" spcCol="1270" anchor="ctr" anchorCtr="0">
          <a:noAutofit/>
        </a:bodyPr>
        <a:lstStyle/>
        <a:p>
          <a:pPr marL="0" lvl="0" indent="0" algn="l" defTabSz="1555750">
            <a:lnSpc>
              <a:spcPct val="90000"/>
            </a:lnSpc>
            <a:spcBef>
              <a:spcPct val="0"/>
            </a:spcBef>
            <a:spcAft>
              <a:spcPct val="35000"/>
            </a:spcAft>
            <a:buNone/>
          </a:pPr>
          <a:r>
            <a:rPr lang="en-US" sz="3500" kern="1200">
              <a:solidFill>
                <a:sysClr val="window" lastClr="FFFFFF"/>
              </a:solidFill>
              <a:latin typeface="Trebuchet MS" panose="020B0603020202020204" pitchFamily="34" charset="0"/>
              <a:ea typeface="+mn-ea"/>
              <a:cs typeface="+mn-cs"/>
            </a:rPr>
            <a:t>Consistent Payment</a:t>
          </a:r>
        </a:p>
      </dsp:txBody>
      <dsp:txXfrm>
        <a:off x="449355" y="2413979"/>
        <a:ext cx="5483990" cy="9323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6416E-E45F-4508-914C-64F3B36F0C02}">
      <dsp:nvSpPr>
        <dsp:cNvPr id="0" name=""/>
        <dsp:cNvSpPr/>
      </dsp:nvSpPr>
      <dsp:spPr>
        <a:xfrm>
          <a:off x="2464" y="398372"/>
          <a:ext cx="1955078" cy="1173047"/>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Asthma</a:t>
          </a:r>
          <a:endParaRPr lang="en-US" sz="1800" kern="1200">
            <a:latin typeface="Trebuchet MS" panose="020B0603020202020204" pitchFamily="34" charset="0"/>
          </a:endParaRPr>
        </a:p>
      </dsp:txBody>
      <dsp:txXfrm>
        <a:off x="2464" y="398372"/>
        <a:ext cx="1955078" cy="1173047"/>
      </dsp:txXfrm>
    </dsp:sp>
    <dsp:sp modelId="{BC476142-12F5-4CF6-A7FA-59785CD1AA51}">
      <dsp:nvSpPr>
        <dsp:cNvPr id="0" name=""/>
        <dsp:cNvSpPr/>
      </dsp:nvSpPr>
      <dsp:spPr>
        <a:xfrm>
          <a:off x="2153050" y="398372"/>
          <a:ext cx="1955078" cy="1173047"/>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Arrythmia/Heart Block</a:t>
          </a:r>
          <a:endParaRPr lang="en-US" sz="1800" kern="1200">
            <a:latin typeface="Trebuchet MS" panose="020B0603020202020204" pitchFamily="34" charset="0"/>
          </a:endParaRPr>
        </a:p>
      </dsp:txBody>
      <dsp:txXfrm>
        <a:off x="2153050" y="398372"/>
        <a:ext cx="1955078" cy="1173047"/>
      </dsp:txXfrm>
    </dsp:sp>
    <dsp:sp modelId="{BAF3E1FF-D443-4D0E-B067-5A52A2838268}">
      <dsp:nvSpPr>
        <dsp:cNvPr id="0" name=""/>
        <dsp:cNvSpPr/>
      </dsp:nvSpPr>
      <dsp:spPr>
        <a:xfrm>
          <a:off x="4303636" y="398372"/>
          <a:ext cx="1955078" cy="1173047"/>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Heart failure</a:t>
          </a:r>
          <a:endParaRPr lang="en-US" sz="1800" kern="1200">
            <a:latin typeface="Trebuchet MS" panose="020B0603020202020204" pitchFamily="34" charset="0"/>
          </a:endParaRPr>
        </a:p>
      </dsp:txBody>
      <dsp:txXfrm>
        <a:off x="4303636" y="398372"/>
        <a:ext cx="1955078" cy="1173047"/>
      </dsp:txXfrm>
    </dsp:sp>
    <dsp:sp modelId="{421C0EAC-D6DC-45A5-8452-A47F627F38E9}">
      <dsp:nvSpPr>
        <dsp:cNvPr id="0" name=""/>
        <dsp:cNvSpPr/>
      </dsp:nvSpPr>
      <dsp:spPr>
        <a:xfrm>
          <a:off x="6454223" y="398372"/>
          <a:ext cx="1955078" cy="1173047"/>
        </a:xfrm>
        <a:prstGeom prst="rect">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COPD</a:t>
          </a:r>
          <a:endParaRPr lang="en-US" sz="1800" kern="1200">
            <a:latin typeface="Trebuchet MS" panose="020B0603020202020204" pitchFamily="34" charset="0"/>
          </a:endParaRPr>
        </a:p>
      </dsp:txBody>
      <dsp:txXfrm>
        <a:off x="6454223" y="398372"/>
        <a:ext cx="1955078" cy="1173047"/>
      </dsp:txXfrm>
    </dsp:sp>
    <dsp:sp modelId="{26012AFF-0D1D-42A0-B2A6-0F415FF65D21}">
      <dsp:nvSpPr>
        <dsp:cNvPr id="0" name=""/>
        <dsp:cNvSpPr/>
      </dsp:nvSpPr>
      <dsp:spPr>
        <a:xfrm>
          <a:off x="2464" y="1766926"/>
          <a:ext cx="1955078" cy="1173047"/>
        </a:xfrm>
        <a:prstGeom prst="rect">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Hypertension</a:t>
          </a:r>
          <a:endParaRPr lang="en-US" sz="1800" kern="1200">
            <a:latin typeface="Trebuchet MS" panose="020B0603020202020204" pitchFamily="34" charset="0"/>
          </a:endParaRPr>
        </a:p>
      </dsp:txBody>
      <dsp:txXfrm>
        <a:off x="2464" y="1766926"/>
        <a:ext cx="1955078" cy="1173047"/>
      </dsp:txXfrm>
    </dsp:sp>
    <dsp:sp modelId="{E7F3635F-D837-455B-918B-2DB69A08752E}">
      <dsp:nvSpPr>
        <dsp:cNvPr id="0" name=""/>
        <dsp:cNvSpPr/>
      </dsp:nvSpPr>
      <dsp:spPr>
        <a:xfrm>
          <a:off x="2153050" y="1766926"/>
          <a:ext cx="1955078" cy="1173047"/>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Coronary Artery Disease</a:t>
          </a:r>
          <a:endParaRPr lang="en-US" sz="1800" kern="1200">
            <a:latin typeface="Trebuchet MS" panose="020B0603020202020204" pitchFamily="34" charset="0"/>
          </a:endParaRPr>
        </a:p>
      </dsp:txBody>
      <dsp:txXfrm>
        <a:off x="2153050" y="1766926"/>
        <a:ext cx="1955078" cy="1173047"/>
      </dsp:txXfrm>
    </dsp:sp>
    <dsp:sp modelId="{4682F191-1FB8-4117-A8A5-8DF2B7871DAC}">
      <dsp:nvSpPr>
        <dsp:cNvPr id="0" name=""/>
        <dsp:cNvSpPr/>
      </dsp:nvSpPr>
      <dsp:spPr>
        <a:xfrm>
          <a:off x="4303636" y="1766926"/>
          <a:ext cx="1955078" cy="1173047"/>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GERD</a:t>
          </a:r>
          <a:endParaRPr lang="en-US" sz="1800" kern="1200">
            <a:latin typeface="Trebuchet MS" panose="020B0603020202020204" pitchFamily="34" charset="0"/>
          </a:endParaRPr>
        </a:p>
      </dsp:txBody>
      <dsp:txXfrm>
        <a:off x="4303636" y="1766926"/>
        <a:ext cx="1955078" cy="1173047"/>
      </dsp:txXfrm>
    </dsp:sp>
    <dsp:sp modelId="{B807BF09-6AE3-461F-BCA8-AB11D1316C18}">
      <dsp:nvSpPr>
        <dsp:cNvPr id="0" name=""/>
        <dsp:cNvSpPr/>
      </dsp:nvSpPr>
      <dsp:spPr>
        <a:xfrm>
          <a:off x="6454223" y="1766926"/>
          <a:ext cx="1955078" cy="1173047"/>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Ulcerative Colitis</a:t>
          </a:r>
          <a:endParaRPr lang="en-US" sz="1800" kern="1200">
            <a:latin typeface="Trebuchet MS" panose="020B0603020202020204" pitchFamily="34" charset="0"/>
          </a:endParaRPr>
        </a:p>
      </dsp:txBody>
      <dsp:txXfrm>
        <a:off x="6454223" y="1766926"/>
        <a:ext cx="1955078" cy="1173047"/>
      </dsp:txXfrm>
    </dsp:sp>
    <dsp:sp modelId="{F6D64BCA-D278-4AB0-88FA-D14BC8A5E231}">
      <dsp:nvSpPr>
        <dsp:cNvPr id="0" name=""/>
        <dsp:cNvSpPr/>
      </dsp:nvSpPr>
      <dsp:spPr>
        <a:xfrm>
          <a:off x="2464" y="3135481"/>
          <a:ext cx="1955078" cy="1173047"/>
        </a:xfrm>
        <a:prstGeom prst="rect">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Diabetes</a:t>
          </a:r>
          <a:endParaRPr lang="en-US" sz="1800" kern="1200">
            <a:latin typeface="Trebuchet MS" panose="020B0603020202020204" pitchFamily="34" charset="0"/>
          </a:endParaRPr>
        </a:p>
      </dsp:txBody>
      <dsp:txXfrm>
        <a:off x="2464" y="3135481"/>
        <a:ext cx="1955078" cy="1173047"/>
      </dsp:txXfrm>
    </dsp:sp>
    <dsp:sp modelId="{B0380D9A-6706-4854-A75F-EFD51262C95D}">
      <dsp:nvSpPr>
        <dsp:cNvPr id="0" name=""/>
        <dsp:cNvSpPr/>
      </dsp:nvSpPr>
      <dsp:spPr>
        <a:xfrm>
          <a:off x="2153050" y="3135481"/>
          <a:ext cx="1955078" cy="1173047"/>
        </a:xfrm>
        <a:prstGeom prst="rect">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Low Back Pain</a:t>
          </a:r>
          <a:endParaRPr lang="en-US" sz="1800" kern="1200">
            <a:latin typeface="Trebuchet MS" panose="020B0603020202020204" pitchFamily="34" charset="0"/>
          </a:endParaRPr>
        </a:p>
      </dsp:txBody>
      <dsp:txXfrm>
        <a:off x="2153050" y="3135481"/>
        <a:ext cx="1955078" cy="1173047"/>
      </dsp:txXfrm>
    </dsp:sp>
    <dsp:sp modelId="{BA32E011-E9BA-4CF5-A1F2-FF84C311D1E0}">
      <dsp:nvSpPr>
        <dsp:cNvPr id="0" name=""/>
        <dsp:cNvSpPr/>
      </dsp:nvSpPr>
      <dsp:spPr>
        <a:xfrm>
          <a:off x="4303636" y="3135481"/>
          <a:ext cx="1955078" cy="1173047"/>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Crohn’s Disease</a:t>
          </a:r>
          <a:endParaRPr lang="en-US" sz="1800" kern="1200">
            <a:latin typeface="Trebuchet MS" panose="020B0603020202020204" pitchFamily="34" charset="0"/>
          </a:endParaRPr>
        </a:p>
      </dsp:txBody>
      <dsp:txXfrm>
        <a:off x="4303636" y="3135481"/>
        <a:ext cx="1955078" cy="1173047"/>
      </dsp:txXfrm>
    </dsp:sp>
    <dsp:sp modelId="{F87AE445-682B-4E5E-999A-9570CE4CC3E7}">
      <dsp:nvSpPr>
        <dsp:cNvPr id="0" name=""/>
        <dsp:cNvSpPr/>
      </dsp:nvSpPr>
      <dsp:spPr>
        <a:xfrm>
          <a:off x="6454223" y="3135481"/>
          <a:ext cx="1955078" cy="1173047"/>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Trebuchet MS" panose="020B0603020202020204" pitchFamily="34" charset="0"/>
            </a:rPr>
            <a:t>Osteoarthritis</a:t>
          </a:r>
          <a:endParaRPr lang="en-US" sz="1800" kern="1200">
            <a:latin typeface="Trebuchet MS" panose="020B0603020202020204" pitchFamily="34" charset="0"/>
          </a:endParaRPr>
        </a:p>
      </dsp:txBody>
      <dsp:txXfrm>
        <a:off x="6454223" y="3135481"/>
        <a:ext cx="1955078" cy="11730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276B6-76C2-4D4B-8C10-CD14FFB98F57}">
      <dsp:nvSpPr>
        <dsp:cNvPr id="0" name=""/>
        <dsp:cNvSpPr/>
      </dsp:nvSpPr>
      <dsp:spPr>
        <a:xfrm>
          <a:off x="0" y="0"/>
          <a:ext cx="8679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E067EC-6596-4BFD-825E-6E8A6E619843}">
      <dsp:nvSpPr>
        <dsp:cNvPr id="0" name=""/>
        <dsp:cNvSpPr/>
      </dsp:nvSpPr>
      <dsp:spPr>
        <a:xfrm>
          <a:off x="0" y="0"/>
          <a:ext cx="8679656" cy="216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latin typeface="Trebuchet MS" panose="020B0603020202020204" pitchFamily="34" charset="0"/>
            </a:rPr>
            <a:t>The State is developing robust data sharing dashboards to help providers target chronic condition spending </a:t>
          </a:r>
        </a:p>
      </dsp:txBody>
      <dsp:txXfrm>
        <a:off x="0" y="0"/>
        <a:ext cx="8679656" cy="2169913"/>
      </dsp:txXfrm>
    </dsp:sp>
    <dsp:sp modelId="{049CC778-BD56-44EF-84E3-28BB6E5C957D}">
      <dsp:nvSpPr>
        <dsp:cNvPr id="0" name=""/>
        <dsp:cNvSpPr/>
      </dsp:nvSpPr>
      <dsp:spPr>
        <a:xfrm>
          <a:off x="0" y="2169913"/>
          <a:ext cx="8679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74CE0-1070-4864-A1AA-453C4A7E12CF}">
      <dsp:nvSpPr>
        <dsp:cNvPr id="0" name=""/>
        <dsp:cNvSpPr/>
      </dsp:nvSpPr>
      <dsp:spPr>
        <a:xfrm>
          <a:off x="0" y="2169913"/>
          <a:ext cx="8679656" cy="216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latin typeface="Trebuchet MS" panose="020B0603020202020204" pitchFamily="34" charset="0"/>
            </a:rPr>
            <a:t>Will improve both program outcomes and offer more provider support</a:t>
          </a:r>
        </a:p>
      </dsp:txBody>
      <dsp:txXfrm>
        <a:off x="0" y="2169913"/>
        <a:ext cx="8679656" cy="21699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05E8-69FC-4C12-ABA0-D6F714E43C07}">
      <dsp:nvSpPr>
        <dsp:cNvPr id="0" name=""/>
        <dsp:cNvSpPr/>
      </dsp:nvSpPr>
      <dsp:spPr>
        <a:xfrm>
          <a:off x="0" y="338553"/>
          <a:ext cx="7804684" cy="2583000"/>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5730" tIns="416560" rIns="60573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Trebuchet MS" panose="020B0603020202020204" pitchFamily="34" charset="0"/>
            </a:rPr>
            <a:t>All services will be shadow billed &amp; reconciled at the end of the year</a:t>
          </a:r>
        </a:p>
        <a:p>
          <a:pPr marL="228600" lvl="1" indent="-228600" algn="l" defTabSz="889000">
            <a:lnSpc>
              <a:spcPct val="90000"/>
            </a:lnSpc>
            <a:spcBef>
              <a:spcPct val="0"/>
            </a:spcBef>
            <a:spcAft>
              <a:spcPct val="15000"/>
            </a:spcAft>
            <a:buChar char="•"/>
          </a:pPr>
          <a:r>
            <a:rPr lang="en-US" sz="2000" kern="1200">
              <a:latin typeface="Trebuchet MS" panose="020B0603020202020204" pitchFamily="34" charset="0"/>
            </a:rPr>
            <a:t>If the PMPM is below the shadow billed amount, provider will receive additional funding </a:t>
          </a:r>
        </a:p>
        <a:p>
          <a:pPr marL="228600" lvl="1" indent="-228600" algn="l" defTabSz="889000">
            <a:lnSpc>
              <a:spcPct val="90000"/>
            </a:lnSpc>
            <a:spcBef>
              <a:spcPct val="0"/>
            </a:spcBef>
            <a:spcAft>
              <a:spcPct val="15000"/>
            </a:spcAft>
            <a:buChar char="•"/>
          </a:pPr>
          <a:r>
            <a:rPr lang="en-US" sz="2000" kern="1200">
              <a:latin typeface="Trebuchet MS" panose="020B0603020202020204" pitchFamily="34" charset="0"/>
            </a:rPr>
            <a:t>If PMPM is above the shadow billed amount, provider can retain excess if they meet quality measures</a:t>
          </a:r>
        </a:p>
        <a:p>
          <a:pPr marL="228600" lvl="1" indent="-228600" algn="l" defTabSz="889000">
            <a:lnSpc>
              <a:spcPct val="90000"/>
            </a:lnSpc>
            <a:spcBef>
              <a:spcPct val="0"/>
            </a:spcBef>
            <a:spcAft>
              <a:spcPct val="15000"/>
            </a:spcAft>
            <a:buChar char="•"/>
          </a:pPr>
          <a:r>
            <a:rPr lang="en-US" sz="2000" kern="1200">
              <a:latin typeface="Trebuchet MS" panose="020B0603020202020204" pitchFamily="34" charset="0"/>
            </a:rPr>
            <a:t>First year of participation is risk-free</a:t>
          </a:r>
        </a:p>
      </dsp:txBody>
      <dsp:txXfrm>
        <a:off x="0" y="338553"/>
        <a:ext cx="7804684" cy="2583000"/>
      </dsp:txXfrm>
    </dsp:sp>
    <dsp:sp modelId="{2722BDDA-E073-43C0-99ED-676D4B9870E9}">
      <dsp:nvSpPr>
        <dsp:cNvPr id="0" name=""/>
        <dsp:cNvSpPr/>
      </dsp:nvSpPr>
      <dsp:spPr>
        <a:xfrm>
          <a:off x="390234" y="43353"/>
          <a:ext cx="5463278" cy="59040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499" tIns="0" rIns="206499" bIns="0" numCol="1" spcCol="1270" anchor="ctr" anchorCtr="0">
          <a:noAutofit/>
        </a:bodyPr>
        <a:lstStyle/>
        <a:p>
          <a:pPr marL="0" lvl="0" indent="0" algn="l" defTabSz="889000">
            <a:lnSpc>
              <a:spcPct val="90000"/>
            </a:lnSpc>
            <a:spcBef>
              <a:spcPct val="0"/>
            </a:spcBef>
            <a:spcAft>
              <a:spcPct val="35000"/>
            </a:spcAft>
            <a:buNone/>
          </a:pPr>
          <a:r>
            <a:rPr lang="en-US" sz="2000" kern="1200">
              <a:latin typeface="Trebuchet MS" panose="020B0603020202020204" pitchFamily="34" charset="0"/>
            </a:rPr>
            <a:t>PMPM</a:t>
          </a:r>
        </a:p>
      </dsp:txBody>
      <dsp:txXfrm>
        <a:off x="419055" y="72174"/>
        <a:ext cx="5405636" cy="532758"/>
      </dsp:txXfrm>
    </dsp:sp>
    <dsp:sp modelId="{745C4572-5F0F-4689-84C9-4C84BFC9D873}">
      <dsp:nvSpPr>
        <dsp:cNvPr id="0" name=""/>
        <dsp:cNvSpPr/>
      </dsp:nvSpPr>
      <dsp:spPr>
        <a:xfrm>
          <a:off x="0" y="3324753"/>
          <a:ext cx="7804684" cy="1102500"/>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5730" tIns="416560" rIns="60573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Trebuchet MS" panose="020B0603020202020204" pitchFamily="34" charset="0"/>
            </a:rPr>
            <a:t>Eligibility for gainsharing payments unlocked if providers meet quality measures </a:t>
          </a:r>
        </a:p>
      </dsp:txBody>
      <dsp:txXfrm>
        <a:off x="0" y="3324753"/>
        <a:ext cx="7804684" cy="1102500"/>
      </dsp:txXfrm>
    </dsp:sp>
    <dsp:sp modelId="{C9106601-1AF5-4B6F-8C59-1ACAFDF9BB54}">
      <dsp:nvSpPr>
        <dsp:cNvPr id="0" name=""/>
        <dsp:cNvSpPr/>
      </dsp:nvSpPr>
      <dsp:spPr>
        <a:xfrm>
          <a:off x="390234" y="3029553"/>
          <a:ext cx="5463278" cy="59040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499" tIns="0" rIns="206499" bIns="0" numCol="1" spcCol="1270" anchor="ctr" anchorCtr="0">
          <a:noAutofit/>
        </a:bodyPr>
        <a:lstStyle/>
        <a:p>
          <a:pPr marL="0" lvl="0" indent="0" algn="l" defTabSz="889000">
            <a:lnSpc>
              <a:spcPct val="90000"/>
            </a:lnSpc>
            <a:spcBef>
              <a:spcPct val="0"/>
            </a:spcBef>
            <a:spcAft>
              <a:spcPct val="35000"/>
            </a:spcAft>
            <a:buNone/>
          </a:pPr>
          <a:r>
            <a:rPr lang="en-US" sz="2000" kern="1200">
              <a:latin typeface="Trebuchet MS" panose="020B0603020202020204" pitchFamily="34" charset="0"/>
            </a:rPr>
            <a:t>Gainsharing</a:t>
          </a:r>
        </a:p>
      </dsp:txBody>
      <dsp:txXfrm>
        <a:off x="419055" y="3058374"/>
        <a:ext cx="5405636" cy="532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7545E-4DC1-4DB3-B83D-F39DFA8D185E}">
      <dsp:nvSpPr>
        <dsp:cNvPr id="0" name=""/>
        <dsp:cNvSpPr/>
      </dsp:nvSpPr>
      <dsp:spPr>
        <a:xfrm>
          <a:off x="0" y="0"/>
          <a:ext cx="7098356" cy="11468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defRPr cap="all"/>
          </a:pPr>
          <a:r>
            <a:rPr lang="en-US" sz="2100" kern="1200">
              <a:latin typeface="Trebuchet MS" panose="020B0603020202020204" pitchFamily="34" charset="0"/>
            </a:rPr>
            <a:t>Fill out Provider Interest Form</a:t>
          </a:r>
        </a:p>
      </dsp:txBody>
      <dsp:txXfrm>
        <a:off x="33590" y="33590"/>
        <a:ext cx="5860803" cy="1079682"/>
      </dsp:txXfrm>
    </dsp:sp>
    <dsp:sp modelId="{6A0F178E-0FD8-4A25-8200-61AD74230105}">
      <dsp:nvSpPr>
        <dsp:cNvPr id="0" name=""/>
        <dsp:cNvSpPr/>
      </dsp:nvSpPr>
      <dsp:spPr>
        <a:xfrm>
          <a:off x="626325" y="1338005"/>
          <a:ext cx="7098356" cy="1146862"/>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defRPr cap="all"/>
          </a:pPr>
          <a:r>
            <a:rPr lang="en-US" sz="2100" kern="1200">
              <a:latin typeface="Trebuchet MS" panose="020B0603020202020204" pitchFamily="34" charset="0"/>
            </a:rPr>
            <a:t>Review data Workbook &amp; Materials</a:t>
          </a:r>
        </a:p>
      </dsp:txBody>
      <dsp:txXfrm>
        <a:off x="659915" y="1371595"/>
        <a:ext cx="5659390" cy="1079682"/>
      </dsp:txXfrm>
    </dsp:sp>
    <dsp:sp modelId="{F011C3C3-6EC0-4A20-8995-105BFDE5930F}">
      <dsp:nvSpPr>
        <dsp:cNvPr id="0" name=""/>
        <dsp:cNvSpPr/>
      </dsp:nvSpPr>
      <dsp:spPr>
        <a:xfrm>
          <a:off x="1252651" y="2676011"/>
          <a:ext cx="7098356" cy="11468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defRPr cap="all"/>
          </a:pPr>
          <a:r>
            <a:rPr lang="en-US" sz="2100" kern="1200">
              <a:latin typeface="Trebuchet MS" panose="020B0603020202020204" pitchFamily="34" charset="0"/>
            </a:rPr>
            <a:t>Schedule follow-up data walk through with State if needed (up to two sessions)</a:t>
          </a:r>
        </a:p>
      </dsp:txBody>
      <dsp:txXfrm>
        <a:off x="1286241" y="2709601"/>
        <a:ext cx="5659390" cy="1079682"/>
      </dsp:txXfrm>
    </dsp:sp>
    <dsp:sp modelId="{37DD29CB-75CC-465D-B516-6C55F3E5AEF3}">
      <dsp:nvSpPr>
        <dsp:cNvPr id="0" name=""/>
        <dsp:cNvSpPr/>
      </dsp:nvSpPr>
      <dsp:spPr>
        <a:xfrm>
          <a:off x="6352896" y="869703"/>
          <a:ext cx="745460" cy="74546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520624" y="869703"/>
        <a:ext cx="410004" cy="560959"/>
      </dsp:txXfrm>
    </dsp:sp>
    <dsp:sp modelId="{EC003FC0-1011-4231-AB3E-6BE712AE1B67}">
      <dsp:nvSpPr>
        <dsp:cNvPr id="0" name=""/>
        <dsp:cNvSpPr/>
      </dsp:nvSpPr>
      <dsp:spPr>
        <a:xfrm>
          <a:off x="6979221" y="2200063"/>
          <a:ext cx="745460" cy="74546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146949" y="2200063"/>
        <a:ext cx="410004" cy="56095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514F1-6719-4A39-B9C0-DE793D2864AC}"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4BF35-1326-402D-807D-4EABE46D7816}" type="slidenum">
              <a:rPr lang="en-US" smtClean="0"/>
              <a:t>‹#›</a:t>
            </a:fld>
            <a:endParaRPr lang="en-US"/>
          </a:p>
        </p:txBody>
      </p:sp>
    </p:spTree>
    <p:extLst>
      <p:ext uri="{BB962C8B-B14F-4D97-AF65-F5344CB8AC3E}">
        <p14:creationId xmlns:p14="http://schemas.microsoft.com/office/powerpoint/2010/main" val="418590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E3E54-3F2D-480A-AF88-F8D5E430E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52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notes"/>
          <p:cNvSpPr txBox="1">
            <a:spLocks noGrp="1"/>
          </p:cNvSpPr>
          <p:nvPr>
            <p:ph type="body" idx="1"/>
          </p:nvPr>
        </p:nvSpPr>
        <p:spPr>
          <a:xfrm>
            <a:off x="389467" y="4028440"/>
            <a:ext cx="6231467" cy="457073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7" name="Google Shape;317;p3:notes"/>
          <p:cNvSpPr>
            <a:spLocks noGrp="1" noRot="1" noChangeAspect="1"/>
          </p:cNvSpPr>
          <p:nvPr>
            <p:ph type="sldImg" idx="2"/>
          </p:nvPr>
        </p:nvSpPr>
        <p:spPr>
          <a:xfrm>
            <a:off x="406400" y="30956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5:notes"/>
          <p:cNvSpPr txBox="1">
            <a:spLocks noGrp="1"/>
          </p:cNvSpPr>
          <p:nvPr>
            <p:ph type="body" idx="1"/>
          </p:nvPr>
        </p:nvSpPr>
        <p:spPr>
          <a:xfrm>
            <a:off x="389467" y="4028440"/>
            <a:ext cx="6231467" cy="457073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9" name="Google Shape;359;p5:notes"/>
          <p:cNvSpPr>
            <a:spLocks noGrp="1" noRot="1" noChangeAspect="1"/>
          </p:cNvSpPr>
          <p:nvPr>
            <p:ph type="sldImg" idx="2"/>
          </p:nvPr>
        </p:nvSpPr>
        <p:spPr>
          <a:xfrm>
            <a:off x="406400" y="30956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6:notes"/>
          <p:cNvSpPr txBox="1">
            <a:spLocks noGrp="1"/>
          </p:cNvSpPr>
          <p:nvPr>
            <p:ph type="body" idx="1"/>
          </p:nvPr>
        </p:nvSpPr>
        <p:spPr>
          <a:xfrm>
            <a:off x="389467" y="4028440"/>
            <a:ext cx="6231467" cy="457073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lang="en-US"/>
          </a:p>
        </p:txBody>
      </p:sp>
      <p:sp>
        <p:nvSpPr>
          <p:cNvPr id="374" name="Google Shape;374;p6:notes"/>
          <p:cNvSpPr>
            <a:spLocks noGrp="1" noRot="1" noChangeAspect="1"/>
          </p:cNvSpPr>
          <p:nvPr>
            <p:ph type="sldImg" idx="2"/>
          </p:nvPr>
        </p:nvSpPr>
        <p:spPr>
          <a:xfrm>
            <a:off x="406400" y="30956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09563"/>
            <a:ext cx="6197600" cy="3486150"/>
          </a:xfrm>
        </p:spPr>
      </p:sp>
      <p:sp>
        <p:nvSpPr>
          <p:cNvPr id="3" name="Notes Placeholder 2"/>
          <p:cNvSpPr>
            <a:spLocks noGrp="1"/>
          </p:cNvSpPr>
          <p:nvPr>
            <p:ph type="body" idx="1"/>
          </p:nvPr>
        </p:nvSpPr>
        <p:spPr/>
        <p:txBody>
          <a:bodyPr/>
          <a:lstStyle/>
          <a:p>
            <a:pPr marL="139700" indent="0">
              <a:buNone/>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rgbClr val="603976"/>
                </a:solidFill>
                <a:latin typeface="Trebuchet MS"/>
                <a:ea typeface="Trebuchet MS"/>
                <a:cs typeface="Trebuchet MS"/>
                <a:sym typeface="Trebuchet MS"/>
              </a:rPr>
              <a:t>29</a:t>
            </a:fld>
            <a:endParaRPr lang="en-US" sz="1200" b="0" i="0" u="none" strike="noStrike" cap="none">
              <a:solidFill>
                <a:srgbClr val="603976"/>
              </a:solidFill>
              <a:latin typeface="Trebuchet MS"/>
              <a:ea typeface="Trebuchet MS"/>
              <a:cs typeface="Trebuchet MS"/>
              <a:sym typeface="Trebuchet MS"/>
            </a:endParaRPr>
          </a:p>
        </p:txBody>
      </p:sp>
    </p:spTree>
    <p:extLst>
      <p:ext uri="{BB962C8B-B14F-4D97-AF65-F5344CB8AC3E}">
        <p14:creationId xmlns:p14="http://schemas.microsoft.com/office/powerpoint/2010/main" val="305281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09563"/>
            <a:ext cx="6197600" cy="3486150"/>
          </a:xfrm>
        </p:spPr>
      </p:sp>
      <p:sp>
        <p:nvSpPr>
          <p:cNvPr id="3" name="Notes Placeholder 2"/>
          <p:cNvSpPr>
            <a:spLocks noGrp="1"/>
          </p:cNvSpPr>
          <p:nvPr>
            <p:ph type="body" idx="1"/>
          </p:nvPr>
        </p:nvSpPr>
        <p:spPr/>
        <p:txBody>
          <a:bodyPr/>
          <a:lstStyle/>
          <a:p>
            <a:pPr marL="174625" indent="-174625"/>
            <a:r>
              <a:rPr lang="en-US"/>
              <a:t>Trevor</a:t>
            </a:r>
          </a:p>
        </p:txBody>
      </p:sp>
      <p:sp>
        <p:nvSpPr>
          <p:cNvPr id="4" name="Slide Number Placeholder 3"/>
          <p:cNvSpPr>
            <a:spLocks noGrp="1"/>
          </p:cNvSpPr>
          <p:nvPr>
            <p:ph type="sldNum" sz="quarter" idx="5"/>
          </p:nvPr>
        </p:nvSpPr>
        <p:spPr/>
        <p:txBody>
          <a:bodyPr/>
          <a:lstStyle/>
          <a:p>
            <a:pPr marL="0" marR="0" lvl="0" indent="0" algn="r" defTabSz="584200" rtl="0" eaLnBrk="1" fontAlgn="base" latinLnBrk="0" hangingPunct="0">
              <a:lnSpc>
                <a:spcPct val="100000"/>
              </a:lnSpc>
              <a:spcBef>
                <a:spcPct val="0"/>
              </a:spcBef>
              <a:spcAft>
                <a:spcPct val="0"/>
              </a:spcAft>
              <a:buClrTx/>
              <a:buSzTx/>
              <a:buFontTx/>
              <a:buNone/>
              <a:tabLst/>
              <a:defRPr/>
            </a:pPr>
            <a:fld id="{3CF69CD7-F5FD-4D46-96EE-1EA000751919}" type="slidenum">
              <a:rPr kumimoji="0" lang="en-US" sz="1200" b="0" i="0" u="none" strike="noStrike" kern="1200" cap="none" spc="0" normalizeH="0" baseline="0" noProof="0" smtClean="0">
                <a:ln>
                  <a:noFill/>
                </a:ln>
                <a:solidFill>
                  <a:srgbClr val="814C9E">
                    <a:lumMod val="75000"/>
                  </a:srgbClr>
                </a:solidFill>
                <a:effectLst/>
                <a:uLnTx/>
                <a:uFillTx/>
                <a:latin typeface="Trebuchet MS" pitchFamily="-100" charset="0"/>
                <a:sym typeface="Trebuchet MS" pitchFamily="-100" charset="0"/>
              </a:rPr>
              <a:pPr marL="0" marR="0" lvl="0" indent="0" algn="r" defTabSz="584200" rtl="0" eaLnBrk="1"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814C9E">
                  <a:lumMod val="75000"/>
                </a:srgbClr>
              </a:solidFill>
              <a:effectLst/>
              <a:uLnTx/>
              <a:uFillTx/>
              <a:latin typeface="Trebuchet MS" pitchFamily="-100" charset="0"/>
              <a:sym typeface="Trebuchet MS" pitchFamily="-100" charset="0"/>
            </a:endParaRPr>
          </a:p>
        </p:txBody>
      </p:sp>
    </p:spTree>
    <p:extLst>
      <p:ext uri="{BB962C8B-B14F-4D97-AF65-F5344CB8AC3E}">
        <p14:creationId xmlns:p14="http://schemas.microsoft.com/office/powerpoint/2010/main" val="299224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E3E54-3F2D-480A-AF88-F8D5E430E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29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E3E54-3F2D-480A-AF88-F8D5E430E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679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a:t>
            </a:r>
          </a:p>
        </p:txBody>
      </p:sp>
      <p:sp>
        <p:nvSpPr>
          <p:cNvPr id="4" name="Slide Number Placeholder 3"/>
          <p:cNvSpPr>
            <a:spLocks noGrp="1"/>
          </p:cNvSpPr>
          <p:nvPr>
            <p:ph type="sldNum" sz="quarter" idx="5"/>
          </p:nvPr>
        </p:nvSpPr>
        <p:spPr/>
        <p:txBody>
          <a:bodyPr/>
          <a:lstStyle/>
          <a:p>
            <a:fld id="{AD752661-7593-4718-92BB-AFA3E318F123}" type="slidenum">
              <a:rPr lang="en-US" smtClean="0"/>
              <a:t>34</a:t>
            </a:fld>
            <a:endParaRPr lang="en-US"/>
          </a:p>
        </p:txBody>
      </p:sp>
    </p:spTree>
    <p:extLst>
      <p:ext uri="{BB962C8B-B14F-4D97-AF65-F5344CB8AC3E}">
        <p14:creationId xmlns:p14="http://schemas.microsoft.com/office/powerpoint/2010/main" val="267585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E3E54-3F2D-480A-AF88-F8D5E430E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55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E3E54-3F2D-480A-AF88-F8D5E430E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046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these building block  address one A of access and that is Availability. </a:t>
            </a:r>
          </a:p>
        </p:txBody>
      </p:sp>
      <p:sp>
        <p:nvSpPr>
          <p:cNvPr id="4" name="Slide Number Placeholder 3"/>
          <p:cNvSpPr>
            <a:spLocks noGrp="1"/>
          </p:cNvSpPr>
          <p:nvPr>
            <p:ph type="sldNum" sz="quarter" idx="5"/>
          </p:nvPr>
        </p:nvSpPr>
        <p:spPr/>
        <p:txBody>
          <a:bodyPr/>
          <a:lstStyle/>
          <a:p>
            <a:fld id="{5A54BF35-1326-402D-807D-4EABE46D7816}" type="slidenum">
              <a:rPr lang="en-US" smtClean="0"/>
              <a:t>5</a:t>
            </a:fld>
            <a:endParaRPr lang="en-US"/>
          </a:p>
        </p:txBody>
      </p:sp>
    </p:spTree>
    <p:extLst>
      <p:ext uri="{BB962C8B-B14F-4D97-AF65-F5344CB8AC3E}">
        <p14:creationId xmlns:p14="http://schemas.microsoft.com/office/powerpoint/2010/main" val="408921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Penchansky and Thomas 1981 originally proposed five dimensions that help define access to care: availability, accessibility, accommodation, affordability and acceptability.14 They wrote, “Access is presented here as a general concept that summarizes a set of more specific dimensions describing the fit between the patient and the health care system.”14[p.127] This work represented an attempt to articulate factors relevant to the interaction between the health care system and patient that influence how easily the patient can use a system, and recognized that access does mean the same thing to all 292 Five A’s for TechQuity patients.</a:t>
            </a:r>
          </a:p>
        </p:txBody>
      </p:sp>
      <p:sp>
        <p:nvSpPr>
          <p:cNvPr id="4" name="Slide Number Placeholder 3"/>
          <p:cNvSpPr>
            <a:spLocks noGrp="1"/>
          </p:cNvSpPr>
          <p:nvPr>
            <p:ph type="sldNum" sz="quarter" idx="5"/>
          </p:nvPr>
        </p:nvSpPr>
        <p:spPr/>
        <p:txBody>
          <a:bodyPr/>
          <a:lstStyle/>
          <a:p>
            <a:fld id="{5A54BF35-1326-402D-807D-4EABE46D7816}" type="slidenum">
              <a:rPr lang="en-US" smtClean="0"/>
              <a:t>8</a:t>
            </a:fld>
            <a:endParaRPr lang="en-US"/>
          </a:p>
        </p:txBody>
      </p:sp>
    </p:spTree>
    <p:extLst>
      <p:ext uri="{BB962C8B-B14F-4D97-AF65-F5344CB8AC3E}">
        <p14:creationId xmlns:p14="http://schemas.microsoft.com/office/powerpoint/2010/main" val="226438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Accessibility considers where patients live and where services are located, and accounts for distance, availability of transportation, travel time, and cost of transportation.</a:t>
            </a:r>
          </a:p>
          <a:p>
            <a:r>
              <a:rPr lang="en-US"/>
              <a:t>In the current health care landscape, however, our traditional understanding of access has changed considerably. The COVID-19 pandemic catalyzed a significant increase in the use of telehealth and revealed significant gaps in capacity to use telehealth, affecting health outcomes and decreasing equity in care.17 Disparities in ownership of devices such as smartphones, tablets, or computers, as well as in digital skills and access to effective and reliable Internet service are well-documented.1,7,18 Because of this, patients without any or steady, reliable Internet access, appropriate devices, and digital literacy skills faced greater risks to their health by seeking in-person care for conditions that did not require it, or not seeking care at all</a:t>
            </a:r>
          </a:p>
          <a:p>
            <a:endParaRPr lang="en-US"/>
          </a:p>
          <a:p>
            <a:r>
              <a:rPr lang="en-US"/>
              <a:t>we reconsider each these Five A’s of access as they apply to access to telehealth and the goal of equitable access in a virtual environment, or techQuity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relationship between digital skills and literacy of a patient population and the support available to use them • Conduct digital literacy screening of patients • Inventory of 211 data digital skills training sources</a:t>
            </a:r>
          </a:p>
          <a:p>
            <a:endParaRPr lang="en-US"/>
          </a:p>
        </p:txBody>
      </p:sp>
      <p:sp>
        <p:nvSpPr>
          <p:cNvPr id="4" name="Slide Number Placeholder 3"/>
          <p:cNvSpPr>
            <a:spLocks noGrp="1"/>
          </p:cNvSpPr>
          <p:nvPr>
            <p:ph type="sldNum" sz="quarter" idx="5"/>
          </p:nvPr>
        </p:nvSpPr>
        <p:spPr/>
        <p:txBody>
          <a:bodyPr/>
          <a:lstStyle/>
          <a:p>
            <a:fld id="{5A54BF35-1326-402D-807D-4EABE46D7816}" type="slidenum">
              <a:rPr lang="en-US" smtClean="0"/>
              <a:t>10</a:t>
            </a:fld>
            <a:endParaRPr lang="en-US"/>
          </a:p>
        </p:txBody>
      </p:sp>
    </p:spTree>
    <p:extLst>
      <p:ext uri="{BB962C8B-B14F-4D97-AF65-F5344CB8AC3E}">
        <p14:creationId xmlns:p14="http://schemas.microsoft.com/office/powerpoint/2010/main" val="148362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54BF35-1326-402D-807D-4EABE46D7816}" type="slidenum">
              <a:rPr lang="en-US" smtClean="0"/>
              <a:t>11</a:t>
            </a:fld>
            <a:endParaRPr lang="en-US"/>
          </a:p>
        </p:txBody>
      </p:sp>
    </p:spTree>
    <p:extLst>
      <p:ext uri="{BB962C8B-B14F-4D97-AF65-F5344CB8AC3E}">
        <p14:creationId xmlns:p14="http://schemas.microsoft.com/office/powerpoint/2010/main" val="1428216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notes"/>
          <p:cNvSpPr txBox="1">
            <a:spLocks noGrp="1"/>
          </p:cNvSpPr>
          <p:nvPr>
            <p:ph type="body" idx="1"/>
          </p:nvPr>
        </p:nvSpPr>
        <p:spPr>
          <a:xfrm>
            <a:off x="389467" y="4028440"/>
            <a:ext cx="6231467" cy="457073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2" name="Google Shape;292;p1:notes"/>
          <p:cNvSpPr>
            <a:spLocks noGrp="1" noRot="1" noChangeAspect="1"/>
          </p:cNvSpPr>
          <p:nvPr>
            <p:ph type="sldImg" idx="2"/>
          </p:nvPr>
        </p:nvSpPr>
        <p:spPr>
          <a:xfrm>
            <a:off x="406400" y="30956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rnd" cmpd="sng">
            <a:solidFill>
              <a:schemeClr val="lt1"/>
            </a:solidFill>
            <a:prstDash val="solid"/>
            <a:round/>
            <a:headEnd type="none" w="sm" len="sm"/>
            <a:tailEnd type="none" w="sm" len="sm"/>
          </a:ln>
        </p:spPr>
      </p:sp>
      <p:sp>
        <p:nvSpPr>
          <p:cNvPr id="299" name="Google Shape;299;p2:notes"/>
          <p:cNvSpPr txBox="1">
            <a:spLocks noGrp="1"/>
          </p:cNvSpPr>
          <p:nvPr>
            <p:ph type="body" idx="1"/>
          </p:nvPr>
        </p:nvSpPr>
        <p:spPr>
          <a:xfrm>
            <a:off x="381000" y="3962400"/>
            <a:ext cx="6096000" cy="4495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rgbClr val="272B2C"/>
              </a:buClr>
              <a:buSzPts val="1400"/>
              <a:buNone/>
            </a:pPr>
            <a:endParaRPr/>
          </a:p>
          <a:p>
            <a:pPr marL="0" lvl="0" indent="0" algn="l" rtl="0">
              <a:lnSpc>
                <a:spcPct val="125000"/>
              </a:lnSpc>
              <a:spcBef>
                <a:spcPts val="0"/>
              </a:spcBef>
              <a:spcAft>
                <a:spcPts val="0"/>
              </a:spcAft>
              <a:buClr>
                <a:srgbClr val="272B2C"/>
              </a:buClr>
              <a:buSzPts val="1400"/>
              <a:buNone/>
            </a:pPr>
            <a:endParaRPr/>
          </a:p>
        </p:txBody>
      </p:sp>
      <p:sp>
        <p:nvSpPr>
          <p:cNvPr id="300" name="Google Shape;3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603976"/>
              </a:buClr>
              <a:buSzPts val="1200"/>
              <a:buFont typeface="Trebuchet MS"/>
              <a:buNone/>
            </a:pPr>
            <a:fld id="{00000000-1234-1234-1234-123412341234}" type="slidenum">
              <a:rPr lang="en-US"/>
              <a:t>19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8B46-BC57-4C59-A4C9-04AFD99274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18DF0F-20C3-4739-931B-2F3906CB2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B84C35-04C3-401F-B629-99BEAB8352F2}"/>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5" name="Footer Placeholder 4">
            <a:extLst>
              <a:ext uri="{FF2B5EF4-FFF2-40B4-BE49-F238E27FC236}">
                <a16:creationId xmlns:a16="http://schemas.microsoft.com/office/drawing/2014/main" id="{9D2CB0E6-34F2-4D7F-B4D9-F8C8F1CFB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C55A9-1A18-43D0-85D5-53B6CB67D61E}"/>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3063992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BECA6-5762-4C79-88F0-28161CC924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BB0073-EEF6-46EB-8DDD-6858E1B458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26BFB-D0F4-4633-ABB5-B2F9EF670CFA}"/>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5" name="Footer Placeholder 4">
            <a:extLst>
              <a:ext uri="{FF2B5EF4-FFF2-40B4-BE49-F238E27FC236}">
                <a16:creationId xmlns:a16="http://schemas.microsoft.com/office/drawing/2014/main" id="{453B79EA-5375-4F7C-A161-AB08D957E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1A380-9450-4D80-BF18-C21A4B66603D}"/>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3050485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09050-EC47-4369-976C-A3473E30C2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97EC4E-2C82-4716-8357-D67B4640B7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C4E09-8B2D-445B-9741-6E1117AA77CA}"/>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5" name="Footer Placeholder 4">
            <a:extLst>
              <a:ext uri="{FF2B5EF4-FFF2-40B4-BE49-F238E27FC236}">
                <a16:creationId xmlns:a16="http://schemas.microsoft.com/office/drawing/2014/main" id="{C86227B3-8E5E-41C8-A83B-B4AE571C3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3F234-E246-42EC-8638-EF3747D7324A}"/>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87120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1283833"/>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2286000"/>
            <a:ext cx="5711810" cy="3630168"/>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30936"/>
            <a:ext cx="4589130" cy="5586984"/>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74696789"/>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796593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Slide 2">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09741" y="1714500"/>
            <a:ext cx="11572522" cy="4339828"/>
          </a:xfrm>
          <a:prstGeom prst="rect">
            <a:avLst/>
          </a:prstGeom>
        </p:spPr>
        <p:txBody>
          <a:bodyPr/>
          <a:lstStyle>
            <a:lvl1pPr>
              <a:defRPr lang="en-US" sz="2531" baseline="0" dirty="0" smtClean="0">
                <a:solidFill>
                  <a:schemeClr val="tx1"/>
                </a:solidFill>
              </a:defRPr>
            </a:lvl1pPr>
            <a:lvl2pPr>
              <a:defRPr lang="en-US" sz="2320" baseline="0" dirty="0" smtClean="0">
                <a:solidFill>
                  <a:schemeClr val="tx1"/>
                </a:solidFill>
              </a:defRPr>
            </a:lvl2pPr>
            <a:lvl3pPr>
              <a:defRPr lang="en-US" sz="1898" dirty="0" smtClean="0">
                <a:solidFill>
                  <a:schemeClr val="tx1"/>
                </a:solidFill>
              </a:defRPr>
            </a:lvl3pPr>
            <a:lvl4pPr marL="1128639" indent="-241105">
              <a:buFont typeface="Wingdings" panose="05000000000000000000" pitchFamily="2" charset="2"/>
              <a:buChar char="v"/>
              <a:defRPr lang="en-US" sz="1687" dirty="0" smtClean="0">
                <a:solidFill>
                  <a:schemeClr val="tx1"/>
                </a:solidFill>
              </a:defRPr>
            </a:lvl4pPr>
          </a:lstStyle>
          <a:p>
            <a:pPr lvl="0">
              <a:spcBef>
                <a:spcPts val="540"/>
              </a:spcBef>
              <a:buFont typeface="Arial" panose="020B0604020202020204" pitchFamily="34" charset="0"/>
              <a:buChar char="•"/>
            </a:pPr>
            <a:r>
              <a:rPr lang="en-US"/>
              <a:t>Use bullet points sparingly</a:t>
            </a:r>
          </a:p>
          <a:p>
            <a:pPr marL="562663" lvl="1" indent="-241143">
              <a:spcBef>
                <a:spcPts val="540"/>
              </a:spcBef>
              <a:buSzPct val="75000"/>
              <a:buFont typeface="Wingdings" panose="05000000000000000000" pitchFamily="2" charset="2"/>
              <a:buChar char="Ø"/>
            </a:pPr>
            <a:r>
              <a:rPr lang="en-US"/>
              <a:t>3 – 5 per slide</a:t>
            </a:r>
          </a:p>
          <a:p>
            <a:pPr lvl="0">
              <a:spcBef>
                <a:spcPts val="540"/>
              </a:spcBef>
              <a:buFont typeface="Arial" panose="020B0604020202020204" pitchFamily="34" charset="0"/>
              <a:buChar char="•"/>
            </a:pPr>
            <a:r>
              <a:rPr lang="en-US"/>
              <a:t>Examine your font size</a:t>
            </a:r>
          </a:p>
          <a:p>
            <a:pPr marL="562663" lvl="1" indent="-241143">
              <a:spcBef>
                <a:spcPts val="540"/>
              </a:spcBef>
              <a:buSzPct val="75000"/>
              <a:buFont typeface="Wingdings" panose="05000000000000000000" pitchFamily="2" charset="2"/>
              <a:buChar char="Ø"/>
            </a:pPr>
            <a:r>
              <a:rPr lang="en-US"/>
              <a:t>Stay above 20 point</a:t>
            </a:r>
          </a:p>
          <a:p>
            <a:pPr lvl="0">
              <a:spcBef>
                <a:spcPts val="540"/>
              </a:spcBef>
              <a:buFont typeface="Arial" panose="020B0604020202020204" pitchFamily="34" charset="0"/>
              <a:buChar char="•"/>
            </a:pPr>
            <a:r>
              <a:rPr lang="en-US"/>
              <a:t>Add relevant images/media</a:t>
            </a:r>
          </a:p>
          <a:p>
            <a:pPr marL="562663" lvl="1" indent="-241143">
              <a:spcBef>
                <a:spcPts val="540"/>
              </a:spcBef>
              <a:buSzPct val="75000"/>
              <a:buFont typeface="Wingdings" panose="05000000000000000000" pitchFamily="2" charset="2"/>
              <a:buChar char="Ø"/>
            </a:pPr>
            <a:r>
              <a:rPr lang="en-US"/>
              <a:t>Second level</a:t>
            </a:r>
          </a:p>
          <a:p>
            <a:pPr marL="843994" lvl="2" indent="-200952">
              <a:spcBef>
                <a:spcPts val="540"/>
              </a:spcBef>
              <a:buSzPct val="75000"/>
              <a:buFont typeface="Wingdings" panose="05000000000000000000" pitchFamily="2" charset="2"/>
              <a:buChar char="§"/>
            </a:pPr>
            <a:r>
              <a:rPr lang="en-US"/>
              <a:t>Third level</a:t>
            </a:r>
          </a:p>
          <a:p>
            <a:pPr marL="1041596" lvl="3" indent="-154063">
              <a:spcBef>
                <a:spcPts val="540"/>
              </a:spcBef>
              <a:buFont typeface="Arial" panose="020B0604020202020204" pitchFamily="34" charset="0"/>
              <a:buChar char="•"/>
            </a:pPr>
            <a:r>
              <a:rPr lang="en-US"/>
              <a:t>Fourth level</a:t>
            </a:r>
          </a:p>
        </p:txBody>
      </p:sp>
      <p:sp>
        <p:nvSpPr>
          <p:cNvPr id="3" name="Slide Number Placeholder 2"/>
          <p:cNvSpPr>
            <a:spLocks noGrp="1"/>
          </p:cNvSpPr>
          <p:nvPr>
            <p:ph type="sldNum" sz="quarter" idx="11"/>
          </p:nvPr>
        </p:nvSpPr>
        <p:spPr/>
        <p:txBody>
          <a:bodyPr/>
          <a:lstStyle/>
          <a:p>
            <a:fld id="{88E71DEA-C72C-42CF-90F7-E467E0733BC8}" type="slidenum">
              <a:rPr lang="en-US" smtClean="0"/>
              <a:pPr/>
              <a:t>‹#›</a:t>
            </a:fld>
            <a:endParaRPr lang="en-US"/>
          </a:p>
        </p:txBody>
      </p:sp>
      <p:sp>
        <p:nvSpPr>
          <p:cNvPr id="29" name="Title 1">
            <a:extLst>
              <a:ext uri="{FF2B5EF4-FFF2-40B4-BE49-F238E27FC236}">
                <a16:creationId xmlns:a16="http://schemas.microsoft.com/office/drawing/2014/main" id="{40CE97B1-57EA-4888-86E2-E66E4425E591}"/>
              </a:ext>
            </a:extLst>
          </p:cNvPr>
          <p:cNvSpPr>
            <a:spLocks noGrp="1"/>
          </p:cNvSpPr>
          <p:nvPr>
            <p:ph type="title" hasCustomPrompt="1"/>
          </p:nvPr>
        </p:nvSpPr>
        <p:spPr>
          <a:xfrm>
            <a:off x="309741" y="439118"/>
            <a:ext cx="11572522" cy="816531"/>
          </a:xfrm>
          <a:prstGeom prst="rect">
            <a:avLst/>
          </a:prstGeom>
        </p:spPr>
        <p:txBody>
          <a:bodyPr anchor="ctr">
            <a:noAutofit/>
          </a:bodyPr>
          <a:lstStyle>
            <a:lvl1pPr algn="ctr">
              <a:defRPr sz="3656">
                <a:solidFill>
                  <a:schemeClr val="accent1">
                    <a:lumMod val="75000"/>
                  </a:schemeClr>
                </a:solidFill>
              </a:defRPr>
            </a:lvl1pPr>
          </a:lstStyle>
          <a:p>
            <a:r>
              <a:rPr lang="en-US"/>
              <a:t>Click to Edit Slide Title</a:t>
            </a:r>
          </a:p>
        </p:txBody>
      </p:sp>
    </p:spTree>
    <p:extLst>
      <p:ext uri="{BB962C8B-B14F-4D97-AF65-F5344CB8AC3E}">
        <p14:creationId xmlns:p14="http://schemas.microsoft.com/office/powerpoint/2010/main" val="241749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hite Main + Image Slide">
  <p:cSld name="White Main + Image Slide">
    <p:spTree>
      <p:nvGrpSpPr>
        <p:cNvPr id="1" name="Shape 13"/>
        <p:cNvGrpSpPr/>
        <p:nvPr/>
      </p:nvGrpSpPr>
      <p:grpSpPr>
        <a:xfrm>
          <a:off x="0" y="0"/>
          <a:ext cx="0" cy="0"/>
          <a:chOff x="0" y="0"/>
          <a:chExt cx="0" cy="0"/>
        </a:xfrm>
      </p:grpSpPr>
      <p:sp>
        <p:nvSpPr>
          <p:cNvPr id="14" name="Google Shape;14;p9" descr="&quot;&quot;"/>
          <p:cNvSpPr/>
          <p:nvPr/>
        </p:nvSpPr>
        <p:spPr>
          <a:xfrm>
            <a:off x="-1" y="2026902"/>
            <a:ext cx="12192001" cy="2804204"/>
          </a:xfrm>
          <a:prstGeom prst="rect">
            <a:avLst/>
          </a:prstGeom>
          <a:solidFill>
            <a:schemeClr val="accent5"/>
          </a:solidFill>
          <a:ln>
            <a:noFill/>
          </a:ln>
        </p:spPr>
        <p:txBody>
          <a:bodyPr spcFirstLastPara="1" wrap="square" lIns="82055" tIns="41027" rIns="82055" bIns="41027" anchor="ctr" anchorCtr="0">
            <a:noAutofit/>
          </a:bodyPr>
          <a:lstStyle/>
          <a:p>
            <a:pPr marL="0" marR="0" lvl="0" indent="0" algn="ctr" rtl="0">
              <a:spcBef>
                <a:spcPts val="0"/>
              </a:spcBef>
              <a:spcAft>
                <a:spcPts val="0"/>
              </a:spcAft>
              <a:buNone/>
            </a:pPr>
            <a:endParaRPr sz="1266" b="0" i="0" u="none" strike="noStrike" cap="none">
              <a:solidFill>
                <a:srgbClr val="001254"/>
              </a:solidFill>
              <a:latin typeface="Trebuchet MS"/>
              <a:ea typeface="Trebuchet MS"/>
              <a:cs typeface="Trebuchet MS"/>
              <a:sym typeface="Trebuchet MS"/>
            </a:endParaRPr>
          </a:p>
        </p:txBody>
      </p:sp>
      <p:sp>
        <p:nvSpPr>
          <p:cNvPr id="15" name="Google Shape;15;p9"/>
          <p:cNvSpPr txBox="1">
            <a:spLocks noGrp="1"/>
          </p:cNvSpPr>
          <p:nvPr>
            <p:ph type="body" idx="1"/>
          </p:nvPr>
        </p:nvSpPr>
        <p:spPr>
          <a:xfrm>
            <a:off x="5720964" y="535782"/>
            <a:ext cx="5839838" cy="5460729"/>
          </a:xfrm>
          <a:prstGeom prst="rect">
            <a:avLst/>
          </a:prstGeom>
          <a:solidFill>
            <a:schemeClr val="lt1"/>
          </a:solidFill>
          <a:ln w="57150" cap="flat" cmpd="sng">
            <a:solidFill>
              <a:srgbClr val="001254"/>
            </a:solidFill>
            <a:prstDash val="solid"/>
            <a:round/>
            <a:headEnd type="none" w="sm" len="sm"/>
            <a:tailEnd type="none" w="sm" len="sm"/>
          </a:ln>
        </p:spPr>
        <p:txBody>
          <a:bodyPr spcFirstLastPara="1" wrap="square" lIns="91425" tIns="45700" rIns="91425" bIns="45700" anchor="ctr" anchorCtr="0">
            <a:noAutofit/>
          </a:bodyPr>
          <a:lstStyle>
            <a:lvl1pPr marL="321457" marR="0" lvl="0" indent="-287704" algn="l" rtl="0">
              <a:spcBef>
                <a:spcPts val="2953"/>
              </a:spcBef>
              <a:spcAft>
                <a:spcPts val="0"/>
              </a:spcAft>
              <a:buClr>
                <a:srgbClr val="7F7F7F"/>
              </a:buClr>
              <a:buSzPts val="2844"/>
              <a:buFont typeface="Arial"/>
              <a:buChar char="•"/>
              <a:defRPr sz="2000" b="0" i="1" u="none" strike="noStrike" cap="none">
                <a:solidFill>
                  <a:srgbClr val="7F7F7F"/>
                </a:solidFill>
                <a:latin typeface="Trebuchet MS"/>
                <a:ea typeface="Trebuchet MS"/>
                <a:cs typeface="Trebuchet MS"/>
                <a:sym typeface="Trebuchet MS"/>
              </a:defRPr>
            </a:lvl1pPr>
            <a:lvl2pPr marL="642915" marR="0" lvl="1"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2pPr>
            <a:lvl3pPr marL="964372" marR="0" lvl="2"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3pPr>
            <a:lvl4pPr marL="1285829" marR="0" lvl="3"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4pPr>
            <a:lvl5pPr marL="1607287" marR="0" lvl="4"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5pPr>
            <a:lvl6pPr marL="1928744" marR="0" lvl="5"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6pPr>
            <a:lvl7pPr marL="2250201" marR="0" lvl="6"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7pPr>
            <a:lvl8pPr marL="2571659" marR="0" lvl="7"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8pPr>
            <a:lvl9pPr marL="2893116" marR="0" lvl="8"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9pPr>
          </a:lstStyle>
          <a:p>
            <a:endParaRPr/>
          </a:p>
        </p:txBody>
      </p:sp>
      <p:sp>
        <p:nvSpPr>
          <p:cNvPr id="16" name="Google Shape;16;p9"/>
          <p:cNvSpPr txBox="1">
            <a:spLocks noGrp="1"/>
          </p:cNvSpPr>
          <p:nvPr>
            <p:ph type="sldNum" idx="12"/>
          </p:nvPr>
        </p:nvSpPr>
        <p:spPr>
          <a:xfrm>
            <a:off x="9846357" y="6425136"/>
            <a:ext cx="2011698" cy="365001"/>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7" name="Google Shape;17;p9"/>
          <p:cNvSpPr txBox="1">
            <a:spLocks noGrp="1"/>
          </p:cNvSpPr>
          <p:nvPr>
            <p:ph type="body" idx="2"/>
          </p:nvPr>
        </p:nvSpPr>
        <p:spPr>
          <a:xfrm>
            <a:off x="309741" y="2411016"/>
            <a:ext cx="5143342" cy="2035969"/>
          </a:xfrm>
          <a:prstGeom prst="rect">
            <a:avLst/>
          </a:prstGeom>
          <a:noFill/>
          <a:ln>
            <a:noFill/>
          </a:ln>
        </p:spPr>
        <p:txBody>
          <a:bodyPr spcFirstLastPara="1" wrap="square" lIns="91425" tIns="45700" rIns="91425" bIns="45700" anchor="ctr" anchorCtr="0">
            <a:noAutofit/>
          </a:bodyPr>
          <a:lstStyle>
            <a:lvl1pPr marL="321457" marR="0" lvl="0" indent="-160729" algn="l" rtl="0">
              <a:spcBef>
                <a:spcPts val="2953"/>
              </a:spcBef>
              <a:spcAft>
                <a:spcPts val="0"/>
              </a:spcAft>
              <a:buSzPts val="1400"/>
              <a:buNone/>
              <a:defRPr sz="4640" b="1" i="0" u="none" strike="noStrike" cap="none">
                <a:solidFill>
                  <a:schemeClr val="lt1"/>
                </a:solidFill>
                <a:latin typeface="Trebuchet MS"/>
                <a:ea typeface="Trebuchet MS"/>
                <a:cs typeface="Trebuchet MS"/>
                <a:sym typeface="Trebuchet MS"/>
              </a:defRPr>
            </a:lvl1pPr>
            <a:lvl2pPr marL="642915" marR="0" lvl="1"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2pPr>
            <a:lvl3pPr marL="964372" marR="0" lvl="2"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3pPr>
            <a:lvl4pPr marL="1285829" marR="0" lvl="3"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4pPr>
            <a:lvl5pPr marL="1607287" marR="0" lvl="4"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5pPr>
            <a:lvl6pPr marL="1928744" marR="0" lvl="5"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6pPr>
            <a:lvl7pPr marL="2250201" marR="0" lvl="6"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7pPr>
            <a:lvl8pPr marL="2571659" marR="0" lvl="7"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8pPr>
            <a:lvl9pPr marL="2893116" marR="0" lvl="8"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692509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 2">
  <p:cSld name="Content Slide 2">
    <p:spTree>
      <p:nvGrpSpPr>
        <p:cNvPr id="1" name="Shape 22"/>
        <p:cNvGrpSpPr/>
        <p:nvPr/>
      </p:nvGrpSpPr>
      <p:grpSpPr>
        <a:xfrm>
          <a:off x="0" y="0"/>
          <a:ext cx="0" cy="0"/>
          <a:chOff x="0" y="0"/>
          <a:chExt cx="0" cy="0"/>
        </a:xfrm>
      </p:grpSpPr>
      <p:sp>
        <p:nvSpPr>
          <p:cNvPr id="23" name="Google Shape;23;p11"/>
          <p:cNvSpPr txBox="1">
            <a:spLocks noGrp="1"/>
          </p:cNvSpPr>
          <p:nvPr>
            <p:ph type="body" idx="1"/>
          </p:nvPr>
        </p:nvSpPr>
        <p:spPr>
          <a:xfrm>
            <a:off x="309740" y="1714500"/>
            <a:ext cx="11572523" cy="4339828"/>
          </a:xfrm>
          <a:prstGeom prst="rect">
            <a:avLst/>
          </a:prstGeom>
          <a:noFill/>
          <a:ln>
            <a:noFill/>
          </a:ln>
        </p:spPr>
        <p:txBody>
          <a:bodyPr spcFirstLastPara="1" wrap="square" lIns="91425" tIns="45700" rIns="91425" bIns="45700" anchor="t" anchorCtr="0">
            <a:noAutofit/>
          </a:bodyPr>
          <a:lstStyle>
            <a:lvl1pPr marL="321457" marR="0" lvl="0" indent="-160729" algn="l" rtl="0">
              <a:spcBef>
                <a:spcPts val="2953"/>
              </a:spcBef>
              <a:spcAft>
                <a:spcPts val="0"/>
              </a:spcAft>
              <a:buSzPts val="1400"/>
              <a:buNone/>
              <a:defRPr sz="2531" b="0" i="0" u="none" strike="noStrike" cap="none">
                <a:solidFill>
                  <a:schemeClr val="dk1"/>
                </a:solidFill>
                <a:latin typeface="Trebuchet MS"/>
                <a:ea typeface="Trebuchet MS"/>
                <a:cs typeface="Trebuchet MS"/>
                <a:sym typeface="Trebuchet MS"/>
              </a:defRPr>
            </a:lvl1pPr>
            <a:lvl2pPr marL="642915" marR="0" lvl="1" indent="-160729" algn="l" rtl="0">
              <a:spcBef>
                <a:spcPts val="2953"/>
              </a:spcBef>
              <a:spcAft>
                <a:spcPts val="0"/>
              </a:spcAft>
              <a:buSzPts val="1400"/>
              <a:buNone/>
              <a:defRPr sz="2320" b="0" i="0" u="none" strike="noStrike" cap="none">
                <a:solidFill>
                  <a:schemeClr val="dk1"/>
                </a:solidFill>
                <a:latin typeface="Trebuchet MS"/>
                <a:ea typeface="Trebuchet MS"/>
                <a:cs typeface="Trebuchet MS"/>
                <a:sym typeface="Trebuchet MS"/>
              </a:defRPr>
            </a:lvl2pPr>
            <a:lvl3pPr marL="964372" marR="0" lvl="2" indent="-160729" algn="l" rtl="0">
              <a:spcBef>
                <a:spcPts val="2953"/>
              </a:spcBef>
              <a:spcAft>
                <a:spcPts val="0"/>
              </a:spcAft>
              <a:buSzPts val="1400"/>
              <a:buNone/>
              <a:defRPr sz="1898" b="0" i="0" u="none" strike="noStrike" cap="none">
                <a:solidFill>
                  <a:schemeClr val="dk1"/>
                </a:solidFill>
                <a:latin typeface="Trebuchet MS"/>
                <a:ea typeface="Trebuchet MS"/>
                <a:cs typeface="Trebuchet MS"/>
                <a:sym typeface="Trebuchet MS"/>
              </a:defRPr>
            </a:lvl3pPr>
            <a:lvl4pPr marL="1285829" marR="0" lvl="3" indent="-267881" algn="l" rtl="0">
              <a:spcBef>
                <a:spcPts val="2953"/>
              </a:spcBef>
              <a:spcAft>
                <a:spcPts val="0"/>
              </a:spcAft>
              <a:buClr>
                <a:schemeClr val="dk1"/>
              </a:buClr>
              <a:buSzPts val="2400"/>
              <a:buFont typeface="Noto Sans Symbols"/>
              <a:buChar char="❖"/>
              <a:defRPr sz="1687" b="0" i="0" u="none" strike="noStrike" cap="none">
                <a:solidFill>
                  <a:schemeClr val="dk1"/>
                </a:solidFill>
                <a:latin typeface="Trebuchet MS"/>
                <a:ea typeface="Trebuchet MS"/>
                <a:cs typeface="Trebuchet MS"/>
                <a:sym typeface="Trebuchet MS"/>
              </a:defRPr>
            </a:lvl4pPr>
            <a:lvl5pPr marL="1607287" marR="0" lvl="4"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5pPr>
            <a:lvl6pPr marL="1928744" marR="0" lvl="5"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6pPr>
            <a:lvl7pPr marL="2250201" marR="0" lvl="6"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7pPr>
            <a:lvl8pPr marL="2571659" marR="0" lvl="7"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8pPr>
            <a:lvl9pPr marL="2893116" marR="0" lvl="8" indent="-160729" algn="l" rtl="0">
              <a:spcBef>
                <a:spcPts val="2953"/>
              </a:spcBef>
              <a:spcAft>
                <a:spcPts val="0"/>
              </a:spcAft>
              <a:buSzPts val="1400"/>
              <a:buNone/>
              <a:defRPr sz="2109" b="0" i="0" u="none" strike="noStrike" cap="none">
                <a:solidFill>
                  <a:srgbClr val="5C6670"/>
                </a:solidFill>
                <a:latin typeface="Trebuchet MS"/>
                <a:ea typeface="Trebuchet MS"/>
                <a:cs typeface="Trebuchet MS"/>
                <a:sym typeface="Trebuchet MS"/>
              </a:defRPr>
            </a:lvl9pPr>
          </a:lstStyle>
          <a:p>
            <a:endParaRPr/>
          </a:p>
        </p:txBody>
      </p:sp>
      <p:sp>
        <p:nvSpPr>
          <p:cNvPr id="24" name="Google Shape;24;p11"/>
          <p:cNvSpPr txBox="1">
            <a:spLocks noGrp="1"/>
          </p:cNvSpPr>
          <p:nvPr>
            <p:ph type="sldNum" idx="12"/>
          </p:nvPr>
        </p:nvSpPr>
        <p:spPr>
          <a:xfrm>
            <a:off x="9846357" y="6425136"/>
            <a:ext cx="2011698" cy="365001"/>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25" name="Google Shape;25;p11"/>
          <p:cNvSpPr txBox="1">
            <a:spLocks noGrp="1"/>
          </p:cNvSpPr>
          <p:nvPr>
            <p:ph type="title"/>
          </p:nvPr>
        </p:nvSpPr>
        <p:spPr>
          <a:xfrm>
            <a:off x="309740" y="439118"/>
            <a:ext cx="11572523" cy="81653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656">
                <a:solidFill>
                  <a:srgbClr val="001254"/>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1747139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White Contact Info Slide">
  <p:cSld name="1_White Contact Info Slide">
    <p:spTree>
      <p:nvGrpSpPr>
        <p:cNvPr id="1" name="Shape 18"/>
        <p:cNvGrpSpPr/>
        <p:nvPr/>
      </p:nvGrpSpPr>
      <p:grpSpPr>
        <a:xfrm>
          <a:off x="0" y="0"/>
          <a:ext cx="0" cy="0"/>
          <a:chOff x="0" y="0"/>
          <a:chExt cx="0" cy="0"/>
        </a:xfrm>
      </p:grpSpPr>
      <p:sp>
        <p:nvSpPr>
          <p:cNvPr id="19" name="Google Shape;19;p10"/>
          <p:cNvSpPr txBox="1">
            <a:spLocks noGrp="1"/>
          </p:cNvSpPr>
          <p:nvPr>
            <p:ph type="title"/>
          </p:nvPr>
        </p:nvSpPr>
        <p:spPr>
          <a:xfrm>
            <a:off x="595313" y="443627"/>
            <a:ext cx="11001375" cy="816531"/>
          </a:xfrm>
          <a:prstGeom prst="rect">
            <a:avLst/>
          </a:prstGeom>
          <a:noFill/>
          <a:ln>
            <a:noFill/>
          </a:ln>
        </p:spPr>
        <p:txBody>
          <a:bodyPr spcFirstLastPara="1" wrap="square" lIns="0" tIns="0" rIns="0" bIns="0" anchor="ctr" anchorCtr="0">
            <a:normAutofit/>
          </a:bodyPr>
          <a:lstStyle>
            <a:lvl1pPr lvl="0" algn="ctr">
              <a:spcBef>
                <a:spcPts val="0"/>
              </a:spcBef>
              <a:spcAft>
                <a:spcPts val="0"/>
              </a:spcAft>
              <a:buClr>
                <a:srgbClr val="001254"/>
              </a:buClr>
              <a:buSzPts val="1400"/>
              <a:buFont typeface="Trebuchet MS"/>
              <a:buNone/>
              <a:defRPr/>
            </a:lvl1pPr>
            <a:lvl2pPr lvl="1" algn="ctr">
              <a:spcBef>
                <a:spcPts val="0"/>
              </a:spcBef>
              <a:spcAft>
                <a:spcPts val="0"/>
              </a:spcAft>
              <a:buClr>
                <a:srgbClr val="FFFFFF"/>
              </a:buClr>
              <a:buSzPts val="1400"/>
              <a:buFont typeface="Trebuchet MS"/>
              <a:buNone/>
              <a:defRPr/>
            </a:lvl2pPr>
            <a:lvl3pPr lvl="2" algn="ctr">
              <a:spcBef>
                <a:spcPts val="0"/>
              </a:spcBef>
              <a:spcAft>
                <a:spcPts val="0"/>
              </a:spcAft>
              <a:buClr>
                <a:srgbClr val="FFFFFF"/>
              </a:buClr>
              <a:buSzPts val="1400"/>
              <a:buFont typeface="Trebuchet MS"/>
              <a:buNone/>
              <a:defRPr/>
            </a:lvl3pPr>
            <a:lvl4pPr lvl="3" algn="ctr">
              <a:spcBef>
                <a:spcPts val="0"/>
              </a:spcBef>
              <a:spcAft>
                <a:spcPts val="0"/>
              </a:spcAft>
              <a:buClr>
                <a:srgbClr val="FFFFFF"/>
              </a:buClr>
              <a:buSzPts val="1400"/>
              <a:buFont typeface="Trebuchet MS"/>
              <a:buNone/>
              <a:defRPr/>
            </a:lvl4pPr>
            <a:lvl5pPr lvl="4" algn="ctr">
              <a:spcBef>
                <a:spcPts val="0"/>
              </a:spcBef>
              <a:spcAft>
                <a:spcPts val="0"/>
              </a:spcAft>
              <a:buClr>
                <a:srgbClr val="FFFFFF"/>
              </a:buClr>
              <a:buSzPts val="1400"/>
              <a:buFont typeface="Trebuchet MS"/>
              <a:buNone/>
              <a:defRPr/>
            </a:lvl5pPr>
            <a:lvl6pPr lvl="5" algn="ctr">
              <a:spcBef>
                <a:spcPts val="0"/>
              </a:spcBef>
              <a:spcAft>
                <a:spcPts val="0"/>
              </a:spcAft>
              <a:buClr>
                <a:srgbClr val="FFFFFF"/>
              </a:buClr>
              <a:buSzPts val="1400"/>
              <a:buFont typeface="Trebuchet MS"/>
              <a:buNone/>
              <a:defRPr/>
            </a:lvl6pPr>
            <a:lvl7pPr lvl="6" algn="ctr">
              <a:spcBef>
                <a:spcPts val="0"/>
              </a:spcBef>
              <a:spcAft>
                <a:spcPts val="0"/>
              </a:spcAft>
              <a:buClr>
                <a:srgbClr val="FFFFFF"/>
              </a:buClr>
              <a:buSzPts val="1400"/>
              <a:buFont typeface="Trebuchet MS"/>
              <a:buNone/>
              <a:defRPr/>
            </a:lvl7pPr>
            <a:lvl8pPr lvl="7" algn="ctr">
              <a:spcBef>
                <a:spcPts val="0"/>
              </a:spcBef>
              <a:spcAft>
                <a:spcPts val="0"/>
              </a:spcAft>
              <a:buClr>
                <a:srgbClr val="FFFFFF"/>
              </a:buClr>
              <a:buSzPts val="1400"/>
              <a:buFont typeface="Trebuchet MS"/>
              <a:buNone/>
              <a:defRPr/>
            </a:lvl8pPr>
            <a:lvl9pPr lvl="8" algn="ctr">
              <a:spcBef>
                <a:spcPts val="0"/>
              </a:spcBef>
              <a:spcAft>
                <a:spcPts val="0"/>
              </a:spcAft>
              <a:buClr>
                <a:srgbClr val="FFFFFF"/>
              </a:buClr>
              <a:buSzPts val="1400"/>
              <a:buFont typeface="Trebuchet MS"/>
              <a:buNone/>
              <a:defRPr/>
            </a:lvl9pPr>
          </a:lstStyle>
          <a:p>
            <a:endParaRPr/>
          </a:p>
        </p:txBody>
      </p:sp>
      <p:sp>
        <p:nvSpPr>
          <p:cNvPr id="20" name="Google Shape;20;p10"/>
          <p:cNvSpPr txBox="1">
            <a:spLocks noGrp="1"/>
          </p:cNvSpPr>
          <p:nvPr>
            <p:ph type="sldNum" idx="12"/>
          </p:nvPr>
        </p:nvSpPr>
        <p:spPr>
          <a:xfrm>
            <a:off x="9846357" y="6425136"/>
            <a:ext cx="2011698" cy="365001"/>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1pPr>
            <a:lvl2pPr marL="0" marR="0" lvl="1"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2pPr>
            <a:lvl3pPr marL="0" marR="0" lvl="2"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3pPr>
            <a:lvl4pPr marL="0" marR="0" lvl="3"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4pPr>
            <a:lvl5pPr marL="0" marR="0" lvl="4"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5pPr>
            <a:lvl6pPr marL="0" marR="0" lvl="5"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6pPr>
            <a:lvl7pPr marL="0" marR="0" lvl="6"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7pPr>
            <a:lvl8pPr marL="0" marR="0" lvl="7"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8pPr>
            <a:lvl9pPr marL="0" marR="0" lvl="8" indent="0" algn="r">
              <a:spcBef>
                <a:spcPts val="0"/>
              </a:spcBef>
              <a:spcAft>
                <a:spcPts val="0"/>
              </a:spcAft>
              <a:buClr>
                <a:schemeClr val="lt1"/>
              </a:buClr>
              <a:buSzPts val="1350"/>
              <a:buFont typeface="Trebuchet MS"/>
              <a:buNone/>
              <a:defRPr sz="949" b="1"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21" name="Google Shape;21;p10"/>
          <p:cNvSpPr txBox="1">
            <a:spLocks noGrp="1"/>
          </p:cNvSpPr>
          <p:nvPr>
            <p:ph type="body" idx="1"/>
          </p:nvPr>
        </p:nvSpPr>
        <p:spPr>
          <a:xfrm>
            <a:off x="595313" y="1500188"/>
            <a:ext cx="11001375" cy="3857624"/>
          </a:xfrm>
          <a:prstGeom prst="rect">
            <a:avLst/>
          </a:prstGeom>
          <a:noFill/>
          <a:ln>
            <a:noFill/>
          </a:ln>
        </p:spPr>
        <p:txBody>
          <a:bodyPr spcFirstLastPara="1" wrap="square" lIns="91425" tIns="45700" rIns="91425" bIns="45700" anchor="ctr" anchorCtr="0">
            <a:noAutofit/>
          </a:bodyPr>
          <a:lstStyle>
            <a:lvl1pPr marL="321457" marR="0" lvl="0" indent="-160729" algn="ctr" rtl="0">
              <a:spcBef>
                <a:spcPts val="0"/>
              </a:spcBef>
              <a:spcAft>
                <a:spcPts val="0"/>
              </a:spcAft>
              <a:buClr>
                <a:schemeClr val="dk1"/>
              </a:buClr>
              <a:buSzPts val="1400"/>
              <a:buFont typeface="Trebuchet MS"/>
              <a:buNone/>
              <a:defRPr sz="2531" b="0" i="0" u="none" strike="noStrike" cap="none">
                <a:solidFill>
                  <a:schemeClr val="dk1"/>
                </a:solidFill>
                <a:latin typeface="Trebuchet MS"/>
                <a:ea typeface="Trebuchet MS"/>
                <a:cs typeface="Trebuchet MS"/>
                <a:sym typeface="Trebuchet MS"/>
              </a:defRPr>
            </a:lvl1pPr>
            <a:lvl2pPr marL="642915" marR="0" lvl="1" indent="-160729" algn="l" rtl="0">
              <a:spcBef>
                <a:spcPts val="2953"/>
              </a:spcBef>
              <a:spcAft>
                <a:spcPts val="0"/>
              </a:spcAft>
              <a:buClr>
                <a:srgbClr val="5C6670"/>
              </a:buClr>
              <a:buSzPts val="1400"/>
              <a:buFont typeface="Trebuchet MS"/>
              <a:buNone/>
              <a:defRPr sz="2109" b="0" i="0" u="none" strike="noStrike" cap="none">
                <a:solidFill>
                  <a:srgbClr val="5C6670"/>
                </a:solidFill>
                <a:latin typeface="Trebuchet MS"/>
                <a:ea typeface="Trebuchet MS"/>
                <a:cs typeface="Trebuchet MS"/>
                <a:sym typeface="Trebuchet MS"/>
              </a:defRPr>
            </a:lvl2pPr>
            <a:lvl3pPr marL="964372" marR="0" lvl="2" indent="-160729" algn="l" rtl="0">
              <a:spcBef>
                <a:spcPts val="2953"/>
              </a:spcBef>
              <a:spcAft>
                <a:spcPts val="0"/>
              </a:spcAft>
              <a:buClr>
                <a:srgbClr val="5C6670"/>
              </a:buClr>
              <a:buSzPts val="1400"/>
              <a:buFont typeface="Trebuchet MS"/>
              <a:buNone/>
              <a:defRPr sz="2109" b="0" i="0" u="none" strike="noStrike" cap="none">
                <a:solidFill>
                  <a:srgbClr val="5C6670"/>
                </a:solidFill>
                <a:latin typeface="Trebuchet MS"/>
                <a:ea typeface="Trebuchet MS"/>
                <a:cs typeface="Trebuchet MS"/>
                <a:sym typeface="Trebuchet MS"/>
              </a:defRPr>
            </a:lvl3pPr>
            <a:lvl4pPr marL="1285829" marR="0" lvl="3" indent="-160729" algn="l" rtl="0">
              <a:spcBef>
                <a:spcPts val="2953"/>
              </a:spcBef>
              <a:spcAft>
                <a:spcPts val="0"/>
              </a:spcAft>
              <a:buClr>
                <a:srgbClr val="5C6670"/>
              </a:buClr>
              <a:buSzPts val="1400"/>
              <a:buFont typeface="Trebuchet MS"/>
              <a:buNone/>
              <a:defRPr sz="2109" b="0" i="0" u="none" strike="noStrike" cap="none">
                <a:solidFill>
                  <a:srgbClr val="5C6670"/>
                </a:solidFill>
                <a:latin typeface="Trebuchet MS"/>
                <a:ea typeface="Trebuchet MS"/>
                <a:cs typeface="Trebuchet MS"/>
                <a:sym typeface="Trebuchet MS"/>
              </a:defRPr>
            </a:lvl4pPr>
            <a:lvl5pPr marL="1607287" marR="0" lvl="4" indent="-160729" algn="l" rtl="0">
              <a:spcBef>
                <a:spcPts val="2953"/>
              </a:spcBef>
              <a:spcAft>
                <a:spcPts val="0"/>
              </a:spcAft>
              <a:buClr>
                <a:srgbClr val="5C6670"/>
              </a:buClr>
              <a:buSzPts val="1400"/>
              <a:buFont typeface="Trebuchet MS"/>
              <a:buNone/>
              <a:defRPr sz="2109" b="0" i="0" u="none" strike="noStrike" cap="none">
                <a:solidFill>
                  <a:srgbClr val="5C6670"/>
                </a:solidFill>
                <a:latin typeface="Trebuchet MS"/>
                <a:ea typeface="Trebuchet MS"/>
                <a:cs typeface="Trebuchet MS"/>
                <a:sym typeface="Trebuchet MS"/>
              </a:defRPr>
            </a:lvl5pPr>
            <a:lvl6pPr marL="1928744" marR="0" lvl="5" indent="-160729" algn="l" rtl="0">
              <a:spcBef>
                <a:spcPts val="2953"/>
              </a:spcBef>
              <a:spcAft>
                <a:spcPts val="0"/>
              </a:spcAft>
              <a:buClr>
                <a:srgbClr val="5C6670"/>
              </a:buClr>
              <a:buSzPts val="1400"/>
              <a:buFont typeface="Trebuchet MS"/>
              <a:buNone/>
              <a:defRPr sz="2109" b="0" i="0" u="none" strike="noStrike" cap="none">
                <a:solidFill>
                  <a:srgbClr val="5C6670"/>
                </a:solidFill>
                <a:latin typeface="Trebuchet MS"/>
                <a:ea typeface="Trebuchet MS"/>
                <a:cs typeface="Trebuchet MS"/>
                <a:sym typeface="Trebuchet MS"/>
              </a:defRPr>
            </a:lvl6pPr>
            <a:lvl7pPr marL="2250201" marR="0" lvl="6" indent="-160729" algn="l" rtl="0">
              <a:spcBef>
                <a:spcPts val="2953"/>
              </a:spcBef>
              <a:spcAft>
                <a:spcPts val="0"/>
              </a:spcAft>
              <a:buClr>
                <a:srgbClr val="5C6670"/>
              </a:buClr>
              <a:buSzPts val="1400"/>
              <a:buFont typeface="Trebuchet MS"/>
              <a:buNone/>
              <a:defRPr sz="2109" b="0" i="0" u="none" strike="noStrike" cap="none">
                <a:solidFill>
                  <a:srgbClr val="5C6670"/>
                </a:solidFill>
                <a:latin typeface="Trebuchet MS"/>
                <a:ea typeface="Trebuchet MS"/>
                <a:cs typeface="Trebuchet MS"/>
                <a:sym typeface="Trebuchet MS"/>
              </a:defRPr>
            </a:lvl7pPr>
            <a:lvl8pPr marL="2571659" marR="0" lvl="7" indent="-160729" algn="l" rtl="0">
              <a:spcBef>
                <a:spcPts val="2953"/>
              </a:spcBef>
              <a:spcAft>
                <a:spcPts val="0"/>
              </a:spcAft>
              <a:buClr>
                <a:srgbClr val="5C6670"/>
              </a:buClr>
              <a:buSzPts val="1400"/>
              <a:buFont typeface="Trebuchet MS"/>
              <a:buNone/>
              <a:defRPr sz="2109" b="0" i="0" u="none" strike="noStrike" cap="none">
                <a:solidFill>
                  <a:srgbClr val="5C6670"/>
                </a:solidFill>
                <a:latin typeface="Trebuchet MS"/>
                <a:ea typeface="Trebuchet MS"/>
                <a:cs typeface="Trebuchet MS"/>
                <a:sym typeface="Trebuchet MS"/>
              </a:defRPr>
            </a:lvl8pPr>
            <a:lvl9pPr marL="2893116" marR="0" lvl="8" indent="-160729" algn="l" rtl="0">
              <a:spcBef>
                <a:spcPts val="2953"/>
              </a:spcBef>
              <a:spcAft>
                <a:spcPts val="0"/>
              </a:spcAft>
              <a:buClr>
                <a:srgbClr val="5C6670"/>
              </a:buClr>
              <a:buSzPts val="1400"/>
              <a:buFont typeface="Trebuchet MS"/>
              <a:buNone/>
              <a:defRPr sz="2109" b="0" i="0" u="none" strike="noStrike" cap="none">
                <a:solidFill>
                  <a:srgbClr val="5C6670"/>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27749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55603-6740-4F5F-9FE2-767F4D75F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F048F-A7FB-4B8A-807A-2912E056A2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BB35E-BF3A-4F02-9235-D6260C2ED590}"/>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5" name="Footer Placeholder 4">
            <a:extLst>
              <a:ext uri="{FF2B5EF4-FFF2-40B4-BE49-F238E27FC236}">
                <a16:creationId xmlns:a16="http://schemas.microsoft.com/office/drawing/2014/main" id="{23627F3E-1B92-4CAE-AA54-FFBD0B23A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81944-CD58-4E7F-A3AD-E7A93EB40937}"/>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397503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B164-9EA7-43AE-8752-1B7523FA68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503D70-5893-4E83-BCA5-61C496DCF3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E48E2-E247-427D-9160-481D121D9364}"/>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5" name="Footer Placeholder 4">
            <a:extLst>
              <a:ext uri="{FF2B5EF4-FFF2-40B4-BE49-F238E27FC236}">
                <a16:creationId xmlns:a16="http://schemas.microsoft.com/office/drawing/2014/main" id="{BF5EE4F5-37EB-4E21-B5A4-B7A871A74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1539A-3080-4F64-9336-DA8B17BE8349}"/>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3710901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4D3B-981C-48CA-AA4F-03181908F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D2309-DD80-4E60-99EE-61DEF037BE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4D7C4F-970A-4CA1-A89C-0518D4794D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ABEABA-9398-4149-8CEF-6AEBB5FB7C0E}"/>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6" name="Footer Placeholder 5">
            <a:extLst>
              <a:ext uri="{FF2B5EF4-FFF2-40B4-BE49-F238E27FC236}">
                <a16:creationId xmlns:a16="http://schemas.microsoft.com/office/drawing/2014/main" id="{3D36108F-E24F-45A4-AAB1-BE8451152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0FE3E-9ECB-4818-B864-692F0011B751}"/>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303562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9DCEB-8044-48B0-848C-DA0BAB70F8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0406B-86F7-42FE-906D-EC8339FD5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78639A-00BB-4103-8C16-C1BF955520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45F41-C505-4EB4-BA1D-338A9FEDF3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FB49BF-EEA7-4757-B925-E9C6C7F64A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F1A1EE-684C-4FBD-8E8F-12C4BFD67C16}"/>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8" name="Footer Placeholder 7">
            <a:extLst>
              <a:ext uri="{FF2B5EF4-FFF2-40B4-BE49-F238E27FC236}">
                <a16:creationId xmlns:a16="http://schemas.microsoft.com/office/drawing/2014/main" id="{180C3CC1-CA0D-46C2-9E8A-4048D70168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CBE52F-0405-4DCE-AD18-5AA0CCE0F6FF}"/>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3840592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3DCE-4C5C-4261-9EA7-92D6A6CAAB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B5F0DA-3170-455C-84B1-3D378265E80A}"/>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4" name="Footer Placeholder 3">
            <a:extLst>
              <a:ext uri="{FF2B5EF4-FFF2-40B4-BE49-F238E27FC236}">
                <a16:creationId xmlns:a16="http://schemas.microsoft.com/office/drawing/2014/main" id="{A6BF3919-B3A7-46F8-9FF9-97B75C0E12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BD6CD8-3610-4B9A-B3CE-7E24835E458F}"/>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369390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9360B-51DD-41BF-8B6A-F815C25E5820}"/>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3" name="Footer Placeholder 2">
            <a:extLst>
              <a:ext uri="{FF2B5EF4-FFF2-40B4-BE49-F238E27FC236}">
                <a16:creationId xmlns:a16="http://schemas.microsoft.com/office/drawing/2014/main" id="{D3B9D988-042C-4B43-9CE0-873B6D55F0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284ED-0D13-43F4-8979-4FCE4499526D}"/>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1836586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774E-A33A-4BA5-ABF3-3228A2C861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038C3B-C625-47D9-821B-78E09E1864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C037E5-307D-4C49-9277-0BD35C0D2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C4788-66C9-41B8-BCA6-2FE720E1EF4C}"/>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6" name="Footer Placeholder 5">
            <a:extLst>
              <a:ext uri="{FF2B5EF4-FFF2-40B4-BE49-F238E27FC236}">
                <a16:creationId xmlns:a16="http://schemas.microsoft.com/office/drawing/2014/main" id="{4E77879D-C323-471A-B9BD-583CFEA5F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311C2-CF6C-4E4E-B7B7-BA44722969D5}"/>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4109718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F935-17B8-4958-BA11-FFCAA62F2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8777EF-DC3D-447B-B7FD-A7AEE938D2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879D0E-4350-424E-9999-E29B5B889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2F816-8D02-4F16-97E8-F4B7212C9797}"/>
              </a:ext>
            </a:extLst>
          </p:cNvPr>
          <p:cNvSpPr>
            <a:spLocks noGrp="1"/>
          </p:cNvSpPr>
          <p:nvPr>
            <p:ph type="dt" sz="half" idx="10"/>
          </p:nvPr>
        </p:nvSpPr>
        <p:spPr/>
        <p:txBody>
          <a:bodyPr/>
          <a:lstStyle/>
          <a:p>
            <a:fld id="{4FFD73E1-AB4B-4D02-A336-4E455D4827F7}" type="datetimeFigureOut">
              <a:rPr lang="en-US" smtClean="0"/>
              <a:t>5/11/2022</a:t>
            </a:fld>
            <a:endParaRPr lang="en-US"/>
          </a:p>
        </p:txBody>
      </p:sp>
      <p:sp>
        <p:nvSpPr>
          <p:cNvPr id="6" name="Footer Placeholder 5">
            <a:extLst>
              <a:ext uri="{FF2B5EF4-FFF2-40B4-BE49-F238E27FC236}">
                <a16:creationId xmlns:a16="http://schemas.microsoft.com/office/drawing/2014/main" id="{84632A07-95C4-4384-881F-52BE067BF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93F20-4646-4493-A194-1325CD5A0977}"/>
              </a:ext>
            </a:extLst>
          </p:cNvPr>
          <p:cNvSpPr>
            <a:spLocks noGrp="1"/>
          </p:cNvSpPr>
          <p:nvPr>
            <p:ph type="sldNum" sz="quarter" idx="12"/>
          </p:nvPr>
        </p:nvSpPr>
        <p:spPr/>
        <p:txBody>
          <a:bodyPr/>
          <a:lstStyle/>
          <a:p>
            <a:fld id="{AC279720-8D62-4977-B302-29356BCF9804}" type="slidenum">
              <a:rPr lang="en-US" smtClean="0"/>
              <a:t>‹#›</a:t>
            </a:fld>
            <a:endParaRPr lang="en-US"/>
          </a:p>
        </p:txBody>
      </p:sp>
    </p:spTree>
    <p:extLst>
      <p:ext uri="{BB962C8B-B14F-4D97-AF65-F5344CB8AC3E}">
        <p14:creationId xmlns:p14="http://schemas.microsoft.com/office/powerpoint/2010/main" val="116082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59C20-F423-4964-A33A-303197225E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1E709F-12B7-40E5-BBA5-265BE2986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3CA69-F9BE-4BEB-A809-F5F9A14BC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D73E1-AB4B-4D02-A336-4E455D4827F7}" type="datetimeFigureOut">
              <a:rPr lang="en-US" smtClean="0"/>
              <a:t>5/11/2022</a:t>
            </a:fld>
            <a:endParaRPr lang="en-US"/>
          </a:p>
        </p:txBody>
      </p:sp>
      <p:sp>
        <p:nvSpPr>
          <p:cNvPr id="5" name="Footer Placeholder 4">
            <a:extLst>
              <a:ext uri="{FF2B5EF4-FFF2-40B4-BE49-F238E27FC236}">
                <a16:creationId xmlns:a16="http://schemas.microsoft.com/office/drawing/2014/main" id="{3F703452-0AD3-456C-9133-0870E30E22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D91B74-8BB3-4DB7-A37E-AF6A881E6F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79720-8D62-4977-B302-29356BCF9804}" type="slidenum">
              <a:rPr lang="en-US" smtClean="0"/>
              <a:t>‹#›</a:t>
            </a:fld>
            <a:endParaRPr lang="en-US"/>
          </a:p>
        </p:txBody>
      </p:sp>
    </p:spTree>
    <p:extLst>
      <p:ext uri="{BB962C8B-B14F-4D97-AF65-F5344CB8AC3E}">
        <p14:creationId xmlns:p14="http://schemas.microsoft.com/office/powerpoint/2010/main" val="3763814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png"/><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3.png"/><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mailto:araceli.Santistevan@state.co.us"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hyperlink" Target="mailto:badicke@ohsu.edu"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bit.ly/3N3eJ9s" TargetMode="External"/><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A935-84DA-459C-9B4F-209B02E7CBCF}"/>
              </a:ext>
            </a:extLst>
          </p:cNvPr>
          <p:cNvSpPr>
            <a:spLocks noGrp="1"/>
          </p:cNvSpPr>
          <p:nvPr>
            <p:ph sz="half" idx="2"/>
          </p:nvPr>
        </p:nvSpPr>
        <p:spPr>
          <a:xfrm>
            <a:off x="5443870" y="1239520"/>
            <a:ext cx="5711810" cy="4676648"/>
          </a:xfrm>
        </p:spPr>
        <p:txBody>
          <a:bodyPr vert="horz" lIns="91440" tIns="45720" rIns="91440" bIns="45720" rtlCol="0" anchor="ctr">
            <a:normAutofit/>
          </a:bodyPr>
          <a:lstStyle/>
          <a:p>
            <a:pPr marL="0" indent="0" algn="ctr">
              <a:buNone/>
            </a:pPr>
            <a:r>
              <a:rPr lang="en-US" sz="4400" b="1">
                <a:ea typeface="+mn-lt"/>
                <a:cs typeface="+mn-lt"/>
              </a:rPr>
              <a:t>ISP PTO Touch Base </a:t>
            </a:r>
            <a:endParaRPr lang="en-US" sz="4400" b="1" i="0">
              <a:effectLst/>
              <a:ea typeface="+mn-lt"/>
              <a:cs typeface="+mn-lt"/>
            </a:endParaRPr>
          </a:p>
          <a:p>
            <a:pPr marL="0" indent="0" algn="ctr">
              <a:buNone/>
            </a:pPr>
            <a:r>
              <a:rPr lang="en-US" sz="2400">
                <a:ea typeface="+mn-lt"/>
                <a:cs typeface="+mn-lt"/>
              </a:rPr>
              <a:t>Wednesday</a:t>
            </a:r>
            <a:r>
              <a:rPr lang="en-US" sz="2400" i="0" u="none" strike="noStrike">
                <a:effectLst/>
                <a:ea typeface="+mn-lt"/>
                <a:cs typeface="+mn-lt"/>
              </a:rPr>
              <a:t>, </a:t>
            </a:r>
            <a:r>
              <a:rPr lang="en-US" sz="2400">
                <a:ea typeface="+mn-lt"/>
                <a:cs typeface="+mn-lt"/>
              </a:rPr>
              <a:t>May 11, 2022</a:t>
            </a:r>
            <a:endParaRPr lang="en-US" sz="2800">
              <a:cs typeface="Calibri" panose="020F0502020204030204"/>
            </a:endParaRPr>
          </a:p>
          <a:p>
            <a:pPr>
              <a:lnSpc>
                <a:spcPct val="90000"/>
              </a:lnSpc>
            </a:pPr>
            <a:endParaRPr lang="en-US" sz="1200"/>
          </a:p>
        </p:txBody>
      </p:sp>
      <p:pic>
        <p:nvPicPr>
          <p:cNvPr id="44" name="Picture 43" descr="Empty speech bubbles">
            <a:extLst>
              <a:ext uri="{FF2B5EF4-FFF2-40B4-BE49-F238E27FC236}">
                <a16:creationId xmlns:a16="http://schemas.microsoft.com/office/drawing/2014/main" id="{3F86C104-667A-489A-9B65-3378A7D21365}"/>
              </a:ext>
            </a:extLst>
          </p:cNvPr>
          <p:cNvPicPr>
            <a:picLocks noChangeAspect="1"/>
          </p:cNvPicPr>
          <p:nvPr/>
        </p:nvPicPr>
        <p:blipFill rotWithShape="1">
          <a:blip r:embed="rId3"/>
          <a:srcRect l="26866" r="18305"/>
          <a:stretch/>
        </p:blipFill>
        <p:spPr>
          <a:xfrm>
            <a:off x="605170" y="630936"/>
            <a:ext cx="4589130" cy="5586984"/>
          </a:xfrm>
          <a:prstGeom prst="rect">
            <a:avLst/>
          </a:prstGeom>
          <a:noFill/>
        </p:spPr>
      </p:pic>
    </p:spTree>
    <p:extLst>
      <p:ext uri="{BB962C8B-B14F-4D97-AF65-F5344CB8AC3E}">
        <p14:creationId xmlns:p14="http://schemas.microsoft.com/office/powerpoint/2010/main" val="2846174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95FD3E5-8600-42F1-A876-796C43687C5A}"/>
              </a:ext>
            </a:extLst>
          </p:cNvPr>
          <p:cNvSpPr>
            <a:spLocks noGrp="1"/>
          </p:cNvSpPr>
          <p:nvPr>
            <p:ph type="title"/>
          </p:nvPr>
        </p:nvSpPr>
        <p:spPr>
          <a:xfrm>
            <a:off x="1168934" y="516743"/>
            <a:ext cx="9543405" cy="1188720"/>
          </a:xfrm>
        </p:spPr>
        <p:txBody>
          <a:bodyPr>
            <a:normAutofit/>
          </a:bodyPr>
          <a:lstStyle/>
          <a:p>
            <a:r>
              <a:rPr lang="en-US">
                <a:solidFill>
                  <a:schemeClr val="tx1">
                    <a:lumMod val="85000"/>
                    <a:lumOff val="15000"/>
                  </a:schemeClr>
                </a:solidFill>
              </a:rPr>
              <a:t>Accessibility </a:t>
            </a:r>
          </a:p>
        </p:txBody>
      </p:sp>
      <p:sp>
        <p:nvSpPr>
          <p:cNvPr id="3" name="Content Placeholder 2">
            <a:extLst>
              <a:ext uri="{FF2B5EF4-FFF2-40B4-BE49-F238E27FC236}">
                <a16:creationId xmlns:a16="http://schemas.microsoft.com/office/drawing/2014/main" id="{196905C6-5C55-4834-A310-DB1E8DC50BBE}"/>
              </a:ext>
            </a:extLst>
          </p:cNvPr>
          <p:cNvSpPr>
            <a:spLocks noGrp="1"/>
          </p:cNvSpPr>
          <p:nvPr>
            <p:ph idx="1"/>
          </p:nvPr>
        </p:nvSpPr>
        <p:spPr>
          <a:xfrm>
            <a:off x="1233770" y="1915298"/>
            <a:ext cx="8915576" cy="4266747"/>
          </a:xfrm>
        </p:spPr>
        <p:txBody>
          <a:bodyPr anchor="ctr">
            <a:normAutofit/>
          </a:bodyPr>
          <a:lstStyle/>
          <a:p>
            <a:r>
              <a:rPr lang="en-US" sz="2400">
                <a:solidFill>
                  <a:schemeClr val="tx1">
                    <a:lumMod val="85000"/>
                    <a:lumOff val="15000"/>
                  </a:schemeClr>
                </a:solidFill>
              </a:rPr>
              <a:t>The ability to access the internet and use associated technology has been called a social determinant of health because of its broad impact across all domains of a person’s life.</a:t>
            </a:r>
          </a:p>
          <a:p>
            <a:r>
              <a:rPr lang="en-US" sz="2400">
                <a:solidFill>
                  <a:schemeClr val="tx1">
                    <a:lumMod val="85000"/>
                    <a:lumOff val="15000"/>
                  </a:schemeClr>
                </a:solidFill>
              </a:rPr>
              <a:t>The fit between the volume and types of telehealth services provided by a health care organization and the needs of patients (Digital literacy).</a:t>
            </a:r>
          </a:p>
          <a:p>
            <a:r>
              <a:rPr lang="en-US" sz="2400">
                <a:solidFill>
                  <a:schemeClr val="tx1">
                    <a:lumMod val="85000"/>
                    <a:lumOff val="15000"/>
                  </a:schemeClr>
                </a:solidFill>
              </a:rPr>
              <a:t>Accessibility considers where patients live and where services are located, and accounts for distance, availability of transportation, travel time, and cost of transportation.</a:t>
            </a:r>
          </a:p>
          <a:p>
            <a:endParaRPr lang="en-US" sz="200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00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95FD3E5-8600-42F1-A876-796C43687C5A}"/>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Accommodation </a:t>
            </a:r>
          </a:p>
        </p:txBody>
      </p:sp>
      <p:sp>
        <p:nvSpPr>
          <p:cNvPr id="3" name="Content Placeholder 2">
            <a:extLst>
              <a:ext uri="{FF2B5EF4-FFF2-40B4-BE49-F238E27FC236}">
                <a16:creationId xmlns:a16="http://schemas.microsoft.com/office/drawing/2014/main" id="{196905C6-5C55-4834-A310-DB1E8DC50BBE}"/>
              </a:ext>
            </a:extLst>
          </p:cNvPr>
          <p:cNvSpPr>
            <a:spLocks noGrp="1"/>
          </p:cNvSpPr>
          <p:nvPr>
            <p:ph idx="1"/>
          </p:nvPr>
        </p:nvSpPr>
        <p:spPr>
          <a:xfrm>
            <a:off x="1073691" y="1603352"/>
            <a:ext cx="10239154" cy="4572000"/>
          </a:xfrm>
        </p:spPr>
        <p:txBody>
          <a:bodyPr anchor="ctr">
            <a:noAutofit/>
          </a:bodyPr>
          <a:lstStyle/>
          <a:p>
            <a:r>
              <a:rPr lang="en-US" sz="2400">
                <a:solidFill>
                  <a:schemeClr val="tx1">
                    <a:lumMod val="85000"/>
                    <a:lumOff val="15000"/>
                  </a:schemeClr>
                </a:solidFill>
              </a:rPr>
              <a:t>Accommodation, reflects the way in which the system is organized to accept patients, how well this organization meets patient needs, and patient perception of the appropriateness of accommodation. </a:t>
            </a:r>
          </a:p>
          <a:p>
            <a:r>
              <a:rPr lang="en-US" sz="2400">
                <a:solidFill>
                  <a:schemeClr val="tx1">
                    <a:lumMod val="85000"/>
                    <a:lumOff val="15000"/>
                  </a:schemeClr>
                </a:solidFill>
              </a:rPr>
              <a:t>Of greatest concern are hours of operation, how telephone communications are handled, and the client’s ability to receive care with prior appointments.  </a:t>
            </a:r>
          </a:p>
          <a:p>
            <a:r>
              <a:rPr lang="en-US" sz="2400">
                <a:solidFill>
                  <a:schemeClr val="tx1">
                    <a:lumMod val="85000"/>
                    <a:lumOff val="15000"/>
                  </a:schemeClr>
                </a:solidFill>
              </a:rPr>
              <a:t>The relationship between requirements of digital platforms and the patient’s ability to navigate them. Analysis of: </a:t>
            </a:r>
          </a:p>
          <a:p>
            <a:pPr marL="457200" lvl="1" indent="0">
              <a:buNone/>
            </a:pPr>
            <a:r>
              <a:rPr lang="en-US">
                <a:solidFill>
                  <a:schemeClr val="tx1">
                    <a:lumMod val="85000"/>
                    <a:lumOff val="15000"/>
                  </a:schemeClr>
                </a:solidFill>
              </a:rPr>
              <a:t>• Telehealth platform requirements</a:t>
            </a:r>
          </a:p>
          <a:p>
            <a:pPr marL="457200" lvl="1" indent="0">
              <a:buNone/>
            </a:pPr>
            <a:r>
              <a:rPr lang="en-US">
                <a:solidFill>
                  <a:schemeClr val="tx1">
                    <a:lumMod val="85000"/>
                    <a:lumOff val="15000"/>
                  </a:schemeClr>
                </a:solidFill>
              </a:rPr>
              <a:t>• Organizational workflows to support patients’ needs</a:t>
            </a:r>
          </a:p>
          <a:p>
            <a:r>
              <a:rPr lang="en-US" sz="2400" b="1">
                <a:solidFill>
                  <a:schemeClr val="tx1">
                    <a:lumMod val="85000"/>
                    <a:lumOff val="15000"/>
                  </a:schemeClr>
                </a:solidFill>
              </a:rPr>
              <a:t>Give me examples from your experience of Accommodation? </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17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5CF486-D9E5-4A66-898A-F3D62B81B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5"/>
            <a:ext cx="12193149" cy="2200064"/>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 name="connsiteX0" fmla="*/ 1148 w 12193149"/>
              <a:gd name="connsiteY0" fmla="*/ 818782 h 3163521"/>
              <a:gd name="connsiteX1" fmla="*/ 12181789 w 12193149"/>
              <a:gd name="connsiteY1" fmla="*/ 0 h 3163521"/>
              <a:gd name="connsiteX2" fmla="*/ 12193149 w 12193149"/>
              <a:gd name="connsiteY2" fmla="*/ 1398521 h 3163521"/>
              <a:gd name="connsiteX3" fmla="*/ 12185986 w 12193149"/>
              <a:gd name="connsiteY3" fmla="*/ 1402971 h 3163521"/>
              <a:gd name="connsiteX4" fmla="*/ 12156363 w 12193149"/>
              <a:gd name="connsiteY4" fmla="*/ 1416148 h 3163521"/>
              <a:gd name="connsiteX5" fmla="*/ 12139215 w 12193149"/>
              <a:gd name="connsiteY5" fmla="*/ 1441961 h 3163521"/>
              <a:gd name="connsiteX6" fmla="*/ 12126327 w 12193149"/>
              <a:gd name="connsiteY6" fmla="*/ 1443472 h 3163521"/>
              <a:gd name="connsiteX7" fmla="*/ 12124007 w 12193149"/>
              <a:gd name="connsiteY7" fmla="*/ 1443576 h 3163521"/>
              <a:gd name="connsiteX8" fmla="*/ 12116854 w 12193149"/>
              <a:gd name="connsiteY8" fmla="*/ 1447390 h 3163521"/>
              <a:gd name="connsiteX9" fmla="*/ 12099497 w 12193149"/>
              <a:gd name="connsiteY9" fmla="*/ 1446921 h 3163521"/>
              <a:gd name="connsiteX10" fmla="*/ 12087073 w 12193149"/>
              <a:gd name="connsiteY10" fmla="*/ 1455123 h 3163521"/>
              <a:gd name="connsiteX11" fmla="*/ 12031073 w 12193149"/>
              <a:gd name="connsiteY11" fmla="*/ 1498791 h 3163521"/>
              <a:gd name="connsiteX12" fmla="*/ 11995833 w 12193149"/>
              <a:gd name="connsiteY12" fmla="*/ 1522240 h 3163521"/>
              <a:gd name="connsiteX13" fmla="*/ 11979717 w 12193149"/>
              <a:gd name="connsiteY13" fmla="*/ 1526943 h 3163521"/>
              <a:gd name="connsiteX14" fmla="*/ 11959046 w 12193149"/>
              <a:gd name="connsiteY14" fmla="*/ 1536340 h 3163521"/>
              <a:gd name="connsiteX15" fmla="*/ 11920454 w 12193149"/>
              <a:gd name="connsiteY15" fmla="*/ 1549665 h 3163521"/>
              <a:gd name="connsiteX16" fmla="*/ 11903656 w 12193149"/>
              <a:gd name="connsiteY16" fmla="*/ 1561208 h 3163521"/>
              <a:gd name="connsiteX17" fmla="*/ 11895048 w 12193149"/>
              <a:gd name="connsiteY17" fmla="*/ 1563573 h 3163521"/>
              <a:gd name="connsiteX18" fmla="*/ 11891968 w 12193149"/>
              <a:gd name="connsiteY18" fmla="*/ 1574511 h 3163521"/>
              <a:gd name="connsiteX19" fmla="*/ 11870776 w 12193149"/>
              <a:gd name="connsiteY19" fmla="*/ 1596598 h 3163521"/>
              <a:gd name="connsiteX20" fmla="*/ 11813376 w 12193149"/>
              <a:gd name="connsiteY20" fmla="*/ 1616441 h 3163521"/>
              <a:gd name="connsiteX21" fmla="*/ 11590693 w 12193149"/>
              <a:gd name="connsiteY21" fmla="*/ 1782559 h 3163521"/>
              <a:gd name="connsiteX22" fmla="*/ 11506817 w 12193149"/>
              <a:gd name="connsiteY22" fmla="*/ 1852405 h 3163521"/>
              <a:gd name="connsiteX23" fmla="*/ 11280332 w 12193149"/>
              <a:gd name="connsiteY23" fmla="*/ 2042353 h 3163521"/>
              <a:gd name="connsiteX24" fmla="*/ 11228309 w 12193149"/>
              <a:gd name="connsiteY24" fmla="*/ 2095018 h 3163521"/>
              <a:gd name="connsiteX25" fmla="*/ 11218087 w 12193149"/>
              <a:gd name="connsiteY25" fmla="*/ 2094743 h 3163521"/>
              <a:gd name="connsiteX26" fmla="*/ 11217184 w 12193149"/>
              <a:gd name="connsiteY26" fmla="*/ 2093800 h 3163521"/>
              <a:gd name="connsiteX27" fmla="*/ 11188885 w 12193149"/>
              <a:gd name="connsiteY27" fmla="*/ 2111165 h 3163521"/>
              <a:gd name="connsiteX28" fmla="*/ 11184501 w 12193149"/>
              <a:gd name="connsiteY28" fmla="*/ 2111307 h 3163521"/>
              <a:gd name="connsiteX29" fmla="*/ 11166854 w 12193149"/>
              <a:gd name="connsiteY29" fmla="*/ 2125394 h 3163521"/>
              <a:gd name="connsiteX30" fmla="*/ 11157311 w 12193149"/>
              <a:gd name="connsiteY30" fmla="*/ 2131196 h 3163521"/>
              <a:gd name="connsiteX31" fmla="*/ 11155496 w 12193149"/>
              <a:gd name="connsiteY31" fmla="*/ 2135879 h 3163521"/>
              <a:gd name="connsiteX32" fmla="*/ 11140961 w 12193149"/>
              <a:gd name="connsiteY32" fmla="*/ 2142897 h 3163521"/>
              <a:gd name="connsiteX33" fmla="*/ 11138961 w 12193149"/>
              <a:gd name="connsiteY33" fmla="*/ 2142554 h 3163521"/>
              <a:gd name="connsiteX34" fmla="*/ 11128208 w 12193149"/>
              <a:gd name="connsiteY34" fmla="*/ 2152614 h 3163521"/>
              <a:gd name="connsiteX35" fmla="*/ 11120691 w 12193149"/>
              <a:gd name="connsiteY35" fmla="*/ 2166206 h 3163521"/>
              <a:gd name="connsiteX36" fmla="*/ 10894683 w 12193149"/>
              <a:gd name="connsiteY36" fmla="*/ 2292181 h 3163521"/>
              <a:gd name="connsiteX37" fmla="*/ 10773300 w 12193149"/>
              <a:gd name="connsiteY37" fmla="*/ 2341973 h 3163521"/>
              <a:gd name="connsiteX38" fmla="*/ 10627668 w 12193149"/>
              <a:gd name="connsiteY38" fmla="*/ 2378011 h 3163521"/>
              <a:gd name="connsiteX39" fmla="*/ 10581895 w 12193149"/>
              <a:gd name="connsiteY39" fmla="*/ 2387471 h 3163521"/>
              <a:gd name="connsiteX40" fmla="*/ 10547790 w 12193149"/>
              <a:gd name="connsiteY40" fmla="*/ 2417205 h 3163521"/>
              <a:gd name="connsiteX41" fmla="*/ 10529643 w 12193149"/>
              <a:gd name="connsiteY41" fmla="*/ 2415689 h 3163521"/>
              <a:gd name="connsiteX42" fmla="*/ 10526446 w 12193149"/>
              <a:gd name="connsiteY42" fmla="*/ 2415193 h 3163521"/>
              <a:gd name="connsiteX43" fmla="*/ 10515129 w 12193149"/>
              <a:gd name="connsiteY43" fmla="*/ 2418319 h 3163521"/>
              <a:gd name="connsiteX44" fmla="*/ 10491735 w 12193149"/>
              <a:gd name="connsiteY44" fmla="*/ 2412938 h 3163521"/>
              <a:gd name="connsiteX45" fmla="*/ 10471418 w 12193149"/>
              <a:gd name="connsiteY45" fmla="*/ 2420475 h 3163521"/>
              <a:gd name="connsiteX46" fmla="*/ 10377042 w 12193149"/>
              <a:gd name="connsiteY46" fmla="*/ 2463380 h 3163521"/>
              <a:gd name="connsiteX47" fmla="*/ 10319338 w 12193149"/>
              <a:gd name="connsiteY47" fmla="*/ 2485003 h 3163521"/>
              <a:gd name="connsiteX48" fmla="*/ 10295467 w 12193149"/>
              <a:gd name="connsiteY48" fmla="*/ 2486861 h 3163521"/>
              <a:gd name="connsiteX49" fmla="*/ 10263443 w 12193149"/>
              <a:gd name="connsiteY49" fmla="*/ 2493730 h 3163521"/>
              <a:gd name="connsiteX50" fmla="*/ 10205418 w 12193149"/>
              <a:gd name="connsiteY50" fmla="*/ 2500931 h 3163521"/>
              <a:gd name="connsiteX51" fmla="*/ 10177759 w 12193149"/>
              <a:gd name="connsiteY51" fmla="*/ 2511725 h 3163521"/>
              <a:gd name="connsiteX52" fmla="*/ 10165070 w 12193149"/>
              <a:gd name="connsiteY52" fmla="*/ 2512521 h 3163521"/>
              <a:gd name="connsiteX53" fmla="*/ 10156308 w 12193149"/>
              <a:gd name="connsiteY53" fmla="*/ 2526269 h 3163521"/>
              <a:gd name="connsiteX54" fmla="*/ 10118267 w 12193149"/>
              <a:gd name="connsiteY54" fmla="*/ 2549924 h 3163521"/>
              <a:gd name="connsiteX55" fmla="*/ 10083317 w 12193149"/>
              <a:gd name="connsiteY55" fmla="*/ 2562078 h 3163521"/>
              <a:gd name="connsiteX56" fmla="*/ 10040388 w 12193149"/>
              <a:gd name="connsiteY56" fmla="*/ 2560414 h 3163521"/>
              <a:gd name="connsiteX57" fmla="*/ 9961167 w 12193149"/>
              <a:gd name="connsiteY57" fmla="*/ 2575929 h 3163521"/>
              <a:gd name="connsiteX58" fmla="*/ 9848940 w 12193149"/>
              <a:gd name="connsiteY58" fmla="*/ 2582697 h 3163521"/>
              <a:gd name="connsiteX59" fmla="*/ 9729457 w 12193149"/>
              <a:gd name="connsiteY59" fmla="*/ 2602904 h 3163521"/>
              <a:gd name="connsiteX60" fmla="*/ 9613704 w 12193149"/>
              <a:gd name="connsiteY60" fmla="*/ 2631153 h 3163521"/>
              <a:gd name="connsiteX61" fmla="*/ 9338590 w 12193149"/>
              <a:gd name="connsiteY61" fmla="*/ 2688075 h 3163521"/>
              <a:gd name="connsiteX62" fmla="*/ 9232518 w 12193149"/>
              <a:gd name="connsiteY62" fmla="*/ 2711931 h 3163521"/>
              <a:gd name="connsiteX63" fmla="*/ 9156690 w 12193149"/>
              <a:gd name="connsiteY63" fmla="*/ 2722010 h 3163521"/>
              <a:gd name="connsiteX64" fmla="*/ 9054601 w 12193149"/>
              <a:gd name="connsiteY64" fmla="*/ 2729537 h 3163521"/>
              <a:gd name="connsiteX65" fmla="*/ 9006634 w 12193149"/>
              <a:gd name="connsiteY65" fmla="*/ 2732822 h 3163521"/>
              <a:gd name="connsiteX66" fmla="*/ 9006349 w 12193149"/>
              <a:gd name="connsiteY66" fmla="*/ 2732582 h 3163521"/>
              <a:gd name="connsiteX67" fmla="*/ 8997380 w 12193149"/>
              <a:gd name="connsiteY67" fmla="*/ 2733793 h 3163521"/>
              <a:gd name="connsiteX68" fmla="*/ 8991542 w 12193149"/>
              <a:gd name="connsiteY68" fmla="*/ 2735854 h 3163521"/>
              <a:gd name="connsiteX69" fmla="*/ 8975485 w 12193149"/>
              <a:gd name="connsiteY69" fmla="*/ 2739080 h 3163521"/>
              <a:gd name="connsiteX70" fmla="*/ 8969159 w 12193149"/>
              <a:gd name="connsiteY70" fmla="*/ 2738380 h 3163521"/>
              <a:gd name="connsiteX71" fmla="*/ 8964196 w 12193149"/>
              <a:gd name="connsiteY71" fmla="*/ 2736155 h 3163521"/>
              <a:gd name="connsiteX72" fmla="*/ 8930136 w 12193149"/>
              <a:gd name="connsiteY72" fmla="*/ 2732967 h 3163521"/>
              <a:gd name="connsiteX73" fmla="*/ 8753592 w 12193149"/>
              <a:gd name="connsiteY73" fmla="*/ 2752199 h 3163521"/>
              <a:gd name="connsiteX74" fmla="*/ 8708995 w 12193149"/>
              <a:gd name="connsiteY74" fmla="*/ 2754300 h 3163521"/>
              <a:gd name="connsiteX75" fmla="*/ 8597219 w 12193149"/>
              <a:gd name="connsiteY75" fmla="*/ 2762872 h 3163521"/>
              <a:gd name="connsiteX76" fmla="*/ 8526378 w 12193149"/>
              <a:gd name="connsiteY76" fmla="*/ 2748030 h 3163521"/>
              <a:gd name="connsiteX77" fmla="*/ 8512131 w 12193149"/>
              <a:gd name="connsiteY77" fmla="*/ 2753945 h 3163521"/>
              <a:gd name="connsiteX78" fmla="*/ 8507315 w 12193149"/>
              <a:gd name="connsiteY78" fmla="*/ 2756946 h 3163521"/>
              <a:gd name="connsiteX79" fmla="*/ 8499116 w 12193149"/>
              <a:gd name="connsiteY79" fmla="*/ 2759684 h 3163521"/>
              <a:gd name="connsiteX80" fmla="*/ 8498742 w 12193149"/>
              <a:gd name="connsiteY80" fmla="*/ 2759505 h 3163521"/>
              <a:gd name="connsiteX81" fmla="*/ 8491397 w 12193149"/>
              <a:gd name="connsiteY81" fmla="*/ 2762555 h 3163521"/>
              <a:gd name="connsiteX82" fmla="*/ 8368330 w 12193149"/>
              <a:gd name="connsiteY82" fmla="*/ 2776597 h 3163521"/>
              <a:gd name="connsiteX83" fmla="*/ 8354947 w 12193149"/>
              <a:gd name="connsiteY83" fmla="*/ 2776791 h 3163521"/>
              <a:gd name="connsiteX84" fmla="*/ 8321252 w 12193149"/>
              <a:gd name="connsiteY84" fmla="*/ 2793369 h 3163521"/>
              <a:gd name="connsiteX85" fmla="*/ 8315581 w 12193149"/>
              <a:gd name="connsiteY85" fmla="*/ 2793695 h 3163521"/>
              <a:gd name="connsiteX86" fmla="*/ 8296322 w 12193149"/>
              <a:gd name="connsiteY86" fmla="*/ 2807590 h 3163521"/>
              <a:gd name="connsiteX87" fmla="*/ 8285424 w 12193149"/>
              <a:gd name="connsiteY87" fmla="*/ 2813413 h 3163521"/>
              <a:gd name="connsiteX88" fmla="*/ 8284298 w 12193149"/>
              <a:gd name="connsiteY88" fmla="*/ 2817856 h 3163521"/>
              <a:gd name="connsiteX89" fmla="*/ 8267224 w 12193149"/>
              <a:gd name="connsiteY89" fmla="*/ 2825031 h 3163521"/>
              <a:gd name="connsiteX90" fmla="*/ 8264525 w 12193149"/>
              <a:gd name="connsiteY90" fmla="*/ 2824801 h 3163521"/>
              <a:gd name="connsiteX91" fmla="*/ 8253181 w 12193149"/>
              <a:gd name="connsiteY91" fmla="*/ 2834644 h 3163521"/>
              <a:gd name="connsiteX92" fmla="*/ 8246982 w 12193149"/>
              <a:gd name="connsiteY92" fmla="*/ 2847636 h 3163521"/>
              <a:gd name="connsiteX93" fmla="*/ 8091420 w 12193149"/>
              <a:gd name="connsiteY93" fmla="*/ 2893797 h 3163521"/>
              <a:gd name="connsiteX94" fmla="*/ 7906555 w 12193149"/>
              <a:gd name="connsiteY94" fmla="*/ 2935770 h 3163521"/>
              <a:gd name="connsiteX95" fmla="*/ 7719893 w 12193149"/>
              <a:gd name="connsiteY95" fmla="*/ 2961485 h 3163521"/>
              <a:gd name="connsiteX96" fmla="*/ 7615495 w 12193149"/>
              <a:gd name="connsiteY96" fmla="*/ 2958014 h 3163521"/>
              <a:gd name="connsiteX97" fmla="*/ 7528691 w 12193149"/>
              <a:gd name="connsiteY97" fmla="*/ 2963842 h 3163521"/>
              <a:gd name="connsiteX98" fmla="*/ 7520719 w 12193149"/>
              <a:gd name="connsiteY98" fmla="*/ 2966395 h 3163521"/>
              <a:gd name="connsiteX99" fmla="*/ 7508559 w 12193149"/>
              <a:gd name="connsiteY99" fmla="*/ 2967730 h 3163521"/>
              <a:gd name="connsiteX100" fmla="*/ 7508188 w 12193149"/>
              <a:gd name="connsiteY100" fmla="*/ 2967403 h 3163521"/>
              <a:gd name="connsiteX101" fmla="*/ 7496943 w 12193149"/>
              <a:gd name="connsiteY101" fmla="*/ 2969355 h 3163521"/>
              <a:gd name="connsiteX102" fmla="*/ 7219707 w 12193149"/>
              <a:gd name="connsiteY102" fmla="*/ 2975462 h 3163521"/>
              <a:gd name="connsiteX103" fmla="*/ 7202249 w 12193149"/>
              <a:gd name="connsiteY103" fmla="*/ 2980012 h 3163521"/>
              <a:gd name="connsiteX104" fmla="*/ 7198152 w 12193149"/>
              <a:gd name="connsiteY104" fmla="*/ 2985370 h 3163521"/>
              <a:gd name="connsiteX105" fmla="*/ 7171956 w 12193149"/>
              <a:gd name="connsiteY105" fmla="*/ 2990018 h 3163521"/>
              <a:gd name="connsiteX106" fmla="*/ 7098136 w 12193149"/>
              <a:gd name="connsiteY106" fmla="*/ 3002246 h 3163521"/>
              <a:gd name="connsiteX107" fmla="*/ 7019644 w 12193149"/>
              <a:gd name="connsiteY107" fmla="*/ 3001872 h 3163521"/>
              <a:gd name="connsiteX108" fmla="*/ 6905294 w 12193149"/>
              <a:gd name="connsiteY108" fmla="*/ 3031378 h 3163521"/>
              <a:gd name="connsiteX109" fmla="*/ 6709370 w 12193149"/>
              <a:gd name="connsiteY109" fmla="*/ 3059333 h 3163521"/>
              <a:gd name="connsiteX110" fmla="*/ 6550602 w 12193149"/>
              <a:gd name="connsiteY110" fmla="*/ 3088109 h 3163521"/>
              <a:gd name="connsiteX111" fmla="*/ 6318708 w 12193149"/>
              <a:gd name="connsiteY111" fmla="*/ 3134909 h 3163521"/>
              <a:gd name="connsiteX112" fmla="*/ 6169822 w 12193149"/>
              <a:gd name="connsiteY112" fmla="*/ 3136996 h 3163521"/>
              <a:gd name="connsiteX113" fmla="*/ 6074996 w 12193149"/>
              <a:gd name="connsiteY113" fmla="*/ 3157458 h 3163521"/>
              <a:gd name="connsiteX114" fmla="*/ 6069677 w 12193149"/>
              <a:gd name="connsiteY114" fmla="*/ 3155921 h 3163521"/>
              <a:gd name="connsiteX115" fmla="*/ 6049786 w 12193149"/>
              <a:gd name="connsiteY115" fmla="*/ 3156604 h 3163521"/>
              <a:gd name="connsiteX116" fmla="*/ 6042433 w 12193149"/>
              <a:gd name="connsiteY116" fmla="*/ 3148255 h 3163521"/>
              <a:gd name="connsiteX117" fmla="*/ 6011238 w 12193149"/>
              <a:gd name="connsiteY117" fmla="*/ 3143162 h 3163521"/>
              <a:gd name="connsiteX118" fmla="*/ 5958523 w 12193149"/>
              <a:gd name="connsiteY118" fmla="*/ 3146806 h 3163521"/>
              <a:gd name="connsiteX119" fmla="*/ 5760067 w 12193149"/>
              <a:gd name="connsiteY119" fmla="*/ 3162498 h 3163521"/>
              <a:gd name="connsiteX120" fmla="*/ 5628108 w 12193149"/>
              <a:gd name="connsiteY120" fmla="*/ 3163521 h 3163521"/>
              <a:gd name="connsiteX121" fmla="*/ 5472054 w 12193149"/>
              <a:gd name="connsiteY121" fmla="*/ 3149501 h 3163521"/>
              <a:gd name="connsiteX122" fmla="*/ 5433909 w 12193149"/>
              <a:gd name="connsiteY122" fmla="*/ 3138248 h 3163521"/>
              <a:gd name="connsiteX123" fmla="*/ 5382817 w 12193149"/>
              <a:gd name="connsiteY123" fmla="*/ 3120546 h 3163521"/>
              <a:gd name="connsiteX124" fmla="*/ 5262912 w 12193149"/>
              <a:gd name="connsiteY124" fmla="*/ 3100129 h 3163521"/>
              <a:gd name="connsiteX125" fmla="*/ 5224109 w 12193149"/>
              <a:gd name="connsiteY125" fmla="*/ 3089005 h 3163521"/>
              <a:gd name="connsiteX126" fmla="*/ 5175808 w 12193149"/>
              <a:gd name="connsiteY126" fmla="*/ 3086015 h 3163521"/>
              <a:gd name="connsiteX127" fmla="*/ 5157702 w 12193149"/>
              <a:gd name="connsiteY127" fmla="*/ 3078792 h 3163521"/>
              <a:gd name="connsiteX128" fmla="*/ 5143747 w 12193149"/>
              <a:gd name="connsiteY128" fmla="*/ 3075392 h 3163521"/>
              <a:gd name="connsiteX129" fmla="*/ 5140744 w 12193149"/>
              <a:gd name="connsiteY129" fmla="*/ 3073291 h 3163521"/>
              <a:gd name="connsiteX130" fmla="*/ 5122807 w 12193149"/>
              <a:gd name="connsiteY130" fmla="*/ 3062438 h 3163521"/>
              <a:gd name="connsiteX131" fmla="*/ 5066938 w 12193149"/>
              <a:gd name="connsiteY131" fmla="*/ 3069009 h 3163521"/>
              <a:gd name="connsiteX132" fmla="*/ 5012662 w 12193149"/>
              <a:gd name="connsiteY132" fmla="*/ 3052628 h 3163521"/>
              <a:gd name="connsiteX133" fmla="*/ 4841589 w 12193149"/>
              <a:gd name="connsiteY133" fmla="*/ 3028611 h 3163521"/>
              <a:gd name="connsiteX134" fmla="*/ 4763595 w 12193149"/>
              <a:gd name="connsiteY134" fmla="*/ 3000843 h 3163521"/>
              <a:gd name="connsiteX135" fmla="*/ 4724334 w 12193149"/>
              <a:gd name="connsiteY135" fmla="*/ 2991829 h 3163521"/>
              <a:gd name="connsiteX136" fmla="*/ 4722324 w 12193149"/>
              <a:gd name="connsiteY136" fmla="*/ 2991080 h 3163521"/>
              <a:gd name="connsiteX137" fmla="*/ 4723259 w 12193149"/>
              <a:gd name="connsiteY137" fmla="*/ 2990869 h 3163521"/>
              <a:gd name="connsiteX138" fmla="*/ 4718350 w 12193149"/>
              <a:gd name="connsiteY138" fmla="*/ 2989599 h 3163521"/>
              <a:gd name="connsiteX139" fmla="*/ 4722324 w 12193149"/>
              <a:gd name="connsiteY139" fmla="*/ 2991080 h 3163521"/>
              <a:gd name="connsiteX140" fmla="*/ 4716674 w 12193149"/>
              <a:gd name="connsiteY140" fmla="*/ 2992355 h 3163521"/>
              <a:gd name="connsiteX141" fmla="*/ 4516962 w 12193149"/>
              <a:gd name="connsiteY141" fmla="*/ 2982453 h 3163521"/>
              <a:gd name="connsiteX142" fmla="*/ 4429691 w 12193149"/>
              <a:gd name="connsiteY142" fmla="*/ 2971802 h 3163521"/>
              <a:gd name="connsiteX143" fmla="*/ 4364023 w 12193149"/>
              <a:gd name="connsiteY143" fmla="*/ 2970456 h 3163521"/>
              <a:gd name="connsiteX144" fmla="*/ 4318114 w 12193149"/>
              <a:gd name="connsiteY144" fmla="*/ 2977071 h 3163521"/>
              <a:gd name="connsiteX145" fmla="*/ 4316258 w 12193149"/>
              <a:gd name="connsiteY145" fmla="*/ 2975730 h 3163521"/>
              <a:gd name="connsiteX146" fmla="*/ 4296292 w 12193149"/>
              <a:gd name="connsiteY146" fmla="*/ 2973851 h 3163521"/>
              <a:gd name="connsiteX147" fmla="*/ 4291212 w 12193149"/>
              <a:gd name="connsiteY147" fmla="*/ 2976768 h 3163521"/>
              <a:gd name="connsiteX148" fmla="*/ 4277290 w 12193149"/>
              <a:gd name="connsiteY148" fmla="*/ 2976522 h 3163521"/>
              <a:gd name="connsiteX149" fmla="*/ 4249265 w 12193149"/>
              <a:gd name="connsiteY149" fmla="*/ 2978846 h 3163521"/>
              <a:gd name="connsiteX150" fmla="*/ 4203199 w 12193149"/>
              <a:gd name="connsiteY150" fmla="*/ 2976051 h 3163521"/>
              <a:gd name="connsiteX151" fmla="*/ 4202893 w 12193149"/>
              <a:gd name="connsiteY151" fmla="*/ 2974792 h 3163521"/>
              <a:gd name="connsiteX152" fmla="*/ 4192396 w 12193149"/>
              <a:gd name="connsiteY152" fmla="*/ 2969158 h 3163521"/>
              <a:gd name="connsiteX153" fmla="*/ 4143893 w 12193149"/>
              <a:gd name="connsiteY153" fmla="*/ 2953293 h 3163521"/>
              <a:gd name="connsiteX154" fmla="*/ 4084245 w 12193149"/>
              <a:gd name="connsiteY154" fmla="*/ 2926760 h 3163521"/>
              <a:gd name="connsiteX155" fmla="*/ 4075694 w 12193149"/>
              <a:gd name="connsiteY155" fmla="*/ 2925925 h 3163521"/>
              <a:gd name="connsiteX156" fmla="*/ 4075575 w 12193149"/>
              <a:gd name="connsiteY156" fmla="*/ 2925626 h 3163521"/>
              <a:gd name="connsiteX157" fmla="*/ 4066658 w 12193149"/>
              <a:gd name="connsiteY157" fmla="*/ 2924182 h 3163521"/>
              <a:gd name="connsiteX158" fmla="*/ 4060102 w 12193149"/>
              <a:gd name="connsiteY158" fmla="*/ 2924400 h 3163521"/>
              <a:gd name="connsiteX159" fmla="*/ 4043512 w 12193149"/>
              <a:gd name="connsiteY159" fmla="*/ 2922779 h 3163521"/>
              <a:gd name="connsiteX160" fmla="*/ 4038145 w 12193149"/>
              <a:gd name="connsiteY160" fmla="*/ 2920345 h 3163521"/>
              <a:gd name="connsiteX161" fmla="*/ 4036511 w 12193149"/>
              <a:gd name="connsiteY161" fmla="*/ 2916678 h 3163521"/>
              <a:gd name="connsiteX162" fmla="*/ 4034926 w 12193149"/>
              <a:gd name="connsiteY162" fmla="*/ 2916913 h 3163521"/>
              <a:gd name="connsiteX163" fmla="*/ 4005686 w 12193149"/>
              <a:gd name="connsiteY163" fmla="*/ 2904345 h 3163521"/>
              <a:gd name="connsiteX164" fmla="*/ 3937994 w 12193149"/>
              <a:gd name="connsiteY164" fmla="*/ 2886888 h 3163521"/>
              <a:gd name="connsiteX165" fmla="*/ 3898423 w 12193149"/>
              <a:gd name="connsiteY165" fmla="*/ 2881233 h 3163521"/>
              <a:gd name="connsiteX166" fmla="*/ 3790908 w 12193149"/>
              <a:gd name="connsiteY166" fmla="*/ 2860995 h 3163521"/>
              <a:gd name="connsiteX167" fmla="*/ 3683661 w 12193149"/>
              <a:gd name="connsiteY167" fmla="*/ 2837072 h 3163521"/>
              <a:gd name="connsiteX168" fmla="*/ 3611183 w 12193149"/>
              <a:gd name="connsiteY168" fmla="*/ 2804801 h 3163521"/>
              <a:gd name="connsiteX169" fmla="*/ 3605003 w 12193149"/>
              <a:gd name="connsiteY169" fmla="*/ 2806163 h 3163521"/>
              <a:gd name="connsiteX170" fmla="*/ 3595884 w 12193149"/>
              <a:gd name="connsiteY170" fmla="*/ 2806327 h 3163521"/>
              <a:gd name="connsiteX171" fmla="*/ 3595649 w 12193149"/>
              <a:gd name="connsiteY171" fmla="*/ 2806058 h 3163521"/>
              <a:gd name="connsiteX172" fmla="*/ 3587126 w 12193149"/>
              <a:gd name="connsiteY172" fmla="*/ 2806748 h 3163521"/>
              <a:gd name="connsiteX173" fmla="*/ 3537283 w 12193149"/>
              <a:gd name="connsiteY173" fmla="*/ 2797049 h 3163521"/>
              <a:gd name="connsiteX174" fmla="*/ 3474371 w 12193149"/>
              <a:gd name="connsiteY174" fmla="*/ 2793388 h 3163521"/>
              <a:gd name="connsiteX175" fmla="*/ 3401876 w 12193149"/>
              <a:gd name="connsiteY175" fmla="*/ 2781340 h 3163521"/>
              <a:gd name="connsiteX176" fmla="*/ 3365036 w 12193149"/>
              <a:gd name="connsiteY176" fmla="*/ 2798292 h 3163521"/>
              <a:gd name="connsiteX177" fmla="*/ 3345174 w 12193149"/>
              <a:gd name="connsiteY177" fmla="*/ 2799974 h 3163521"/>
              <a:gd name="connsiteX178" fmla="*/ 3342846 w 12193149"/>
              <a:gd name="connsiteY178" fmla="*/ 2798999 h 3163521"/>
              <a:gd name="connsiteX179" fmla="*/ 3263504 w 12193149"/>
              <a:gd name="connsiteY179" fmla="*/ 2804876 h 3163521"/>
              <a:gd name="connsiteX180" fmla="*/ 3143704 w 12193149"/>
              <a:gd name="connsiteY180" fmla="*/ 2812651 h 3163521"/>
              <a:gd name="connsiteX181" fmla="*/ 3031439 w 12193149"/>
              <a:gd name="connsiteY181" fmla="*/ 2815294 h 3163521"/>
              <a:gd name="connsiteX182" fmla="*/ 2782717 w 12193149"/>
              <a:gd name="connsiteY182" fmla="*/ 2837115 h 3163521"/>
              <a:gd name="connsiteX183" fmla="*/ 2647675 w 12193149"/>
              <a:gd name="connsiteY183" fmla="*/ 2847651 h 3163521"/>
              <a:gd name="connsiteX184" fmla="*/ 2569176 w 12193149"/>
              <a:gd name="connsiteY184" fmla="*/ 2821410 h 3163521"/>
              <a:gd name="connsiteX185" fmla="*/ 2444403 w 12193149"/>
              <a:gd name="connsiteY185" fmla="*/ 2835311 h 3163521"/>
              <a:gd name="connsiteX186" fmla="*/ 2316260 w 12193149"/>
              <a:gd name="connsiteY186" fmla="*/ 2843778 h 3163521"/>
              <a:gd name="connsiteX187" fmla="*/ 2209726 w 12193149"/>
              <a:gd name="connsiteY187" fmla="*/ 2838545 h 3163521"/>
              <a:gd name="connsiteX188" fmla="*/ 2095813 w 12193149"/>
              <a:gd name="connsiteY188" fmla="*/ 2821834 h 3163521"/>
              <a:gd name="connsiteX189" fmla="*/ 1998504 w 12193149"/>
              <a:gd name="connsiteY189" fmla="*/ 2813814 h 3163521"/>
              <a:gd name="connsiteX190" fmla="*/ 1929320 w 12193149"/>
              <a:gd name="connsiteY190" fmla="*/ 2835759 h 3163521"/>
              <a:gd name="connsiteX191" fmla="*/ 1922798 w 12193149"/>
              <a:gd name="connsiteY191" fmla="*/ 2830928 h 3163521"/>
              <a:gd name="connsiteX192" fmla="*/ 1874228 w 12193149"/>
              <a:gd name="connsiteY192" fmla="*/ 2832523 h 3163521"/>
              <a:gd name="connsiteX193" fmla="*/ 1787803 w 12193149"/>
              <a:gd name="connsiteY193" fmla="*/ 2860145 h 3163521"/>
              <a:gd name="connsiteX194" fmla="*/ 1739352 w 12193149"/>
              <a:gd name="connsiteY194" fmla="*/ 2855094 h 3163521"/>
              <a:gd name="connsiteX195" fmla="*/ 1676219 w 12193149"/>
              <a:gd name="connsiteY195" fmla="*/ 2838745 h 3163521"/>
              <a:gd name="connsiteX196" fmla="*/ 1609817 w 12193149"/>
              <a:gd name="connsiteY196" fmla="*/ 2831848 h 3163521"/>
              <a:gd name="connsiteX197" fmla="*/ 1497258 w 12193149"/>
              <a:gd name="connsiteY197" fmla="*/ 2806258 h 3163521"/>
              <a:gd name="connsiteX198" fmla="*/ 1151127 w 12193149"/>
              <a:gd name="connsiteY198" fmla="*/ 2756823 h 3163521"/>
              <a:gd name="connsiteX199" fmla="*/ 859417 w 12193149"/>
              <a:gd name="connsiteY199" fmla="*/ 2747390 h 3163521"/>
              <a:gd name="connsiteX200" fmla="*/ 838688 w 12193149"/>
              <a:gd name="connsiteY200" fmla="*/ 2748603 h 3163521"/>
              <a:gd name="connsiteX201" fmla="*/ 817957 w 12193149"/>
              <a:gd name="connsiteY201" fmla="*/ 2746639 h 3163521"/>
              <a:gd name="connsiteX202" fmla="*/ 812654 w 12193149"/>
              <a:gd name="connsiteY202" fmla="*/ 2749533 h 3163521"/>
              <a:gd name="connsiteX203" fmla="*/ 721195 w 12193149"/>
              <a:gd name="connsiteY203" fmla="*/ 2748443 h 3163521"/>
              <a:gd name="connsiteX204" fmla="*/ 720890 w 12193149"/>
              <a:gd name="connsiteY204" fmla="*/ 2747181 h 3163521"/>
              <a:gd name="connsiteX205" fmla="*/ 710023 w 12193149"/>
              <a:gd name="connsiteY205" fmla="*/ 2741504 h 3163521"/>
              <a:gd name="connsiteX206" fmla="*/ 597940 w 12193149"/>
              <a:gd name="connsiteY206" fmla="*/ 2698646 h 3163521"/>
              <a:gd name="connsiteX207" fmla="*/ 579683 w 12193149"/>
              <a:gd name="connsiteY207" fmla="*/ 2695994 h 3163521"/>
              <a:gd name="connsiteX208" fmla="*/ 572865 w 12193149"/>
              <a:gd name="connsiteY208" fmla="*/ 2696183 h 3163521"/>
              <a:gd name="connsiteX209" fmla="*/ 446247 w 12193149"/>
              <a:gd name="connsiteY209" fmla="*/ 2658153 h 3163521"/>
              <a:gd name="connsiteX210" fmla="*/ 405163 w 12193149"/>
              <a:gd name="connsiteY210" fmla="*/ 2652330 h 3163521"/>
              <a:gd name="connsiteX211" fmla="*/ 293583 w 12193149"/>
              <a:gd name="connsiteY211" fmla="*/ 2631634 h 3163521"/>
              <a:gd name="connsiteX212" fmla="*/ 119529 w 12193149"/>
              <a:gd name="connsiteY212" fmla="*/ 2579829 h 3163521"/>
              <a:gd name="connsiteX213" fmla="*/ 16674 w 12193149"/>
              <a:gd name="connsiteY213" fmla="*/ 2576973 h 3163521"/>
              <a:gd name="connsiteX214" fmla="*/ 1150 w 12193149"/>
              <a:gd name="connsiteY214" fmla="*/ 2571504 h 3163521"/>
              <a:gd name="connsiteX215" fmla="*/ 1148 w 12193149"/>
              <a:gd name="connsiteY215" fmla="*/ 1040995 h 3163521"/>
              <a:gd name="connsiteX216" fmla="*/ 1148 w 12193149"/>
              <a:gd name="connsiteY216" fmla="*/ 818782 h 3163521"/>
              <a:gd name="connsiteX0" fmla="*/ 1148 w 12193149"/>
              <a:gd name="connsiteY0" fmla="*/ 0 h 3171710"/>
              <a:gd name="connsiteX1" fmla="*/ 12181789 w 12193149"/>
              <a:gd name="connsiteY1" fmla="*/ 8189 h 3171710"/>
              <a:gd name="connsiteX2" fmla="*/ 12193149 w 12193149"/>
              <a:gd name="connsiteY2" fmla="*/ 1406710 h 3171710"/>
              <a:gd name="connsiteX3" fmla="*/ 12185986 w 12193149"/>
              <a:gd name="connsiteY3" fmla="*/ 1411160 h 3171710"/>
              <a:gd name="connsiteX4" fmla="*/ 12156363 w 12193149"/>
              <a:gd name="connsiteY4" fmla="*/ 1424337 h 3171710"/>
              <a:gd name="connsiteX5" fmla="*/ 12139215 w 12193149"/>
              <a:gd name="connsiteY5" fmla="*/ 1450150 h 3171710"/>
              <a:gd name="connsiteX6" fmla="*/ 12126327 w 12193149"/>
              <a:gd name="connsiteY6" fmla="*/ 1451661 h 3171710"/>
              <a:gd name="connsiteX7" fmla="*/ 12124007 w 12193149"/>
              <a:gd name="connsiteY7" fmla="*/ 1451765 h 3171710"/>
              <a:gd name="connsiteX8" fmla="*/ 12116854 w 12193149"/>
              <a:gd name="connsiteY8" fmla="*/ 1455579 h 3171710"/>
              <a:gd name="connsiteX9" fmla="*/ 12099497 w 12193149"/>
              <a:gd name="connsiteY9" fmla="*/ 1455110 h 3171710"/>
              <a:gd name="connsiteX10" fmla="*/ 12087073 w 12193149"/>
              <a:gd name="connsiteY10" fmla="*/ 1463312 h 3171710"/>
              <a:gd name="connsiteX11" fmla="*/ 12031073 w 12193149"/>
              <a:gd name="connsiteY11" fmla="*/ 1506980 h 3171710"/>
              <a:gd name="connsiteX12" fmla="*/ 11995833 w 12193149"/>
              <a:gd name="connsiteY12" fmla="*/ 1530429 h 3171710"/>
              <a:gd name="connsiteX13" fmla="*/ 11979717 w 12193149"/>
              <a:gd name="connsiteY13" fmla="*/ 1535132 h 3171710"/>
              <a:gd name="connsiteX14" fmla="*/ 11959046 w 12193149"/>
              <a:gd name="connsiteY14" fmla="*/ 1544529 h 3171710"/>
              <a:gd name="connsiteX15" fmla="*/ 11920454 w 12193149"/>
              <a:gd name="connsiteY15" fmla="*/ 1557854 h 3171710"/>
              <a:gd name="connsiteX16" fmla="*/ 11903656 w 12193149"/>
              <a:gd name="connsiteY16" fmla="*/ 1569397 h 3171710"/>
              <a:gd name="connsiteX17" fmla="*/ 11895048 w 12193149"/>
              <a:gd name="connsiteY17" fmla="*/ 1571762 h 3171710"/>
              <a:gd name="connsiteX18" fmla="*/ 11891968 w 12193149"/>
              <a:gd name="connsiteY18" fmla="*/ 1582700 h 3171710"/>
              <a:gd name="connsiteX19" fmla="*/ 11870776 w 12193149"/>
              <a:gd name="connsiteY19" fmla="*/ 1604787 h 3171710"/>
              <a:gd name="connsiteX20" fmla="*/ 11813376 w 12193149"/>
              <a:gd name="connsiteY20" fmla="*/ 1624630 h 3171710"/>
              <a:gd name="connsiteX21" fmla="*/ 11590693 w 12193149"/>
              <a:gd name="connsiteY21" fmla="*/ 1790748 h 3171710"/>
              <a:gd name="connsiteX22" fmla="*/ 11506817 w 12193149"/>
              <a:gd name="connsiteY22" fmla="*/ 1860594 h 3171710"/>
              <a:gd name="connsiteX23" fmla="*/ 11280332 w 12193149"/>
              <a:gd name="connsiteY23" fmla="*/ 2050542 h 3171710"/>
              <a:gd name="connsiteX24" fmla="*/ 11228309 w 12193149"/>
              <a:gd name="connsiteY24" fmla="*/ 2103207 h 3171710"/>
              <a:gd name="connsiteX25" fmla="*/ 11218087 w 12193149"/>
              <a:gd name="connsiteY25" fmla="*/ 2102932 h 3171710"/>
              <a:gd name="connsiteX26" fmla="*/ 11217184 w 12193149"/>
              <a:gd name="connsiteY26" fmla="*/ 2101989 h 3171710"/>
              <a:gd name="connsiteX27" fmla="*/ 11188885 w 12193149"/>
              <a:gd name="connsiteY27" fmla="*/ 2119354 h 3171710"/>
              <a:gd name="connsiteX28" fmla="*/ 11184501 w 12193149"/>
              <a:gd name="connsiteY28" fmla="*/ 2119496 h 3171710"/>
              <a:gd name="connsiteX29" fmla="*/ 11166854 w 12193149"/>
              <a:gd name="connsiteY29" fmla="*/ 2133583 h 3171710"/>
              <a:gd name="connsiteX30" fmla="*/ 11157311 w 12193149"/>
              <a:gd name="connsiteY30" fmla="*/ 2139385 h 3171710"/>
              <a:gd name="connsiteX31" fmla="*/ 11155496 w 12193149"/>
              <a:gd name="connsiteY31" fmla="*/ 2144068 h 3171710"/>
              <a:gd name="connsiteX32" fmla="*/ 11140961 w 12193149"/>
              <a:gd name="connsiteY32" fmla="*/ 2151086 h 3171710"/>
              <a:gd name="connsiteX33" fmla="*/ 11138961 w 12193149"/>
              <a:gd name="connsiteY33" fmla="*/ 2150743 h 3171710"/>
              <a:gd name="connsiteX34" fmla="*/ 11128208 w 12193149"/>
              <a:gd name="connsiteY34" fmla="*/ 2160803 h 3171710"/>
              <a:gd name="connsiteX35" fmla="*/ 11120691 w 12193149"/>
              <a:gd name="connsiteY35" fmla="*/ 2174395 h 3171710"/>
              <a:gd name="connsiteX36" fmla="*/ 10894683 w 12193149"/>
              <a:gd name="connsiteY36" fmla="*/ 2300370 h 3171710"/>
              <a:gd name="connsiteX37" fmla="*/ 10773300 w 12193149"/>
              <a:gd name="connsiteY37" fmla="*/ 2350162 h 3171710"/>
              <a:gd name="connsiteX38" fmla="*/ 10627668 w 12193149"/>
              <a:gd name="connsiteY38" fmla="*/ 2386200 h 3171710"/>
              <a:gd name="connsiteX39" fmla="*/ 10581895 w 12193149"/>
              <a:gd name="connsiteY39" fmla="*/ 2395660 h 3171710"/>
              <a:gd name="connsiteX40" fmla="*/ 10547790 w 12193149"/>
              <a:gd name="connsiteY40" fmla="*/ 2425394 h 3171710"/>
              <a:gd name="connsiteX41" fmla="*/ 10529643 w 12193149"/>
              <a:gd name="connsiteY41" fmla="*/ 2423878 h 3171710"/>
              <a:gd name="connsiteX42" fmla="*/ 10526446 w 12193149"/>
              <a:gd name="connsiteY42" fmla="*/ 2423382 h 3171710"/>
              <a:gd name="connsiteX43" fmla="*/ 10515129 w 12193149"/>
              <a:gd name="connsiteY43" fmla="*/ 2426508 h 3171710"/>
              <a:gd name="connsiteX44" fmla="*/ 10491735 w 12193149"/>
              <a:gd name="connsiteY44" fmla="*/ 2421127 h 3171710"/>
              <a:gd name="connsiteX45" fmla="*/ 10471418 w 12193149"/>
              <a:gd name="connsiteY45" fmla="*/ 2428664 h 3171710"/>
              <a:gd name="connsiteX46" fmla="*/ 10377042 w 12193149"/>
              <a:gd name="connsiteY46" fmla="*/ 2471569 h 3171710"/>
              <a:gd name="connsiteX47" fmla="*/ 10319338 w 12193149"/>
              <a:gd name="connsiteY47" fmla="*/ 2493192 h 3171710"/>
              <a:gd name="connsiteX48" fmla="*/ 10295467 w 12193149"/>
              <a:gd name="connsiteY48" fmla="*/ 2495050 h 3171710"/>
              <a:gd name="connsiteX49" fmla="*/ 10263443 w 12193149"/>
              <a:gd name="connsiteY49" fmla="*/ 2501919 h 3171710"/>
              <a:gd name="connsiteX50" fmla="*/ 10205418 w 12193149"/>
              <a:gd name="connsiteY50" fmla="*/ 2509120 h 3171710"/>
              <a:gd name="connsiteX51" fmla="*/ 10177759 w 12193149"/>
              <a:gd name="connsiteY51" fmla="*/ 2519914 h 3171710"/>
              <a:gd name="connsiteX52" fmla="*/ 10165070 w 12193149"/>
              <a:gd name="connsiteY52" fmla="*/ 2520710 h 3171710"/>
              <a:gd name="connsiteX53" fmla="*/ 10156308 w 12193149"/>
              <a:gd name="connsiteY53" fmla="*/ 2534458 h 3171710"/>
              <a:gd name="connsiteX54" fmla="*/ 10118267 w 12193149"/>
              <a:gd name="connsiteY54" fmla="*/ 2558113 h 3171710"/>
              <a:gd name="connsiteX55" fmla="*/ 10083317 w 12193149"/>
              <a:gd name="connsiteY55" fmla="*/ 2570267 h 3171710"/>
              <a:gd name="connsiteX56" fmla="*/ 10040388 w 12193149"/>
              <a:gd name="connsiteY56" fmla="*/ 2568603 h 3171710"/>
              <a:gd name="connsiteX57" fmla="*/ 9961167 w 12193149"/>
              <a:gd name="connsiteY57" fmla="*/ 2584118 h 3171710"/>
              <a:gd name="connsiteX58" fmla="*/ 9848940 w 12193149"/>
              <a:gd name="connsiteY58" fmla="*/ 2590886 h 3171710"/>
              <a:gd name="connsiteX59" fmla="*/ 9729457 w 12193149"/>
              <a:gd name="connsiteY59" fmla="*/ 2611093 h 3171710"/>
              <a:gd name="connsiteX60" fmla="*/ 9613704 w 12193149"/>
              <a:gd name="connsiteY60" fmla="*/ 2639342 h 3171710"/>
              <a:gd name="connsiteX61" fmla="*/ 9338590 w 12193149"/>
              <a:gd name="connsiteY61" fmla="*/ 2696264 h 3171710"/>
              <a:gd name="connsiteX62" fmla="*/ 9232518 w 12193149"/>
              <a:gd name="connsiteY62" fmla="*/ 2720120 h 3171710"/>
              <a:gd name="connsiteX63" fmla="*/ 9156690 w 12193149"/>
              <a:gd name="connsiteY63" fmla="*/ 2730199 h 3171710"/>
              <a:gd name="connsiteX64" fmla="*/ 9054601 w 12193149"/>
              <a:gd name="connsiteY64" fmla="*/ 2737726 h 3171710"/>
              <a:gd name="connsiteX65" fmla="*/ 9006634 w 12193149"/>
              <a:gd name="connsiteY65" fmla="*/ 2741011 h 3171710"/>
              <a:gd name="connsiteX66" fmla="*/ 9006349 w 12193149"/>
              <a:gd name="connsiteY66" fmla="*/ 2740771 h 3171710"/>
              <a:gd name="connsiteX67" fmla="*/ 8997380 w 12193149"/>
              <a:gd name="connsiteY67" fmla="*/ 2741982 h 3171710"/>
              <a:gd name="connsiteX68" fmla="*/ 8991542 w 12193149"/>
              <a:gd name="connsiteY68" fmla="*/ 2744043 h 3171710"/>
              <a:gd name="connsiteX69" fmla="*/ 8975485 w 12193149"/>
              <a:gd name="connsiteY69" fmla="*/ 2747269 h 3171710"/>
              <a:gd name="connsiteX70" fmla="*/ 8969159 w 12193149"/>
              <a:gd name="connsiteY70" fmla="*/ 2746569 h 3171710"/>
              <a:gd name="connsiteX71" fmla="*/ 8964196 w 12193149"/>
              <a:gd name="connsiteY71" fmla="*/ 2744344 h 3171710"/>
              <a:gd name="connsiteX72" fmla="*/ 8930136 w 12193149"/>
              <a:gd name="connsiteY72" fmla="*/ 2741156 h 3171710"/>
              <a:gd name="connsiteX73" fmla="*/ 8753592 w 12193149"/>
              <a:gd name="connsiteY73" fmla="*/ 2760388 h 3171710"/>
              <a:gd name="connsiteX74" fmla="*/ 8708995 w 12193149"/>
              <a:gd name="connsiteY74" fmla="*/ 2762489 h 3171710"/>
              <a:gd name="connsiteX75" fmla="*/ 8597219 w 12193149"/>
              <a:gd name="connsiteY75" fmla="*/ 2771061 h 3171710"/>
              <a:gd name="connsiteX76" fmla="*/ 8526378 w 12193149"/>
              <a:gd name="connsiteY76" fmla="*/ 2756219 h 3171710"/>
              <a:gd name="connsiteX77" fmla="*/ 8512131 w 12193149"/>
              <a:gd name="connsiteY77" fmla="*/ 2762134 h 3171710"/>
              <a:gd name="connsiteX78" fmla="*/ 8507315 w 12193149"/>
              <a:gd name="connsiteY78" fmla="*/ 2765135 h 3171710"/>
              <a:gd name="connsiteX79" fmla="*/ 8499116 w 12193149"/>
              <a:gd name="connsiteY79" fmla="*/ 2767873 h 3171710"/>
              <a:gd name="connsiteX80" fmla="*/ 8498742 w 12193149"/>
              <a:gd name="connsiteY80" fmla="*/ 2767694 h 3171710"/>
              <a:gd name="connsiteX81" fmla="*/ 8491397 w 12193149"/>
              <a:gd name="connsiteY81" fmla="*/ 2770744 h 3171710"/>
              <a:gd name="connsiteX82" fmla="*/ 8368330 w 12193149"/>
              <a:gd name="connsiteY82" fmla="*/ 2784786 h 3171710"/>
              <a:gd name="connsiteX83" fmla="*/ 8354947 w 12193149"/>
              <a:gd name="connsiteY83" fmla="*/ 2784980 h 3171710"/>
              <a:gd name="connsiteX84" fmla="*/ 8321252 w 12193149"/>
              <a:gd name="connsiteY84" fmla="*/ 2801558 h 3171710"/>
              <a:gd name="connsiteX85" fmla="*/ 8315581 w 12193149"/>
              <a:gd name="connsiteY85" fmla="*/ 2801884 h 3171710"/>
              <a:gd name="connsiteX86" fmla="*/ 8296322 w 12193149"/>
              <a:gd name="connsiteY86" fmla="*/ 2815779 h 3171710"/>
              <a:gd name="connsiteX87" fmla="*/ 8285424 w 12193149"/>
              <a:gd name="connsiteY87" fmla="*/ 2821602 h 3171710"/>
              <a:gd name="connsiteX88" fmla="*/ 8284298 w 12193149"/>
              <a:gd name="connsiteY88" fmla="*/ 2826045 h 3171710"/>
              <a:gd name="connsiteX89" fmla="*/ 8267224 w 12193149"/>
              <a:gd name="connsiteY89" fmla="*/ 2833220 h 3171710"/>
              <a:gd name="connsiteX90" fmla="*/ 8264525 w 12193149"/>
              <a:gd name="connsiteY90" fmla="*/ 2832990 h 3171710"/>
              <a:gd name="connsiteX91" fmla="*/ 8253181 w 12193149"/>
              <a:gd name="connsiteY91" fmla="*/ 2842833 h 3171710"/>
              <a:gd name="connsiteX92" fmla="*/ 8246982 w 12193149"/>
              <a:gd name="connsiteY92" fmla="*/ 2855825 h 3171710"/>
              <a:gd name="connsiteX93" fmla="*/ 8091420 w 12193149"/>
              <a:gd name="connsiteY93" fmla="*/ 2901986 h 3171710"/>
              <a:gd name="connsiteX94" fmla="*/ 7906555 w 12193149"/>
              <a:gd name="connsiteY94" fmla="*/ 2943959 h 3171710"/>
              <a:gd name="connsiteX95" fmla="*/ 7719893 w 12193149"/>
              <a:gd name="connsiteY95" fmla="*/ 2969674 h 3171710"/>
              <a:gd name="connsiteX96" fmla="*/ 7615495 w 12193149"/>
              <a:gd name="connsiteY96" fmla="*/ 2966203 h 3171710"/>
              <a:gd name="connsiteX97" fmla="*/ 7528691 w 12193149"/>
              <a:gd name="connsiteY97" fmla="*/ 2972031 h 3171710"/>
              <a:gd name="connsiteX98" fmla="*/ 7520719 w 12193149"/>
              <a:gd name="connsiteY98" fmla="*/ 2974584 h 3171710"/>
              <a:gd name="connsiteX99" fmla="*/ 7508559 w 12193149"/>
              <a:gd name="connsiteY99" fmla="*/ 2975919 h 3171710"/>
              <a:gd name="connsiteX100" fmla="*/ 7508188 w 12193149"/>
              <a:gd name="connsiteY100" fmla="*/ 2975592 h 3171710"/>
              <a:gd name="connsiteX101" fmla="*/ 7496943 w 12193149"/>
              <a:gd name="connsiteY101" fmla="*/ 2977544 h 3171710"/>
              <a:gd name="connsiteX102" fmla="*/ 7219707 w 12193149"/>
              <a:gd name="connsiteY102" fmla="*/ 2983651 h 3171710"/>
              <a:gd name="connsiteX103" fmla="*/ 7202249 w 12193149"/>
              <a:gd name="connsiteY103" fmla="*/ 2988201 h 3171710"/>
              <a:gd name="connsiteX104" fmla="*/ 7198152 w 12193149"/>
              <a:gd name="connsiteY104" fmla="*/ 2993559 h 3171710"/>
              <a:gd name="connsiteX105" fmla="*/ 7171956 w 12193149"/>
              <a:gd name="connsiteY105" fmla="*/ 2998207 h 3171710"/>
              <a:gd name="connsiteX106" fmla="*/ 7098136 w 12193149"/>
              <a:gd name="connsiteY106" fmla="*/ 3010435 h 3171710"/>
              <a:gd name="connsiteX107" fmla="*/ 7019644 w 12193149"/>
              <a:gd name="connsiteY107" fmla="*/ 3010061 h 3171710"/>
              <a:gd name="connsiteX108" fmla="*/ 6905294 w 12193149"/>
              <a:gd name="connsiteY108" fmla="*/ 3039567 h 3171710"/>
              <a:gd name="connsiteX109" fmla="*/ 6709370 w 12193149"/>
              <a:gd name="connsiteY109" fmla="*/ 3067522 h 3171710"/>
              <a:gd name="connsiteX110" fmla="*/ 6550602 w 12193149"/>
              <a:gd name="connsiteY110" fmla="*/ 3096298 h 3171710"/>
              <a:gd name="connsiteX111" fmla="*/ 6318708 w 12193149"/>
              <a:gd name="connsiteY111" fmla="*/ 3143098 h 3171710"/>
              <a:gd name="connsiteX112" fmla="*/ 6169822 w 12193149"/>
              <a:gd name="connsiteY112" fmla="*/ 3145185 h 3171710"/>
              <a:gd name="connsiteX113" fmla="*/ 6074996 w 12193149"/>
              <a:gd name="connsiteY113" fmla="*/ 3165647 h 3171710"/>
              <a:gd name="connsiteX114" fmla="*/ 6069677 w 12193149"/>
              <a:gd name="connsiteY114" fmla="*/ 3164110 h 3171710"/>
              <a:gd name="connsiteX115" fmla="*/ 6049786 w 12193149"/>
              <a:gd name="connsiteY115" fmla="*/ 3164793 h 3171710"/>
              <a:gd name="connsiteX116" fmla="*/ 6042433 w 12193149"/>
              <a:gd name="connsiteY116" fmla="*/ 3156444 h 3171710"/>
              <a:gd name="connsiteX117" fmla="*/ 6011238 w 12193149"/>
              <a:gd name="connsiteY117" fmla="*/ 3151351 h 3171710"/>
              <a:gd name="connsiteX118" fmla="*/ 5958523 w 12193149"/>
              <a:gd name="connsiteY118" fmla="*/ 3154995 h 3171710"/>
              <a:gd name="connsiteX119" fmla="*/ 5760067 w 12193149"/>
              <a:gd name="connsiteY119" fmla="*/ 3170687 h 3171710"/>
              <a:gd name="connsiteX120" fmla="*/ 5628108 w 12193149"/>
              <a:gd name="connsiteY120" fmla="*/ 3171710 h 3171710"/>
              <a:gd name="connsiteX121" fmla="*/ 5472054 w 12193149"/>
              <a:gd name="connsiteY121" fmla="*/ 3157690 h 3171710"/>
              <a:gd name="connsiteX122" fmla="*/ 5433909 w 12193149"/>
              <a:gd name="connsiteY122" fmla="*/ 3146437 h 3171710"/>
              <a:gd name="connsiteX123" fmla="*/ 5382817 w 12193149"/>
              <a:gd name="connsiteY123" fmla="*/ 3128735 h 3171710"/>
              <a:gd name="connsiteX124" fmla="*/ 5262912 w 12193149"/>
              <a:gd name="connsiteY124" fmla="*/ 3108318 h 3171710"/>
              <a:gd name="connsiteX125" fmla="*/ 5224109 w 12193149"/>
              <a:gd name="connsiteY125" fmla="*/ 3097194 h 3171710"/>
              <a:gd name="connsiteX126" fmla="*/ 5175808 w 12193149"/>
              <a:gd name="connsiteY126" fmla="*/ 3094204 h 3171710"/>
              <a:gd name="connsiteX127" fmla="*/ 5157702 w 12193149"/>
              <a:gd name="connsiteY127" fmla="*/ 3086981 h 3171710"/>
              <a:gd name="connsiteX128" fmla="*/ 5143747 w 12193149"/>
              <a:gd name="connsiteY128" fmla="*/ 3083581 h 3171710"/>
              <a:gd name="connsiteX129" fmla="*/ 5140744 w 12193149"/>
              <a:gd name="connsiteY129" fmla="*/ 3081480 h 3171710"/>
              <a:gd name="connsiteX130" fmla="*/ 5122807 w 12193149"/>
              <a:gd name="connsiteY130" fmla="*/ 3070627 h 3171710"/>
              <a:gd name="connsiteX131" fmla="*/ 5066938 w 12193149"/>
              <a:gd name="connsiteY131" fmla="*/ 3077198 h 3171710"/>
              <a:gd name="connsiteX132" fmla="*/ 5012662 w 12193149"/>
              <a:gd name="connsiteY132" fmla="*/ 3060817 h 3171710"/>
              <a:gd name="connsiteX133" fmla="*/ 4841589 w 12193149"/>
              <a:gd name="connsiteY133" fmla="*/ 3036800 h 3171710"/>
              <a:gd name="connsiteX134" fmla="*/ 4763595 w 12193149"/>
              <a:gd name="connsiteY134" fmla="*/ 3009032 h 3171710"/>
              <a:gd name="connsiteX135" fmla="*/ 4724334 w 12193149"/>
              <a:gd name="connsiteY135" fmla="*/ 3000018 h 3171710"/>
              <a:gd name="connsiteX136" fmla="*/ 4722324 w 12193149"/>
              <a:gd name="connsiteY136" fmla="*/ 2999269 h 3171710"/>
              <a:gd name="connsiteX137" fmla="*/ 4723259 w 12193149"/>
              <a:gd name="connsiteY137" fmla="*/ 2999058 h 3171710"/>
              <a:gd name="connsiteX138" fmla="*/ 4718350 w 12193149"/>
              <a:gd name="connsiteY138" fmla="*/ 2997788 h 3171710"/>
              <a:gd name="connsiteX139" fmla="*/ 4722324 w 12193149"/>
              <a:gd name="connsiteY139" fmla="*/ 2999269 h 3171710"/>
              <a:gd name="connsiteX140" fmla="*/ 4716674 w 12193149"/>
              <a:gd name="connsiteY140" fmla="*/ 3000544 h 3171710"/>
              <a:gd name="connsiteX141" fmla="*/ 4516962 w 12193149"/>
              <a:gd name="connsiteY141" fmla="*/ 2990642 h 3171710"/>
              <a:gd name="connsiteX142" fmla="*/ 4429691 w 12193149"/>
              <a:gd name="connsiteY142" fmla="*/ 2979991 h 3171710"/>
              <a:gd name="connsiteX143" fmla="*/ 4364023 w 12193149"/>
              <a:gd name="connsiteY143" fmla="*/ 2978645 h 3171710"/>
              <a:gd name="connsiteX144" fmla="*/ 4318114 w 12193149"/>
              <a:gd name="connsiteY144" fmla="*/ 2985260 h 3171710"/>
              <a:gd name="connsiteX145" fmla="*/ 4316258 w 12193149"/>
              <a:gd name="connsiteY145" fmla="*/ 2983919 h 3171710"/>
              <a:gd name="connsiteX146" fmla="*/ 4296292 w 12193149"/>
              <a:gd name="connsiteY146" fmla="*/ 2982040 h 3171710"/>
              <a:gd name="connsiteX147" fmla="*/ 4291212 w 12193149"/>
              <a:gd name="connsiteY147" fmla="*/ 2984957 h 3171710"/>
              <a:gd name="connsiteX148" fmla="*/ 4277290 w 12193149"/>
              <a:gd name="connsiteY148" fmla="*/ 2984711 h 3171710"/>
              <a:gd name="connsiteX149" fmla="*/ 4249265 w 12193149"/>
              <a:gd name="connsiteY149" fmla="*/ 2987035 h 3171710"/>
              <a:gd name="connsiteX150" fmla="*/ 4203199 w 12193149"/>
              <a:gd name="connsiteY150" fmla="*/ 2984240 h 3171710"/>
              <a:gd name="connsiteX151" fmla="*/ 4202893 w 12193149"/>
              <a:gd name="connsiteY151" fmla="*/ 2982981 h 3171710"/>
              <a:gd name="connsiteX152" fmla="*/ 4192396 w 12193149"/>
              <a:gd name="connsiteY152" fmla="*/ 2977347 h 3171710"/>
              <a:gd name="connsiteX153" fmla="*/ 4143893 w 12193149"/>
              <a:gd name="connsiteY153" fmla="*/ 2961482 h 3171710"/>
              <a:gd name="connsiteX154" fmla="*/ 4084245 w 12193149"/>
              <a:gd name="connsiteY154" fmla="*/ 2934949 h 3171710"/>
              <a:gd name="connsiteX155" fmla="*/ 4075694 w 12193149"/>
              <a:gd name="connsiteY155" fmla="*/ 2934114 h 3171710"/>
              <a:gd name="connsiteX156" fmla="*/ 4075575 w 12193149"/>
              <a:gd name="connsiteY156" fmla="*/ 2933815 h 3171710"/>
              <a:gd name="connsiteX157" fmla="*/ 4066658 w 12193149"/>
              <a:gd name="connsiteY157" fmla="*/ 2932371 h 3171710"/>
              <a:gd name="connsiteX158" fmla="*/ 4060102 w 12193149"/>
              <a:gd name="connsiteY158" fmla="*/ 2932589 h 3171710"/>
              <a:gd name="connsiteX159" fmla="*/ 4043512 w 12193149"/>
              <a:gd name="connsiteY159" fmla="*/ 2930968 h 3171710"/>
              <a:gd name="connsiteX160" fmla="*/ 4038145 w 12193149"/>
              <a:gd name="connsiteY160" fmla="*/ 2928534 h 3171710"/>
              <a:gd name="connsiteX161" fmla="*/ 4036511 w 12193149"/>
              <a:gd name="connsiteY161" fmla="*/ 2924867 h 3171710"/>
              <a:gd name="connsiteX162" fmla="*/ 4034926 w 12193149"/>
              <a:gd name="connsiteY162" fmla="*/ 2925102 h 3171710"/>
              <a:gd name="connsiteX163" fmla="*/ 4005686 w 12193149"/>
              <a:gd name="connsiteY163" fmla="*/ 2912534 h 3171710"/>
              <a:gd name="connsiteX164" fmla="*/ 3937994 w 12193149"/>
              <a:gd name="connsiteY164" fmla="*/ 2895077 h 3171710"/>
              <a:gd name="connsiteX165" fmla="*/ 3898423 w 12193149"/>
              <a:gd name="connsiteY165" fmla="*/ 2889422 h 3171710"/>
              <a:gd name="connsiteX166" fmla="*/ 3790908 w 12193149"/>
              <a:gd name="connsiteY166" fmla="*/ 2869184 h 3171710"/>
              <a:gd name="connsiteX167" fmla="*/ 3683661 w 12193149"/>
              <a:gd name="connsiteY167" fmla="*/ 2845261 h 3171710"/>
              <a:gd name="connsiteX168" fmla="*/ 3611183 w 12193149"/>
              <a:gd name="connsiteY168" fmla="*/ 2812990 h 3171710"/>
              <a:gd name="connsiteX169" fmla="*/ 3605003 w 12193149"/>
              <a:gd name="connsiteY169" fmla="*/ 2814352 h 3171710"/>
              <a:gd name="connsiteX170" fmla="*/ 3595884 w 12193149"/>
              <a:gd name="connsiteY170" fmla="*/ 2814516 h 3171710"/>
              <a:gd name="connsiteX171" fmla="*/ 3595649 w 12193149"/>
              <a:gd name="connsiteY171" fmla="*/ 2814247 h 3171710"/>
              <a:gd name="connsiteX172" fmla="*/ 3587126 w 12193149"/>
              <a:gd name="connsiteY172" fmla="*/ 2814937 h 3171710"/>
              <a:gd name="connsiteX173" fmla="*/ 3537283 w 12193149"/>
              <a:gd name="connsiteY173" fmla="*/ 2805238 h 3171710"/>
              <a:gd name="connsiteX174" fmla="*/ 3474371 w 12193149"/>
              <a:gd name="connsiteY174" fmla="*/ 2801577 h 3171710"/>
              <a:gd name="connsiteX175" fmla="*/ 3401876 w 12193149"/>
              <a:gd name="connsiteY175" fmla="*/ 2789529 h 3171710"/>
              <a:gd name="connsiteX176" fmla="*/ 3365036 w 12193149"/>
              <a:gd name="connsiteY176" fmla="*/ 2806481 h 3171710"/>
              <a:gd name="connsiteX177" fmla="*/ 3345174 w 12193149"/>
              <a:gd name="connsiteY177" fmla="*/ 2808163 h 3171710"/>
              <a:gd name="connsiteX178" fmla="*/ 3342846 w 12193149"/>
              <a:gd name="connsiteY178" fmla="*/ 2807188 h 3171710"/>
              <a:gd name="connsiteX179" fmla="*/ 3263504 w 12193149"/>
              <a:gd name="connsiteY179" fmla="*/ 2813065 h 3171710"/>
              <a:gd name="connsiteX180" fmla="*/ 3143704 w 12193149"/>
              <a:gd name="connsiteY180" fmla="*/ 2820840 h 3171710"/>
              <a:gd name="connsiteX181" fmla="*/ 3031439 w 12193149"/>
              <a:gd name="connsiteY181" fmla="*/ 2823483 h 3171710"/>
              <a:gd name="connsiteX182" fmla="*/ 2782717 w 12193149"/>
              <a:gd name="connsiteY182" fmla="*/ 2845304 h 3171710"/>
              <a:gd name="connsiteX183" fmla="*/ 2647675 w 12193149"/>
              <a:gd name="connsiteY183" fmla="*/ 2855840 h 3171710"/>
              <a:gd name="connsiteX184" fmla="*/ 2569176 w 12193149"/>
              <a:gd name="connsiteY184" fmla="*/ 2829599 h 3171710"/>
              <a:gd name="connsiteX185" fmla="*/ 2444403 w 12193149"/>
              <a:gd name="connsiteY185" fmla="*/ 2843500 h 3171710"/>
              <a:gd name="connsiteX186" fmla="*/ 2316260 w 12193149"/>
              <a:gd name="connsiteY186" fmla="*/ 2851967 h 3171710"/>
              <a:gd name="connsiteX187" fmla="*/ 2209726 w 12193149"/>
              <a:gd name="connsiteY187" fmla="*/ 2846734 h 3171710"/>
              <a:gd name="connsiteX188" fmla="*/ 2095813 w 12193149"/>
              <a:gd name="connsiteY188" fmla="*/ 2830023 h 3171710"/>
              <a:gd name="connsiteX189" fmla="*/ 1998504 w 12193149"/>
              <a:gd name="connsiteY189" fmla="*/ 2822003 h 3171710"/>
              <a:gd name="connsiteX190" fmla="*/ 1929320 w 12193149"/>
              <a:gd name="connsiteY190" fmla="*/ 2843948 h 3171710"/>
              <a:gd name="connsiteX191" fmla="*/ 1922798 w 12193149"/>
              <a:gd name="connsiteY191" fmla="*/ 2839117 h 3171710"/>
              <a:gd name="connsiteX192" fmla="*/ 1874228 w 12193149"/>
              <a:gd name="connsiteY192" fmla="*/ 2840712 h 3171710"/>
              <a:gd name="connsiteX193" fmla="*/ 1787803 w 12193149"/>
              <a:gd name="connsiteY193" fmla="*/ 2868334 h 3171710"/>
              <a:gd name="connsiteX194" fmla="*/ 1739352 w 12193149"/>
              <a:gd name="connsiteY194" fmla="*/ 2863283 h 3171710"/>
              <a:gd name="connsiteX195" fmla="*/ 1676219 w 12193149"/>
              <a:gd name="connsiteY195" fmla="*/ 2846934 h 3171710"/>
              <a:gd name="connsiteX196" fmla="*/ 1609817 w 12193149"/>
              <a:gd name="connsiteY196" fmla="*/ 2840037 h 3171710"/>
              <a:gd name="connsiteX197" fmla="*/ 1497258 w 12193149"/>
              <a:gd name="connsiteY197" fmla="*/ 2814447 h 3171710"/>
              <a:gd name="connsiteX198" fmla="*/ 1151127 w 12193149"/>
              <a:gd name="connsiteY198" fmla="*/ 2765012 h 3171710"/>
              <a:gd name="connsiteX199" fmla="*/ 859417 w 12193149"/>
              <a:gd name="connsiteY199" fmla="*/ 2755579 h 3171710"/>
              <a:gd name="connsiteX200" fmla="*/ 838688 w 12193149"/>
              <a:gd name="connsiteY200" fmla="*/ 2756792 h 3171710"/>
              <a:gd name="connsiteX201" fmla="*/ 817957 w 12193149"/>
              <a:gd name="connsiteY201" fmla="*/ 2754828 h 3171710"/>
              <a:gd name="connsiteX202" fmla="*/ 812654 w 12193149"/>
              <a:gd name="connsiteY202" fmla="*/ 2757722 h 3171710"/>
              <a:gd name="connsiteX203" fmla="*/ 721195 w 12193149"/>
              <a:gd name="connsiteY203" fmla="*/ 2756632 h 3171710"/>
              <a:gd name="connsiteX204" fmla="*/ 720890 w 12193149"/>
              <a:gd name="connsiteY204" fmla="*/ 2755370 h 3171710"/>
              <a:gd name="connsiteX205" fmla="*/ 710023 w 12193149"/>
              <a:gd name="connsiteY205" fmla="*/ 2749693 h 3171710"/>
              <a:gd name="connsiteX206" fmla="*/ 597940 w 12193149"/>
              <a:gd name="connsiteY206" fmla="*/ 2706835 h 3171710"/>
              <a:gd name="connsiteX207" fmla="*/ 579683 w 12193149"/>
              <a:gd name="connsiteY207" fmla="*/ 2704183 h 3171710"/>
              <a:gd name="connsiteX208" fmla="*/ 572865 w 12193149"/>
              <a:gd name="connsiteY208" fmla="*/ 2704372 h 3171710"/>
              <a:gd name="connsiteX209" fmla="*/ 446247 w 12193149"/>
              <a:gd name="connsiteY209" fmla="*/ 2666342 h 3171710"/>
              <a:gd name="connsiteX210" fmla="*/ 405163 w 12193149"/>
              <a:gd name="connsiteY210" fmla="*/ 2660519 h 3171710"/>
              <a:gd name="connsiteX211" fmla="*/ 293583 w 12193149"/>
              <a:gd name="connsiteY211" fmla="*/ 2639823 h 3171710"/>
              <a:gd name="connsiteX212" fmla="*/ 119529 w 12193149"/>
              <a:gd name="connsiteY212" fmla="*/ 2588018 h 3171710"/>
              <a:gd name="connsiteX213" fmla="*/ 16674 w 12193149"/>
              <a:gd name="connsiteY213" fmla="*/ 2585162 h 3171710"/>
              <a:gd name="connsiteX214" fmla="*/ 1150 w 12193149"/>
              <a:gd name="connsiteY214" fmla="*/ 2579693 h 3171710"/>
              <a:gd name="connsiteX215" fmla="*/ 1148 w 12193149"/>
              <a:gd name="connsiteY215" fmla="*/ 1049184 h 3171710"/>
              <a:gd name="connsiteX216" fmla="*/ 1148 w 12193149"/>
              <a:gd name="connsiteY216" fmla="*/ 0 h 31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3171710">
                <a:moveTo>
                  <a:pt x="1148" y="0"/>
                </a:moveTo>
                <a:lnTo>
                  <a:pt x="12181789" y="8189"/>
                </a:lnTo>
                <a:cubicBezTo>
                  <a:pt x="12181789" y="201435"/>
                  <a:pt x="12193149" y="1213464"/>
                  <a:pt x="12193149" y="1406710"/>
                </a:cubicBezTo>
                <a:lnTo>
                  <a:pt x="12185986" y="1411160"/>
                </a:lnTo>
                <a:cubicBezTo>
                  <a:pt x="12156393" y="1404401"/>
                  <a:pt x="12176978" y="1415299"/>
                  <a:pt x="12156363" y="1424337"/>
                </a:cubicBezTo>
                <a:cubicBezTo>
                  <a:pt x="12172308" y="1438279"/>
                  <a:pt x="12127905" y="1429847"/>
                  <a:pt x="12139215" y="1450150"/>
                </a:cubicBezTo>
                <a:cubicBezTo>
                  <a:pt x="12135103" y="1451151"/>
                  <a:pt x="12130766" y="1451483"/>
                  <a:pt x="12126327" y="1451661"/>
                </a:cubicBezTo>
                <a:lnTo>
                  <a:pt x="12124007" y="1451765"/>
                </a:lnTo>
                <a:lnTo>
                  <a:pt x="12116854" y="1455579"/>
                </a:lnTo>
                <a:lnTo>
                  <a:pt x="12099497" y="1455110"/>
                </a:lnTo>
                <a:cubicBezTo>
                  <a:pt x="12095162" y="1456775"/>
                  <a:pt x="12090978" y="1459336"/>
                  <a:pt x="12087073" y="1463312"/>
                </a:cubicBezTo>
                <a:cubicBezTo>
                  <a:pt x="12078890" y="1483714"/>
                  <a:pt x="12040481" y="1480817"/>
                  <a:pt x="12031073" y="1506980"/>
                </a:cubicBezTo>
                <a:cubicBezTo>
                  <a:pt x="12026399" y="1515225"/>
                  <a:pt x="12004497" y="1532326"/>
                  <a:pt x="11995833" y="1530429"/>
                </a:cubicBezTo>
                <a:cubicBezTo>
                  <a:pt x="11990333" y="1532938"/>
                  <a:pt x="11986699" y="1539016"/>
                  <a:pt x="11979717" y="1535132"/>
                </a:cubicBezTo>
                <a:cubicBezTo>
                  <a:pt x="11970382" y="1531211"/>
                  <a:pt x="11963763" y="1554233"/>
                  <a:pt x="11959046" y="1544529"/>
                </a:cubicBezTo>
                <a:lnTo>
                  <a:pt x="11920454" y="1557854"/>
                </a:lnTo>
                <a:cubicBezTo>
                  <a:pt x="11919152" y="1564914"/>
                  <a:pt x="11912619" y="1567116"/>
                  <a:pt x="11903656" y="1569397"/>
                </a:cubicBezTo>
                <a:lnTo>
                  <a:pt x="11895048" y="1571762"/>
                </a:lnTo>
                <a:lnTo>
                  <a:pt x="11891968" y="1582700"/>
                </a:lnTo>
                <a:cubicBezTo>
                  <a:pt x="11881074" y="1573372"/>
                  <a:pt x="11884523" y="1604713"/>
                  <a:pt x="11870776" y="1604787"/>
                </a:cubicBezTo>
                <a:lnTo>
                  <a:pt x="11813376" y="1624630"/>
                </a:lnTo>
                <a:lnTo>
                  <a:pt x="11590693" y="1790748"/>
                </a:lnTo>
                <a:cubicBezTo>
                  <a:pt x="11550201" y="1817685"/>
                  <a:pt x="11542649" y="1767741"/>
                  <a:pt x="11506817" y="1860594"/>
                </a:cubicBezTo>
                <a:cubicBezTo>
                  <a:pt x="11450023" y="1916431"/>
                  <a:pt x="11337127" y="2017145"/>
                  <a:pt x="11280332" y="2050542"/>
                </a:cubicBezTo>
                <a:cubicBezTo>
                  <a:pt x="11267547" y="2058142"/>
                  <a:pt x="11229147" y="2123560"/>
                  <a:pt x="11228309" y="2103207"/>
                </a:cubicBezTo>
                <a:cubicBezTo>
                  <a:pt x="11223950" y="2105174"/>
                  <a:pt x="11220761" y="2104651"/>
                  <a:pt x="11218087" y="2102932"/>
                </a:cubicBezTo>
                <a:lnTo>
                  <a:pt x="11217184" y="2101989"/>
                </a:lnTo>
                <a:lnTo>
                  <a:pt x="11188885" y="2119354"/>
                </a:lnTo>
                <a:lnTo>
                  <a:pt x="11184501" y="2119496"/>
                </a:lnTo>
                <a:lnTo>
                  <a:pt x="11166854" y="2133583"/>
                </a:lnTo>
                <a:lnTo>
                  <a:pt x="11157311" y="2139385"/>
                </a:lnTo>
                <a:lnTo>
                  <a:pt x="11155496" y="2144068"/>
                </a:lnTo>
                <a:cubicBezTo>
                  <a:pt x="11153045" y="2147436"/>
                  <a:pt x="11148902" y="2150083"/>
                  <a:pt x="11140961" y="2151086"/>
                </a:cubicBezTo>
                <a:lnTo>
                  <a:pt x="11138961" y="2150743"/>
                </a:lnTo>
                <a:lnTo>
                  <a:pt x="11128208" y="2160803"/>
                </a:lnTo>
                <a:cubicBezTo>
                  <a:pt x="11124962" y="2164785"/>
                  <a:pt x="11122359" y="2169258"/>
                  <a:pt x="11120691" y="2174395"/>
                </a:cubicBezTo>
                <a:cubicBezTo>
                  <a:pt x="11081770" y="2197656"/>
                  <a:pt x="10952581" y="2271077"/>
                  <a:pt x="10894683" y="2300370"/>
                </a:cubicBezTo>
                <a:cubicBezTo>
                  <a:pt x="10861781" y="2315405"/>
                  <a:pt x="10817803" y="2335857"/>
                  <a:pt x="10773300" y="2350162"/>
                </a:cubicBezTo>
                <a:cubicBezTo>
                  <a:pt x="10733414" y="2394390"/>
                  <a:pt x="10677791" y="2353706"/>
                  <a:pt x="10627668" y="2386200"/>
                </a:cubicBezTo>
                <a:cubicBezTo>
                  <a:pt x="10590276" y="2369074"/>
                  <a:pt x="10613693" y="2389253"/>
                  <a:pt x="10581895" y="2395660"/>
                </a:cubicBezTo>
                <a:cubicBezTo>
                  <a:pt x="10597733" y="2418627"/>
                  <a:pt x="10540912" y="2395212"/>
                  <a:pt x="10547790" y="2425394"/>
                </a:cubicBezTo>
                <a:cubicBezTo>
                  <a:pt x="10541784" y="2425603"/>
                  <a:pt x="10535750" y="2424857"/>
                  <a:pt x="10529643" y="2423878"/>
                </a:cubicBezTo>
                <a:lnTo>
                  <a:pt x="10526446" y="2423382"/>
                </a:lnTo>
                <a:lnTo>
                  <a:pt x="10515129" y="2426508"/>
                </a:lnTo>
                <a:lnTo>
                  <a:pt x="10491735" y="2421127"/>
                </a:lnTo>
                <a:cubicBezTo>
                  <a:pt x="10485147" y="2422161"/>
                  <a:pt x="10478389" y="2424430"/>
                  <a:pt x="10471418" y="2428664"/>
                </a:cubicBezTo>
                <a:cubicBezTo>
                  <a:pt x="10451763" y="2453636"/>
                  <a:pt x="10400774" y="2439247"/>
                  <a:pt x="10377042" y="2471569"/>
                </a:cubicBezTo>
                <a:cubicBezTo>
                  <a:pt x="10367240" y="2481286"/>
                  <a:pt x="10330319" y="2498097"/>
                  <a:pt x="10319338" y="2493192"/>
                </a:cubicBezTo>
                <a:cubicBezTo>
                  <a:pt x="10310813" y="2495031"/>
                  <a:pt x="10303331" y="2502144"/>
                  <a:pt x="10295467" y="2495050"/>
                </a:cubicBezTo>
                <a:cubicBezTo>
                  <a:pt x="10284420" y="2487261"/>
                  <a:pt x="10265794" y="2516157"/>
                  <a:pt x="10263443" y="2501919"/>
                </a:cubicBezTo>
                <a:lnTo>
                  <a:pt x="10205418" y="2509120"/>
                </a:lnTo>
                <a:cubicBezTo>
                  <a:pt x="10200696" y="2518180"/>
                  <a:pt x="10190895" y="2519327"/>
                  <a:pt x="10177759" y="2519914"/>
                </a:cubicBezTo>
                <a:lnTo>
                  <a:pt x="10165070" y="2520710"/>
                </a:lnTo>
                <a:lnTo>
                  <a:pt x="10156308" y="2534458"/>
                </a:lnTo>
                <a:cubicBezTo>
                  <a:pt x="10145406" y="2519028"/>
                  <a:pt x="10136981" y="2561781"/>
                  <a:pt x="10118267" y="2558113"/>
                </a:cubicBezTo>
                <a:lnTo>
                  <a:pt x="10083317" y="2570267"/>
                </a:lnTo>
                <a:cubicBezTo>
                  <a:pt x="10075718" y="2568198"/>
                  <a:pt x="10048011" y="2569526"/>
                  <a:pt x="10040388" y="2568603"/>
                </a:cubicBezTo>
                <a:cubicBezTo>
                  <a:pt x="9999609" y="2578704"/>
                  <a:pt x="9985545" y="2579194"/>
                  <a:pt x="9961167" y="2584118"/>
                </a:cubicBezTo>
                <a:cubicBezTo>
                  <a:pt x="9920131" y="2584260"/>
                  <a:pt x="9889892" y="2581061"/>
                  <a:pt x="9848940" y="2590886"/>
                </a:cubicBezTo>
                <a:lnTo>
                  <a:pt x="9729457" y="2611093"/>
                </a:lnTo>
                <a:cubicBezTo>
                  <a:pt x="9676207" y="2601507"/>
                  <a:pt x="9631235" y="2626730"/>
                  <a:pt x="9613704" y="2639342"/>
                </a:cubicBezTo>
                <a:cubicBezTo>
                  <a:pt x="9548152" y="2653618"/>
                  <a:pt x="9410970" y="2690964"/>
                  <a:pt x="9338590" y="2696264"/>
                </a:cubicBezTo>
                <a:lnTo>
                  <a:pt x="9232518" y="2720120"/>
                </a:lnTo>
                <a:lnTo>
                  <a:pt x="9156690" y="2730199"/>
                </a:lnTo>
                <a:lnTo>
                  <a:pt x="9054601" y="2737726"/>
                </a:lnTo>
                <a:lnTo>
                  <a:pt x="9006634" y="2741011"/>
                </a:lnTo>
                <a:lnTo>
                  <a:pt x="9006349" y="2740771"/>
                </a:lnTo>
                <a:cubicBezTo>
                  <a:pt x="9004294" y="2740551"/>
                  <a:pt x="9001475" y="2740879"/>
                  <a:pt x="8997380" y="2741982"/>
                </a:cubicBezTo>
                <a:lnTo>
                  <a:pt x="8991542" y="2744043"/>
                </a:lnTo>
                <a:lnTo>
                  <a:pt x="8975485" y="2747269"/>
                </a:lnTo>
                <a:lnTo>
                  <a:pt x="8969159" y="2746569"/>
                </a:lnTo>
                <a:lnTo>
                  <a:pt x="8964196" y="2744344"/>
                </a:lnTo>
                <a:cubicBezTo>
                  <a:pt x="8955841" y="2752295"/>
                  <a:pt x="8956668" y="2761243"/>
                  <a:pt x="8930136" y="2741156"/>
                </a:cubicBezTo>
                <a:cubicBezTo>
                  <a:pt x="8899182" y="2742176"/>
                  <a:pt x="8790451" y="2756831"/>
                  <a:pt x="8753592" y="2760388"/>
                </a:cubicBezTo>
                <a:cubicBezTo>
                  <a:pt x="8720970" y="2771108"/>
                  <a:pt x="8749345" y="2757447"/>
                  <a:pt x="8708995" y="2762489"/>
                </a:cubicBezTo>
                <a:cubicBezTo>
                  <a:pt x="8672757" y="2782024"/>
                  <a:pt x="8640293" y="2765584"/>
                  <a:pt x="8597219" y="2771061"/>
                </a:cubicBezTo>
                <a:lnTo>
                  <a:pt x="8526378" y="2756219"/>
                </a:lnTo>
                <a:lnTo>
                  <a:pt x="8512131" y="2762134"/>
                </a:lnTo>
                <a:lnTo>
                  <a:pt x="8507315" y="2765135"/>
                </a:lnTo>
                <a:cubicBezTo>
                  <a:pt x="8503797" y="2766912"/>
                  <a:pt x="8501196" y="2767723"/>
                  <a:pt x="8499116" y="2767873"/>
                </a:cubicBezTo>
                <a:lnTo>
                  <a:pt x="8498742" y="2767694"/>
                </a:lnTo>
                <a:lnTo>
                  <a:pt x="8491397" y="2770744"/>
                </a:lnTo>
                <a:lnTo>
                  <a:pt x="8368330" y="2784786"/>
                </a:lnTo>
                <a:cubicBezTo>
                  <a:pt x="8363173" y="2786811"/>
                  <a:pt x="8358881" y="2786463"/>
                  <a:pt x="8354947" y="2784980"/>
                </a:cubicBezTo>
                <a:lnTo>
                  <a:pt x="8321252" y="2801558"/>
                </a:lnTo>
                <a:lnTo>
                  <a:pt x="8315581" y="2801884"/>
                </a:lnTo>
                <a:lnTo>
                  <a:pt x="8296322" y="2815779"/>
                </a:lnTo>
                <a:lnTo>
                  <a:pt x="8285424" y="2821602"/>
                </a:lnTo>
                <a:lnTo>
                  <a:pt x="8284298" y="2826045"/>
                </a:lnTo>
                <a:cubicBezTo>
                  <a:pt x="8281994" y="2829290"/>
                  <a:pt x="8277300" y="2831938"/>
                  <a:pt x="8267224" y="2833220"/>
                </a:cubicBezTo>
                <a:lnTo>
                  <a:pt x="8264525" y="2832990"/>
                </a:lnTo>
                <a:lnTo>
                  <a:pt x="8253181" y="2842833"/>
                </a:lnTo>
                <a:cubicBezTo>
                  <a:pt x="8250007" y="2846683"/>
                  <a:pt x="8247795" y="2850965"/>
                  <a:pt x="8246982" y="2855825"/>
                </a:cubicBezTo>
                <a:cubicBezTo>
                  <a:pt x="8182975" y="2852918"/>
                  <a:pt x="8148279" y="2887040"/>
                  <a:pt x="8091420" y="2901986"/>
                </a:cubicBezTo>
                <a:cubicBezTo>
                  <a:pt x="8026616" y="2925128"/>
                  <a:pt x="7968218" y="2946364"/>
                  <a:pt x="7906555" y="2943959"/>
                </a:cubicBezTo>
                <a:cubicBezTo>
                  <a:pt x="7836267" y="2958871"/>
                  <a:pt x="7782114" y="2961102"/>
                  <a:pt x="7719893" y="2969674"/>
                </a:cubicBezTo>
                <a:lnTo>
                  <a:pt x="7615495" y="2966203"/>
                </a:lnTo>
                <a:lnTo>
                  <a:pt x="7528691" y="2972031"/>
                </a:lnTo>
                <a:lnTo>
                  <a:pt x="7520719" y="2974584"/>
                </a:lnTo>
                <a:cubicBezTo>
                  <a:pt x="7515141" y="2975923"/>
                  <a:pt x="7511320" y="2976273"/>
                  <a:pt x="7508559" y="2975919"/>
                </a:cubicBezTo>
                <a:lnTo>
                  <a:pt x="7508188" y="2975592"/>
                </a:lnTo>
                <a:lnTo>
                  <a:pt x="7496943" y="2977544"/>
                </a:lnTo>
                <a:lnTo>
                  <a:pt x="7219707" y="2983651"/>
                </a:lnTo>
                <a:lnTo>
                  <a:pt x="7202249" y="2988201"/>
                </a:lnTo>
                <a:lnTo>
                  <a:pt x="7198152" y="2993559"/>
                </a:lnTo>
                <a:cubicBezTo>
                  <a:pt x="7193259" y="2997082"/>
                  <a:pt x="7185654" y="2999221"/>
                  <a:pt x="7171956" y="2998207"/>
                </a:cubicBezTo>
                <a:lnTo>
                  <a:pt x="7098136" y="3010435"/>
                </a:lnTo>
                <a:cubicBezTo>
                  <a:pt x="7062296" y="3011413"/>
                  <a:pt x="7051336" y="3012390"/>
                  <a:pt x="7019644" y="3010061"/>
                </a:cubicBezTo>
                <a:cubicBezTo>
                  <a:pt x="6938675" y="3020999"/>
                  <a:pt x="6944793" y="3045165"/>
                  <a:pt x="6905294" y="3039567"/>
                </a:cubicBezTo>
                <a:cubicBezTo>
                  <a:pt x="6873070" y="3034359"/>
                  <a:pt x="6789137" y="3053433"/>
                  <a:pt x="6709370" y="3067522"/>
                </a:cubicBezTo>
                <a:cubicBezTo>
                  <a:pt x="6650254" y="3076977"/>
                  <a:pt x="6629253" y="3091078"/>
                  <a:pt x="6550602" y="3096298"/>
                </a:cubicBezTo>
                <a:cubicBezTo>
                  <a:pt x="6473302" y="3140388"/>
                  <a:pt x="6410843" y="3116665"/>
                  <a:pt x="6318708" y="3143098"/>
                </a:cubicBezTo>
                <a:cubicBezTo>
                  <a:pt x="6298698" y="3158620"/>
                  <a:pt x="6210439" y="3141427"/>
                  <a:pt x="6169822" y="3145185"/>
                </a:cubicBezTo>
                <a:cubicBezTo>
                  <a:pt x="6129203" y="3148943"/>
                  <a:pt x="6091688" y="3162491"/>
                  <a:pt x="6074996" y="3165647"/>
                </a:cubicBezTo>
                <a:lnTo>
                  <a:pt x="6069677" y="3164110"/>
                </a:lnTo>
                <a:lnTo>
                  <a:pt x="6049786" y="3164793"/>
                </a:lnTo>
                <a:lnTo>
                  <a:pt x="6042433" y="3156444"/>
                </a:lnTo>
                <a:lnTo>
                  <a:pt x="6011238" y="3151351"/>
                </a:lnTo>
                <a:cubicBezTo>
                  <a:pt x="5999830" y="3150764"/>
                  <a:pt x="5971276" y="3151677"/>
                  <a:pt x="5958523" y="3154995"/>
                </a:cubicBezTo>
                <a:lnTo>
                  <a:pt x="5760067" y="3170687"/>
                </a:lnTo>
                <a:lnTo>
                  <a:pt x="5628108" y="3171710"/>
                </a:lnTo>
                <a:lnTo>
                  <a:pt x="5472054" y="3157690"/>
                </a:lnTo>
                <a:cubicBezTo>
                  <a:pt x="5479284" y="3144662"/>
                  <a:pt x="5440157" y="3158728"/>
                  <a:pt x="5433909" y="3146437"/>
                </a:cubicBezTo>
                <a:cubicBezTo>
                  <a:pt x="5430517" y="3136405"/>
                  <a:pt x="5392976" y="3131721"/>
                  <a:pt x="5382817" y="3128735"/>
                </a:cubicBezTo>
                <a:lnTo>
                  <a:pt x="5262912" y="3108318"/>
                </a:lnTo>
                <a:cubicBezTo>
                  <a:pt x="5252746" y="3108134"/>
                  <a:pt x="5231699" y="3099824"/>
                  <a:pt x="5224109" y="3097194"/>
                </a:cubicBezTo>
                <a:lnTo>
                  <a:pt x="5175808" y="3094204"/>
                </a:lnTo>
                <a:lnTo>
                  <a:pt x="5157702" y="3086981"/>
                </a:lnTo>
                <a:lnTo>
                  <a:pt x="5143747" y="3083581"/>
                </a:lnTo>
                <a:lnTo>
                  <a:pt x="5140744" y="3081480"/>
                </a:lnTo>
                <a:cubicBezTo>
                  <a:pt x="5135026" y="3077440"/>
                  <a:pt x="5129229" y="3073629"/>
                  <a:pt x="5122807" y="3070627"/>
                </a:cubicBezTo>
                <a:cubicBezTo>
                  <a:pt x="5109467" y="3099246"/>
                  <a:pt x="5066004" y="3049810"/>
                  <a:pt x="5066938" y="3077198"/>
                </a:cubicBezTo>
                <a:cubicBezTo>
                  <a:pt x="5029345" y="3065682"/>
                  <a:pt x="5040096" y="3094771"/>
                  <a:pt x="5012662" y="3060817"/>
                </a:cubicBezTo>
                <a:cubicBezTo>
                  <a:pt x="4938174" y="3061200"/>
                  <a:pt x="4917504" y="3074207"/>
                  <a:pt x="4841589" y="3036800"/>
                </a:cubicBezTo>
                <a:cubicBezTo>
                  <a:pt x="4807890" y="3020158"/>
                  <a:pt x="4785258" y="3009012"/>
                  <a:pt x="4763595" y="3009032"/>
                </a:cubicBezTo>
                <a:cubicBezTo>
                  <a:pt x="4742475" y="3004532"/>
                  <a:pt x="4730631" y="3001709"/>
                  <a:pt x="4724334" y="3000018"/>
                </a:cubicBezTo>
                <a:lnTo>
                  <a:pt x="4722324" y="2999269"/>
                </a:lnTo>
                <a:lnTo>
                  <a:pt x="4723259" y="2999058"/>
                </a:lnTo>
                <a:cubicBezTo>
                  <a:pt x="4722296" y="2998416"/>
                  <a:pt x="4719415" y="2997810"/>
                  <a:pt x="4718350" y="2997788"/>
                </a:cubicBezTo>
                <a:lnTo>
                  <a:pt x="4722324" y="2999269"/>
                </a:lnTo>
                <a:lnTo>
                  <a:pt x="4716674" y="3000544"/>
                </a:lnTo>
                <a:cubicBezTo>
                  <a:pt x="4681300" y="2993588"/>
                  <a:pt x="4525895" y="2992780"/>
                  <a:pt x="4516962" y="2990642"/>
                </a:cubicBezTo>
                <a:cubicBezTo>
                  <a:pt x="4458971" y="2977530"/>
                  <a:pt x="4463810" y="2976789"/>
                  <a:pt x="4429691" y="2979991"/>
                </a:cubicBezTo>
                <a:cubicBezTo>
                  <a:pt x="4424455" y="2983362"/>
                  <a:pt x="4370126" y="2977068"/>
                  <a:pt x="4364023" y="2978645"/>
                </a:cubicBezTo>
                <a:lnTo>
                  <a:pt x="4318114" y="2985260"/>
                </a:lnTo>
                <a:lnTo>
                  <a:pt x="4316258" y="2983919"/>
                </a:lnTo>
                <a:cubicBezTo>
                  <a:pt x="4307275" y="2980548"/>
                  <a:pt x="4301145" y="2980549"/>
                  <a:pt x="4296292" y="2982040"/>
                </a:cubicBezTo>
                <a:lnTo>
                  <a:pt x="4291212" y="2984957"/>
                </a:lnTo>
                <a:lnTo>
                  <a:pt x="4277290" y="2984711"/>
                </a:lnTo>
                <a:lnTo>
                  <a:pt x="4249265" y="2987035"/>
                </a:lnTo>
                <a:lnTo>
                  <a:pt x="4203199" y="2984240"/>
                </a:lnTo>
                <a:cubicBezTo>
                  <a:pt x="4203096" y="2983820"/>
                  <a:pt x="4202995" y="2983401"/>
                  <a:pt x="4202893" y="2982981"/>
                </a:cubicBezTo>
                <a:cubicBezTo>
                  <a:pt x="4201267" y="2980144"/>
                  <a:pt x="4198292" y="2978025"/>
                  <a:pt x="4192396" y="2977347"/>
                </a:cubicBezTo>
                <a:cubicBezTo>
                  <a:pt x="4205365" y="2960058"/>
                  <a:pt x="4162425" y="2961953"/>
                  <a:pt x="4143893" y="2961482"/>
                </a:cubicBezTo>
                <a:cubicBezTo>
                  <a:pt x="4125868" y="2954416"/>
                  <a:pt x="4100250" y="2940836"/>
                  <a:pt x="4084245" y="2934949"/>
                </a:cubicBezTo>
                <a:lnTo>
                  <a:pt x="4075694" y="2934114"/>
                </a:lnTo>
                <a:cubicBezTo>
                  <a:pt x="4075655" y="2934013"/>
                  <a:pt x="4075614" y="2933914"/>
                  <a:pt x="4075575" y="2933815"/>
                </a:cubicBezTo>
                <a:cubicBezTo>
                  <a:pt x="4073829" y="2933031"/>
                  <a:pt x="4071057" y="2932530"/>
                  <a:pt x="4066658" y="2932371"/>
                </a:cubicBezTo>
                <a:lnTo>
                  <a:pt x="4060102" y="2932589"/>
                </a:lnTo>
                <a:lnTo>
                  <a:pt x="4043512" y="2930968"/>
                </a:lnTo>
                <a:lnTo>
                  <a:pt x="4038145" y="2928534"/>
                </a:lnTo>
                <a:lnTo>
                  <a:pt x="4036511" y="2924867"/>
                </a:lnTo>
                <a:lnTo>
                  <a:pt x="4034926" y="2925102"/>
                </a:lnTo>
                <a:cubicBezTo>
                  <a:pt x="4022576" y="2929966"/>
                  <a:pt x="4018025" y="2938342"/>
                  <a:pt x="4005686" y="2912534"/>
                </a:cubicBezTo>
                <a:lnTo>
                  <a:pt x="3937994" y="2895077"/>
                </a:lnTo>
                <a:cubicBezTo>
                  <a:pt x="3921658" y="2902801"/>
                  <a:pt x="3909686" y="2898112"/>
                  <a:pt x="3898423" y="2889422"/>
                </a:cubicBezTo>
                <a:cubicBezTo>
                  <a:pt x="3862243" y="2889918"/>
                  <a:pt x="3830779" y="2876048"/>
                  <a:pt x="3790908" y="2869184"/>
                </a:cubicBezTo>
                <a:cubicBezTo>
                  <a:pt x="3742158" y="2854478"/>
                  <a:pt x="3726280" y="2852501"/>
                  <a:pt x="3683661" y="2845261"/>
                </a:cubicBezTo>
                <a:lnTo>
                  <a:pt x="3611183" y="2812990"/>
                </a:lnTo>
                <a:lnTo>
                  <a:pt x="3605003" y="2814352"/>
                </a:lnTo>
                <a:cubicBezTo>
                  <a:pt x="3600731" y="2814971"/>
                  <a:pt x="3597877" y="2814971"/>
                  <a:pt x="3595884" y="2814516"/>
                </a:cubicBezTo>
                <a:lnTo>
                  <a:pt x="3595649" y="2814247"/>
                </a:lnTo>
                <a:lnTo>
                  <a:pt x="3587126" y="2814937"/>
                </a:lnTo>
                <a:cubicBezTo>
                  <a:pt x="3572774" y="2816728"/>
                  <a:pt x="3550540" y="2802529"/>
                  <a:pt x="3537283" y="2805238"/>
                </a:cubicBezTo>
                <a:cubicBezTo>
                  <a:pt x="3515092" y="2800942"/>
                  <a:pt x="3489773" y="2807207"/>
                  <a:pt x="3474371" y="2801577"/>
                </a:cubicBezTo>
                <a:lnTo>
                  <a:pt x="3401876" y="2789529"/>
                </a:lnTo>
                <a:lnTo>
                  <a:pt x="3365036" y="2806481"/>
                </a:lnTo>
                <a:cubicBezTo>
                  <a:pt x="3361007" y="2808779"/>
                  <a:pt x="3355145" y="2809857"/>
                  <a:pt x="3345174" y="2808163"/>
                </a:cubicBezTo>
                <a:lnTo>
                  <a:pt x="3342846" y="2807188"/>
                </a:lnTo>
                <a:cubicBezTo>
                  <a:pt x="3337528" y="2809659"/>
                  <a:pt x="3296694" y="2810789"/>
                  <a:pt x="3263504" y="2813065"/>
                </a:cubicBezTo>
                <a:cubicBezTo>
                  <a:pt x="3210873" y="2815406"/>
                  <a:pt x="3204538" y="2823378"/>
                  <a:pt x="3143704" y="2820840"/>
                </a:cubicBezTo>
                <a:cubicBezTo>
                  <a:pt x="3083839" y="2822069"/>
                  <a:pt x="3073438" y="2828075"/>
                  <a:pt x="3031439" y="2823483"/>
                </a:cubicBezTo>
                <a:lnTo>
                  <a:pt x="2782717" y="2845304"/>
                </a:lnTo>
                <a:cubicBezTo>
                  <a:pt x="2720447" y="2872959"/>
                  <a:pt x="2718750" y="2842390"/>
                  <a:pt x="2647675" y="2855840"/>
                </a:cubicBezTo>
                <a:cubicBezTo>
                  <a:pt x="2583664" y="2795905"/>
                  <a:pt x="2609849" y="2834173"/>
                  <a:pt x="2569176" y="2829599"/>
                </a:cubicBezTo>
                <a:lnTo>
                  <a:pt x="2444403" y="2843500"/>
                </a:lnTo>
                <a:cubicBezTo>
                  <a:pt x="2412730" y="2860060"/>
                  <a:pt x="2355175" y="2829971"/>
                  <a:pt x="2316260" y="2851967"/>
                </a:cubicBezTo>
                <a:cubicBezTo>
                  <a:pt x="2277148" y="2852505"/>
                  <a:pt x="2234330" y="2848310"/>
                  <a:pt x="2209726" y="2846734"/>
                </a:cubicBezTo>
                <a:cubicBezTo>
                  <a:pt x="2172984" y="2843077"/>
                  <a:pt x="2131016" y="2834145"/>
                  <a:pt x="2095813" y="2830023"/>
                </a:cubicBezTo>
                <a:cubicBezTo>
                  <a:pt x="2078687" y="2843632"/>
                  <a:pt x="2046700" y="2821328"/>
                  <a:pt x="1998504" y="2822003"/>
                </a:cubicBezTo>
                <a:cubicBezTo>
                  <a:pt x="1979851" y="2837650"/>
                  <a:pt x="1965997" y="2822267"/>
                  <a:pt x="1929320" y="2843948"/>
                </a:cubicBezTo>
                <a:cubicBezTo>
                  <a:pt x="1927506" y="2842156"/>
                  <a:pt x="1925308" y="2840529"/>
                  <a:pt x="1922798" y="2839117"/>
                </a:cubicBezTo>
                <a:cubicBezTo>
                  <a:pt x="1908224" y="2830923"/>
                  <a:pt x="1886476" y="2831636"/>
                  <a:pt x="1874228" y="2840712"/>
                </a:cubicBezTo>
                <a:cubicBezTo>
                  <a:pt x="1844711" y="2855471"/>
                  <a:pt x="1815838" y="2863248"/>
                  <a:pt x="1787803" y="2868334"/>
                </a:cubicBezTo>
                <a:lnTo>
                  <a:pt x="1739352" y="2863283"/>
                </a:lnTo>
                <a:cubicBezTo>
                  <a:pt x="1720756" y="2859717"/>
                  <a:pt x="1697809" y="2850808"/>
                  <a:pt x="1676219" y="2846934"/>
                </a:cubicBezTo>
                <a:cubicBezTo>
                  <a:pt x="1653856" y="2845729"/>
                  <a:pt x="1629782" y="2852334"/>
                  <a:pt x="1609817" y="2840037"/>
                </a:cubicBezTo>
                <a:cubicBezTo>
                  <a:pt x="1570834" y="2828361"/>
                  <a:pt x="1525521" y="2848516"/>
                  <a:pt x="1497258" y="2814447"/>
                </a:cubicBezTo>
                <a:cubicBezTo>
                  <a:pt x="1419429" y="2799738"/>
                  <a:pt x="1265224" y="2779725"/>
                  <a:pt x="1151127" y="2765012"/>
                </a:cubicBezTo>
                <a:cubicBezTo>
                  <a:pt x="1044820" y="2755201"/>
                  <a:pt x="911490" y="2756949"/>
                  <a:pt x="859417" y="2755579"/>
                </a:cubicBezTo>
                <a:lnTo>
                  <a:pt x="838688" y="2756792"/>
                </a:lnTo>
                <a:cubicBezTo>
                  <a:pt x="829380" y="2753383"/>
                  <a:pt x="823010" y="2753358"/>
                  <a:pt x="817957" y="2754828"/>
                </a:cubicBezTo>
                <a:lnTo>
                  <a:pt x="812654" y="2757722"/>
                </a:lnTo>
                <a:lnTo>
                  <a:pt x="721195" y="2756632"/>
                </a:lnTo>
                <a:cubicBezTo>
                  <a:pt x="721095" y="2756212"/>
                  <a:pt x="720991" y="2755791"/>
                  <a:pt x="720890" y="2755370"/>
                </a:cubicBezTo>
                <a:cubicBezTo>
                  <a:pt x="719222" y="2752527"/>
                  <a:pt x="716144" y="2750395"/>
                  <a:pt x="710023" y="2749693"/>
                </a:cubicBezTo>
                <a:cubicBezTo>
                  <a:pt x="689532" y="2741604"/>
                  <a:pt x="619665" y="2714421"/>
                  <a:pt x="597940" y="2706835"/>
                </a:cubicBezTo>
                <a:cubicBezTo>
                  <a:pt x="587430" y="2706236"/>
                  <a:pt x="583862" y="2704593"/>
                  <a:pt x="579683" y="2704183"/>
                </a:cubicBezTo>
                <a:lnTo>
                  <a:pt x="572865" y="2704372"/>
                </a:lnTo>
                <a:cubicBezTo>
                  <a:pt x="550627" y="2698066"/>
                  <a:pt x="474197" y="2673651"/>
                  <a:pt x="446247" y="2666342"/>
                </a:cubicBezTo>
                <a:cubicBezTo>
                  <a:pt x="429213" y="2673994"/>
                  <a:pt x="416808" y="2669256"/>
                  <a:pt x="405163" y="2660519"/>
                </a:cubicBezTo>
                <a:cubicBezTo>
                  <a:pt x="367566" y="2660861"/>
                  <a:pt x="334968" y="2646856"/>
                  <a:pt x="293583" y="2639823"/>
                </a:cubicBezTo>
                <a:lnTo>
                  <a:pt x="119529" y="2588018"/>
                </a:lnTo>
                <a:cubicBezTo>
                  <a:pt x="73377" y="2578908"/>
                  <a:pt x="36403" y="2586550"/>
                  <a:pt x="16674" y="2585162"/>
                </a:cubicBezTo>
                <a:lnTo>
                  <a:pt x="1150" y="2579693"/>
                </a:lnTo>
                <a:cubicBezTo>
                  <a:pt x="-1438" y="2323697"/>
                  <a:pt x="1148" y="1341304"/>
                  <a:pt x="1148" y="1049184"/>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1C7FAF-C0FE-42A3-BB07-62C4EE7C02BF}"/>
              </a:ext>
            </a:extLst>
          </p:cNvPr>
          <p:cNvSpPr>
            <a:spLocks noGrp="1"/>
          </p:cNvSpPr>
          <p:nvPr>
            <p:ph type="title"/>
          </p:nvPr>
        </p:nvSpPr>
        <p:spPr>
          <a:xfrm>
            <a:off x="1137036" y="548640"/>
            <a:ext cx="9916632" cy="1188720"/>
          </a:xfrm>
        </p:spPr>
        <p:txBody>
          <a:bodyPr>
            <a:normAutofit/>
          </a:bodyPr>
          <a:lstStyle/>
          <a:p>
            <a:r>
              <a:rPr lang="en-US">
                <a:solidFill>
                  <a:schemeClr val="tx1">
                    <a:lumMod val="85000"/>
                    <a:lumOff val="15000"/>
                  </a:schemeClr>
                </a:solidFill>
              </a:rPr>
              <a:t>Affordability </a:t>
            </a:r>
          </a:p>
        </p:txBody>
      </p:sp>
      <p:sp>
        <p:nvSpPr>
          <p:cNvPr id="3" name="Content Placeholder 2">
            <a:extLst>
              <a:ext uri="{FF2B5EF4-FFF2-40B4-BE49-F238E27FC236}">
                <a16:creationId xmlns:a16="http://schemas.microsoft.com/office/drawing/2014/main" id="{5A78EF98-197B-4293-89B7-125096D6B1B5}"/>
              </a:ext>
            </a:extLst>
          </p:cNvPr>
          <p:cNvSpPr>
            <a:spLocks noGrp="1"/>
          </p:cNvSpPr>
          <p:nvPr>
            <p:ph idx="1"/>
          </p:nvPr>
        </p:nvSpPr>
        <p:spPr>
          <a:xfrm>
            <a:off x="1204454" y="1983034"/>
            <a:ext cx="8276026" cy="3685156"/>
          </a:xfrm>
        </p:spPr>
        <p:txBody>
          <a:bodyPr anchor="ctr">
            <a:normAutofit/>
          </a:bodyPr>
          <a:lstStyle/>
          <a:p>
            <a:endParaRPr lang="en-US" sz="2400">
              <a:solidFill>
                <a:schemeClr val="tx1">
                  <a:lumMod val="85000"/>
                  <a:lumOff val="15000"/>
                </a:schemeClr>
              </a:solidFill>
            </a:endParaRPr>
          </a:p>
          <a:p>
            <a:r>
              <a:rPr lang="en-US" sz="2400">
                <a:solidFill>
                  <a:schemeClr val="tx1">
                    <a:lumMod val="85000"/>
                    <a:lumOff val="15000"/>
                  </a:schemeClr>
                </a:solidFill>
              </a:rPr>
              <a:t>The relationship between the costs of internet services and devices and the patient’s ability to pay for them. Analysis of: </a:t>
            </a:r>
          </a:p>
          <a:p>
            <a:pPr marL="457200" lvl="1" indent="0">
              <a:buNone/>
            </a:pPr>
            <a:r>
              <a:rPr lang="en-US">
                <a:solidFill>
                  <a:schemeClr val="tx1">
                    <a:lumMod val="85000"/>
                    <a:lumOff val="15000"/>
                  </a:schemeClr>
                </a:solidFill>
              </a:rPr>
              <a:t>• Regional cost of Internet service </a:t>
            </a:r>
          </a:p>
          <a:p>
            <a:pPr marL="457200" lvl="1" indent="0">
              <a:buNone/>
            </a:pPr>
            <a:r>
              <a:rPr lang="en-US">
                <a:solidFill>
                  <a:schemeClr val="tx1">
                    <a:lumMod val="85000"/>
                    <a:lumOff val="15000"/>
                  </a:schemeClr>
                </a:solidFill>
              </a:rPr>
              <a:t>• Number of Internet Service Providers </a:t>
            </a:r>
          </a:p>
          <a:p>
            <a:pPr marL="457200" lvl="1" indent="0">
              <a:buNone/>
            </a:pPr>
            <a:r>
              <a:rPr lang="en-US">
                <a:solidFill>
                  <a:schemeClr val="tx1">
                    <a:lumMod val="85000"/>
                    <a:lumOff val="15000"/>
                  </a:schemeClr>
                </a:solidFill>
              </a:rPr>
              <a:t>• Low-cost device programs</a:t>
            </a:r>
          </a:p>
          <a:p>
            <a:pPr algn="just"/>
            <a:r>
              <a:rPr lang="en-US" sz="2400">
                <a:solidFill>
                  <a:schemeClr val="tx1">
                    <a:lumMod val="85000"/>
                    <a:lumOff val="15000"/>
                  </a:schemeClr>
                </a:solidFill>
                <a:effectLst/>
              </a:rPr>
              <a:t>How the provider’s charges relate to the client’s ability and willingness to pay for services.</a:t>
            </a:r>
          </a:p>
          <a:p>
            <a:pPr algn="just"/>
            <a:r>
              <a:rPr lang="en-US" sz="2400">
                <a:solidFill>
                  <a:schemeClr val="tx1">
                    <a:lumMod val="85000"/>
                    <a:lumOff val="15000"/>
                  </a:schemeClr>
                </a:solidFill>
              </a:rPr>
              <a:t>Insurance coverage </a:t>
            </a:r>
          </a:p>
          <a:p>
            <a:pPr marL="0" indent="0" algn="just">
              <a:buNone/>
            </a:pPr>
            <a:endParaRPr lang="en-US" sz="2000">
              <a:solidFill>
                <a:schemeClr val="tx1">
                  <a:lumMod val="85000"/>
                  <a:lumOff val="15000"/>
                </a:schemeClr>
              </a:solidFill>
            </a:endParaRPr>
          </a:p>
          <a:p>
            <a:pPr marL="457200" lvl="1" indent="0">
              <a:buNone/>
            </a:pPr>
            <a:endParaRPr lang="en-US" sz="2000">
              <a:solidFill>
                <a:schemeClr val="tx1">
                  <a:lumMod val="85000"/>
                  <a:lumOff val="15000"/>
                </a:schemeClr>
              </a:solidFill>
            </a:endParaRPr>
          </a:p>
        </p:txBody>
      </p:sp>
    </p:spTree>
    <p:extLst>
      <p:ext uri="{BB962C8B-B14F-4D97-AF65-F5344CB8AC3E}">
        <p14:creationId xmlns:p14="http://schemas.microsoft.com/office/powerpoint/2010/main" val="1833495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1C7FAF-C0FE-42A3-BB07-62C4EE7C02BF}"/>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Acceptability and Approachability </a:t>
            </a:r>
          </a:p>
        </p:txBody>
      </p:sp>
      <p:sp>
        <p:nvSpPr>
          <p:cNvPr id="3" name="Content Placeholder 2">
            <a:extLst>
              <a:ext uri="{FF2B5EF4-FFF2-40B4-BE49-F238E27FC236}">
                <a16:creationId xmlns:a16="http://schemas.microsoft.com/office/drawing/2014/main" id="{5A78EF98-197B-4293-89B7-125096D6B1B5}"/>
              </a:ext>
            </a:extLst>
          </p:cNvPr>
          <p:cNvSpPr>
            <a:spLocks noGrp="1"/>
          </p:cNvSpPr>
          <p:nvPr>
            <p:ph idx="1"/>
          </p:nvPr>
        </p:nvSpPr>
        <p:spPr>
          <a:xfrm>
            <a:off x="1073749" y="1737360"/>
            <a:ext cx="9606692" cy="3757547"/>
          </a:xfrm>
        </p:spPr>
        <p:txBody>
          <a:bodyPr anchor="ctr">
            <a:noAutofit/>
          </a:bodyPr>
          <a:lstStyle/>
          <a:p>
            <a:pPr>
              <a:lnSpc>
                <a:spcPct val="100000"/>
              </a:lnSpc>
            </a:pPr>
            <a:r>
              <a:rPr lang="en-US" sz="2400">
                <a:solidFill>
                  <a:schemeClr val="tx1">
                    <a:lumMod val="85000"/>
                    <a:lumOff val="15000"/>
                  </a:schemeClr>
                </a:solidFill>
              </a:rPr>
              <a:t>T</a:t>
            </a:r>
            <a:r>
              <a:rPr lang="en-US" sz="2400">
                <a:solidFill>
                  <a:schemeClr val="tx1">
                    <a:lumMod val="85000"/>
                    <a:lumOff val="15000"/>
                  </a:schemeClr>
                </a:solidFill>
                <a:effectLst/>
              </a:rPr>
              <a:t>he extent to which the client is comfortable with the</a:t>
            </a:r>
            <a:br>
              <a:rPr lang="en-US" sz="2400">
                <a:solidFill>
                  <a:schemeClr val="tx1">
                    <a:lumMod val="85000"/>
                    <a:lumOff val="15000"/>
                  </a:schemeClr>
                </a:solidFill>
              </a:rPr>
            </a:br>
            <a:r>
              <a:rPr lang="en-US" sz="2400">
                <a:solidFill>
                  <a:schemeClr val="tx1">
                    <a:lumMod val="85000"/>
                    <a:lumOff val="15000"/>
                  </a:schemeClr>
                </a:solidFill>
                <a:effectLst/>
              </a:rPr>
              <a:t>more immutable characteristics of the provider, and vice versa. These characteristics include the age, sex, social class, and ethnicity of the provider (and of the patient), as well as the diagnosis and type of coverage of the patient/client. </a:t>
            </a:r>
          </a:p>
          <a:p>
            <a:r>
              <a:rPr lang="en-US" sz="2400"/>
              <a:t>The relationship between the healthcare organizations telehealth tools and workflows and the patient’s attitude toward and comfort with tools and workflows </a:t>
            </a:r>
          </a:p>
          <a:p>
            <a:pPr marL="457200" lvl="1" indent="0">
              <a:buNone/>
            </a:pPr>
            <a:r>
              <a:rPr lang="en-US"/>
              <a:t>• Patient satisfaction survey</a:t>
            </a:r>
          </a:p>
          <a:p>
            <a:pPr lvl="1"/>
            <a:r>
              <a:rPr lang="en-US"/>
              <a:t>Focus groups/Patient and Family Advisory Councils</a:t>
            </a:r>
            <a:endParaRPr lang="en-US">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407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1C7FAF-C0FE-42A3-BB07-62C4EE7C02BF}"/>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Summary </a:t>
            </a:r>
          </a:p>
        </p:txBody>
      </p:sp>
      <p:sp>
        <p:nvSpPr>
          <p:cNvPr id="3" name="Content Placeholder 2">
            <a:extLst>
              <a:ext uri="{FF2B5EF4-FFF2-40B4-BE49-F238E27FC236}">
                <a16:creationId xmlns:a16="http://schemas.microsoft.com/office/drawing/2014/main" id="{5A78EF98-197B-4293-89B7-125096D6B1B5}"/>
              </a:ext>
            </a:extLst>
          </p:cNvPr>
          <p:cNvSpPr>
            <a:spLocks noGrp="1"/>
          </p:cNvSpPr>
          <p:nvPr>
            <p:ph idx="1"/>
          </p:nvPr>
        </p:nvSpPr>
        <p:spPr>
          <a:xfrm>
            <a:off x="1141249" y="1550175"/>
            <a:ext cx="8276026" cy="4116191"/>
          </a:xfrm>
        </p:spPr>
        <p:txBody>
          <a:bodyPr anchor="ctr">
            <a:normAutofit/>
          </a:bodyPr>
          <a:lstStyle/>
          <a:p>
            <a:pPr marL="0" indent="0">
              <a:buNone/>
            </a:pPr>
            <a:r>
              <a:rPr lang="en-US" sz="2000">
                <a:solidFill>
                  <a:schemeClr val="tx1">
                    <a:lumMod val="85000"/>
                    <a:lumOff val="15000"/>
                  </a:schemeClr>
                </a:solidFill>
                <a:effectLst/>
              </a:rPr>
              <a:t>“The five A’s of access form a chain that is no stronger than its weakest link. For example, improving affordability by providing health insurance will not significantly improve access and utilization if the other four dimensions have not also been addressed”. </a:t>
            </a:r>
          </a:p>
          <a:p>
            <a:pPr marL="0" indent="0">
              <a:buNone/>
            </a:pPr>
            <a:r>
              <a:rPr lang="en-US" sz="2000">
                <a:solidFill>
                  <a:schemeClr val="tx1">
                    <a:lumMod val="85000"/>
                    <a:lumOff val="15000"/>
                  </a:schemeClr>
                </a:solidFill>
                <a:effectLst/>
              </a:rPr>
              <a:t>“The challenge to researchers is, first, to recognize the interdependence between the different dimensions of access, and second, and more difficult, to find appropriate measures of these dimensions. Only then will their findings provide the basis for policy changes that will be truly effective in improving access”.</a:t>
            </a:r>
            <a:br>
              <a:rPr lang="en-US" sz="2000">
                <a:solidFill>
                  <a:schemeClr val="tx1">
                    <a:lumMod val="85000"/>
                    <a:lumOff val="15000"/>
                  </a:schemeClr>
                </a:solidFill>
              </a:rPr>
            </a:br>
            <a:r>
              <a:rPr lang="en-US" sz="2000">
                <a:solidFill>
                  <a:schemeClr val="tx1">
                    <a:lumMod val="85000"/>
                    <a:lumOff val="15000"/>
                  </a:schemeClr>
                </a:solidFill>
                <a:effectLst/>
              </a:rPr>
              <a:t>1442 HSR: Health Services Research 37:6 ( December 2002 )</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436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7">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9">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02F5E-308E-42CF-8480-DCA882805F84}"/>
              </a:ext>
            </a:extLst>
          </p:cNvPr>
          <p:cNvSpPr>
            <a:spLocks noGrp="1"/>
          </p:cNvSpPr>
          <p:nvPr>
            <p:ph type="title"/>
          </p:nvPr>
        </p:nvSpPr>
        <p:spPr>
          <a:xfrm>
            <a:off x="661916" y="2852381"/>
            <a:ext cx="3161940" cy="2640247"/>
          </a:xfrm>
        </p:spPr>
        <p:txBody>
          <a:bodyPr vert="horz" lIns="91440" tIns="45720" rIns="91440" bIns="45720" rtlCol="0" anchor="b">
            <a:normAutofit/>
          </a:bodyPr>
          <a:lstStyle/>
          <a:p>
            <a:r>
              <a:rPr lang="en-US" sz="3600">
                <a:solidFill>
                  <a:schemeClr val="tx1">
                    <a:lumMod val="85000"/>
                    <a:lumOff val="15000"/>
                  </a:schemeClr>
                </a:solidFill>
              </a:rPr>
              <a:t>Corollary Dimensions</a:t>
            </a:r>
          </a:p>
        </p:txBody>
      </p:sp>
      <p:pic>
        <p:nvPicPr>
          <p:cNvPr id="5" name="Content Placeholder 4">
            <a:extLst>
              <a:ext uri="{FF2B5EF4-FFF2-40B4-BE49-F238E27FC236}">
                <a16:creationId xmlns:a16="http://schemas.microsoft.com/office/drawing/2014/main" id="{93CA5EE5-D124-4075-8E68-96B4BCA5A1C2}"/>
              </a:ext>
            </a:extLst>
          </p:cNvPr>
          <p:cNvPicPr>
            <a:picLocks noGrp="1" noChangeAspect="1"/>
          </p:cNvPicPr>
          <p:nvPr>
            <p:ph idx="1"/>
          </p:nvPr>
        </p:nvPicPr>
        <p:blipFill rotWithShape="1">
          <a:blip r:embed="rId2"/>
          <a:srcRect l="3506" r="9924"/>
          <a:stretch/>
        </p:blipFill>
        <p:spPr>
          <a:xfrm>
            <a:off x="2915455" y="978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Tree>
    <p:extLst>
      <p:ext uri="{BB962C8B-B14F-4D97-AF65-F5344CB8AC3E}">
        <p14:creationId xmlns:p14="http://schemas.microsoft.com/office/powerpoint/2010/main" val="1866528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C29D4CB-821E-46BD-A38C-2CE2088D8045}"/>
              </a:ext>
            </a:extLst>
          </p:cNvPr>
          <p:cNvSpPr>
            <a:spLocks noGrp="1"/>
          </p:cNvSpPr>
          <p:nvPr>
            <p:ph type="title"/>
          </p:nvPr>
        </p:nvSpPr>
        <p:spPr>
          <a:xfrm>
            <a:off x="707011" y="365760"/>
            <a:ext cx="10765410" cy="1207269"/>
          </a:xfrm>
        </p:spPr>
        <p:txBody>
          <a:bodyPr vert="horz" lIns="91440" tIns="45720" rIns="91440" bIns="45720" rtlCol="0" anchor="b">
            <a:normAutofit/>
          </a:bodyPr>
          <a:lstStyle/>
          <a:p>
            <a:pPr algn="ctr"/>
            <a:r>
              <a:rPr lang="en-US" kern="1200">
                <a:solidFill>
                  <a:srgbClr val="FFFFFF"/>
                </a:solidFill>
                <a:latin typeface="+mj-lt"/>
                <a:ea typeface="+mj-ea"/>
                <a:cs typeface="+mj-cs"/>
              </a:rPr>
              <a:t>Discussion </a:t>
            </a:r>
          </a:p>
        </p:txBody>
      </p:sp>
      <p:sp>
        <p:nvSpPr>
          <p:cNvPr id="5" name="Text Placeholder 4">
            <a:extLst>
              <a:ext uri="{FF2B5EF4-FFF2-40B4-BE49-F238E27FC236}">
                <a16:creationId xmlns:a16="http://schemas.microsoft.com/office/drawing/2014/main" id="{33E51C6B-3D8F-474D-869B-99A7D5F09A93}"/>
              </a:ext>
            </a:extLst>
          </p:cNvPr>
          <p:cNvSpPr>
            <a:spLocks noGrp="1"/>
          </p:cNvSpPr>
          <p:nvPr>
            <p:ph type="body" idx="1"/>
          </p:nvPr>
        </p:nvSpPr>
        <p:spPr>
          <a:xfrm>
            <a:off x="1376313" y="1554480"/>
            <a:ext cx="9426806" cy="719122"/>
          </a:xfrm>
        </p:spPr>
        <p:txBody>
          <a:bodyPr vert="horz" lIns="91440" tIns="45720" rIns="91440" bIns="45720" rtlCol="0">
            <a:normAutofit/>
          </a:bodyPr>
          <a:lstStyle/>
          <a:p>
            <a:pPr algn="ctr"/>
            <a:r>
              <a:rPr lang="en-US" kern="1200">
                <a:solidFill>
                  <a:srgbClr val="E7E6E6"/>
                </a:solidFill>
                <a:latin typeface="+mn-lt"/>
                <a:ea typeface="+mn-ea"/>
                <a:cs typeface="+mn-cs"/>
              </a:rPr>
              <a:t>How can you apply these concepts?</a:t>
            </a:r>
          </a:p>
        </p:txBody>
      </p:sp>
      <p:pic>
        <p:nvPicPr>
          <p:cNvPr id="18" name="Picture 17" descr="Wood human figure">
            <a:extLst>
              <a:ext uri="{FF2B5EF4-FFF2-40B4-BE49-F238E27FC236}">
                <a16:creationId xmlns:a16="http://schemas.microsoft.com/office/drawing/2014/main" id="{304233A1-A277-B212-4386-C20A6A905001}"/>
              </a:ext>
            </a:extLst>
          </p:cNvPr>
          <p:cNvPicPr>
            <a:picLocks noChangeAspect="1"/>
          </p:cNvPicPr>
          <p:nvPr/>
        </p:nvPicPr>
        <p:blipFill rotWithShape="1">
          <a:blip r:embed="rId2"/>
          <a:srcRect b="15730"/>
          <a:stretch/>
        </p:blipFill>
        <p:spPr>
          <a:xfrm>
            <a:off x="3189215" y="2943847"/>
            <a:ext cx="5823939" cy="3275978"/>
          </a:xfrm>
          <a:prstGeom prst="rect">
            <a:avLst/>
          </a:prstGeom>
        </p:spPr>
      </p:pic>
    </p:spTree>
    <p:extLst>
      <p:ext uri="{BB962C8B-B14F-4D97-AF65-F5344CB8AC3E}">
        <p14:creationId xmlns:p14="http://schemas.microsoft.com/office/powerpoint/2010/main" val="1328007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A09A4C2-E782-4E68-8412-5D4C894D87A9}"/>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Resources </a:t>
            </a:r>
          </a:p>
        </p:txBody>
      </p:sp>
      <p:sp>
        <p:nvSpPr>
          <p:cNvPr id="3" name="Content Placeholder 2">
            <a:extLst>
              <a:ext uri="{FF2B5EF4-FFF2-40B4-BE49-F238E27FC236}">
                <a16:creationId xmlns:a16="http://schemas.microsoft.com/office/drawing/2014/main" id="{AE7BE98C-967A-4437-AA9F-EA8ADEAADC77}"/>
              </a:ext>
            </a:extLst>
          </p:cNvPr>
          <p:cNvSpPr>
            <a:spLocks noGrp="1"/>
          </p:cNvSpPr>
          <p:nvPr>
            <p:ph idx="1"/>
          </p:nvPr>
        </p:nvSpPr>
        <p:spPr>
          <a:xfrm>
            <a:off x="1475387" y="2101565"/>
            <a:ext cx="8276026" cy="3320031"/>
          </a:xfrm>
        </p:spPr>
        <p:txBody>
          <a:bodyPr anchor="ctr">
            <a:normAutofit/>
          </a:bodyPr>
          <a:lstStyle/>
          <a:p>
            <a:r>
              <a:rPr lang="en-US" sz="1900">
                <a:solidFill>
                  <a:schemeClr val="tx1">
                    <a:lumMod val="85000"/>
                    <a:lumOff val="15000"/>
                  </a:schemeClr>
                </a:solidFill>
              </a:rPr>
              <a:t>The Five A's of Access for TechQuity Cynthia J. Sieck, Mark Rastetter, Jennifer L. Hefner, Autumn R. Glover, Candy Magaña, Darrell M. Gray II, Joshua J. Joseph, Bethany Panchal, J. Nwando Olayiwola Journal of Health Care for the Poor and Underserved, Volume 32, Number 2, May 2021 Supplement, pp. 290-299.</a:t>
            </a:r>
          </a:p>
          <a:p>
            <a:endParaRPr lang="en-US" sz="1900">
              <a:solidFill>
                <a:schemeClr val="tx1">
                  <a:lumMod val="85000"/>
                  <a:lumOff val="15000"/>
                </a:schemeClr>
              </a:solidFill>
            </a:endParaRPr>
          </a:p>
          <a:p>
            <a:r>
              <a:rPr lang="en-US" sz="1900">
                <a:solidFill>
                  <a:schemeClr val="tx1">
                    <a:lumMod val="85000"/>
                    <a:lumOff val="15000"/>
                  </a:schemeClr>
                </a:solidFill>
              </a:rPr>
              <a:t>Patient-centered access to health care: conceptualizing access at the interface of health systems and populations Jean-Frederic Leves. Levesque et al. International Journal for Equity in Health 2013, 12:18 http://www.equityhealthj.com/content/12/1/18 que1*, Mark F Harris2 and Grant Russel. </a:t>
            </a:r>
          </a:p>
          <a:p>
            <a:endParaRPr lang="en-US" sz="1900">
              <a:solidFill>
                <a:schemeClr val="tx1">
                  <a:lumMod val="85000"/>
                  <a:lumOff val="15000"/>
                </a:schemeClr>
              </a:solidFill>
            </a:endParaRPr>
          </a:p>
          <a:p>
            <a:endParaRPr lang="en-US" sz="190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90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4" name="Picture 3">
            <a:extLst>
              <a:ext uri="{FF2B5EF4-FFF2-40B4-BE49-F238E27FC236}">
                <a16:creationId xmlns:a16="http://schemas.microsoft.com/office/drawing/2014/main" id="{79093F5E-B62A-4648-BEF6-5D11D939C86D}"/>
              </a:ext>
            </a:extLst>
          </p:cNvPr>
          <p:cNvPicPr>
            <a:picLocks noChangeAspect="1"/>
          </p:cNvPicPr>
          <p:nvPr/>
        </p:nvPicPr>
        <p:blipFill>
          <a:blip r:embed="rId3">
            <a:alphaModFix amt="50000"/>
          </a:blip>
          <a:stretch>
            <a:fillRect/>
          </a:stretch>
        </p:blipFill>
        <p:spPr>
          <a:xfrm>
            <a:off x="5325814" y="6258598"/>
            <a:ext cx="5357813" cy="599402"/>
          </a:xfrm>
          <a:prstGeom prst="rect">
            <a:avLst/>
          </a:prstGeom>
        </p:spPr>
      </p:pic>
      <p:pic>
        <p:nvPicPr>
          <p:cNvPr id="294" name="Google Shape;294;p1"/>
          <p:cNvPicPr preferRelativeResize="0">
            <a:picLocks noGrp="1"/>
          </p:cNvPicPr>
          <p:nvPr>
            <p:ph type="body" idx="1"/>
          </p:nvPr>
        </p:nvPicPr>
        <p:blipFill rotWithShape="1">
          <a:blip r:embed="rId4">
            <a:alphaModFix/>
          </a:blip>
          <a:srcRect/>
          <a:stretch/>
        </p:blipFill>
        <p:spPr>
          <a:xfrm>
            <a:off x="5814715" y="1925948"/>
            <a:ext cx="4380012" cy="2680171"/>
          </a:xfrm>
          <a:prstGeom prst="rect">
            <a:avLst/>
          </a:prstGeom>
          <a:solidFill>
            <a:schemeClr val="lt1"/>
          </a:solidFill>
          <a:ln w="57150" cap="flat" cmpd="sng">
            <a:solidFill>
              <a:srgbClr val="001254"/>
            </a:solidFill>
            <a:prstDash val="solid"/>
            <a:round/>
            <a:headEnd type="none" w="sm" len="sm"/>
            <a:tailEnd type="none" w="sm" len="sm"/>
          </a:ln>
        </p:spPr>
      </p:pic>
      <p:sp>
        <p:nvSpPr>
          <p:cNvPr id="296" name="Google Shape;296;p1"/>
          <p:cNvSpPr txBox="1">
            <a:spLocks noGrp="1"/>
          </p:cNvSpPr>
          <p:nvPr>
            <p:ph type="body" idx="2"/>
          </p:nvPr>
        </p:nvSpPr>
        <p:spPr>
          <a:xfrm>
            <a:off x="1756306" y="2411016"/>
            <a:ext cx="3857506" cy="2035969"/>
          </a:xfrm>
          <a:prstGeom prst="rect">
            <a:avLst/>
          </a:prstGeom>
          <a:noFill/>
          <a:ln>
            <a:noFill/>
          </a:ln>
        </p:spPr>
        <p:txBody>
          <a:bodyPr spcFirstLastPara="1" wrap="square" lIns="64283" tIns="32133" rIns="64283" bIns="32133" anchor="ctr" anchorCtr="0">
            <a:noAutofit/>
          </a:bodyPr>
          <a:lstStyle/>
          <a:p>
            <a:pPr marL="0" indent="0" algn="ctr">
              <a:spcBef>
                <a:spcPts val="0"/>
              </a:spcBef>
            </a:pPr>
            <a:r>
              <a:rPr lang="en-US"/>
              <a:t>APM 2 </a:t>
            </a:r>
          </a:p>
          <a:p>
            <a:pPr marL="0" indent="0" algn="ctr">
              <a:spcBef>
                <a:spcPts val="0"/>
              </a:spcBef>
            </a:pPr>
            <a:r>
              <a:rPr lang="en-US"/>
              <a:t>Overview</a:t>
            </a:r>
            <a:endParaRPr/>
          </a:p>
        </p:txBody>
      </p:sp>
    </p:spTree>
    <p:extLst>
      <p:ext uri="{BB962C8B-B14F-4D97-AF65-F5344CB8AC3E}">
        <p14:creationId xmlns:p14="http://schemas.microsoft.com/office/powerpoint/2010/main" val="3336964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
          <p:cNvSpPr txBox="1">
            <a:spLocks noGrp="1"/>
          </p:cNvSpPr>
          <p:nvPr>
            <p:ph type="title"/>
          </p:nvPr>
        </p:nvSpPr>
        <p:spPr>
          <a:xfrm>
            <a:off x="1970485" y="443627"/>
            <a:ext cx="8251031" cy="816531"/>
          </a:xfrm>
          <a:prstGeom prst="rect">
            <a:avLst/>
          </a:prstGeom>
          <a:noFill/>
          <a:ln>
            <a:noFill/>
          </a:ln>
        </p:spPr>
        <p:txBody>
          <a:bodyPr spcFirstLastPara="1" wrap="square" lIns="91424" tIns="45703" rIns="91424" bIns="45703" anchor="t" anchorCtr="0">
            <a:normAutofit/>
          </a:bodyPr>
          <a:lstStyle/>
          <a:p>
            <a:r>
              <a:rPr lang="en-US"/>
              <a:t>APM 2 Pillars</a:t>
            </a:r>
            <a:endParaRPr/>
          </a:p>
        </p:txBody>
      </p:sp>
      <p:sp>
        <p:nvSpPr>
          <p:cNvPr id="304" name="Google Shape;304;p2"/>
          <p:cNvSpPr txBox="1"/>
          <p:nvPr/>
        </p:nvSpPr>
        <p:spPr>
          <a:xfrm>
            <a:off x="1804766" y="1251089"/>
            <a:ext cx="8582468" cy="584138"/>
          </a:xfrm>
          <a:prstGeom prst="rect">
            <a:avLst/>
          </a:prstGeom>
          <a:noFill/>
          <a:ln>
            <a:noFill/>
          </a:ln>
        </p:spPr>
        <p:txBody>
          <a:bodyPr spcFirstLastPara="1" wrap="square" lIns="64283" tIns="32133" rIns="64283" bIns="32133" anchor="ctr" anchorCtr="0">
            <a:spAutoFit/>
          </a:bodyPr>
          <a:lstStyle/>
          <a:p>
            <a:pPr algn="ctr"/>
            <a:r>
              <a:rPr lang="en-US" sz="1687">
                <a:solidFill>
                  <a:schemeClr val="dk1"/>
                </a:solidFill>
                <a:latin typeface="Trebuchet MS"/>
                <a:ea typeface="Trebuchet MS"/>
                <a:cs typeface="Trebuchet MS"/>
                <a:sym typeface="Trebuchet MS"/>
              </a:rPr>
              <a:t>Goal: increase equity, improve health outcomes, and lower cost by redistributing money to primary care</a:t>
            </a:r>
            <a:endParaRPr sz="1687">
              <a:solidFill>
                <a:schemeClr val="dk1"/>
              </a:solidFill>
              <a:latin typeface="Trebuchet MS"/>
              <a:ea typeface="Trebuchet MS"/>
              <a:cs typeface="Trebuchet MS"/>
              <a:sym typeface="Trebuchet MS"/>
            </a:endParaRPr>
          </a:p>
        </p:txBody>
      </p:sp>
      <p:graphicFrame>
        <p:nvGraphicFramePr>
          <p:cNvPr id="2" name="Diagram 1">
            <a:extLst>
              <a:ext uri="{FF2B5EF4-FFF2-40B4-BE49-F238E27FC236}">
                <a16:creationId xmlns:a16="http://schemas.microsoft.com/office/drawing/2014/main" id="{A7695E98-D050-4677-A8DB-ECF0F88C2534}"/>
              </a:ext>
            </a:extLst>
          </p:cNvPr>
          <p:cNvGraphicFramePr/>
          <p:nvPr>
            <p:extLst>
              <p:ext uri="{D42A27DB-BD31-4B8C-83A1-F6EECF244321}">
                <p14:modId xmlns:p14="http://schemas.microsoft.com/office/powerpoint/2010/main" val="3368196727"/>
              </p:ext>
            </p:extLst>
          </p:nvPr>
        </p:nvGraphicFramePr>
        <p:xfrm>
          <a:off x="1760722" y="2616605"/>
          <a:ext cx="4630564" cy="3510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1" name="Google Shape;311;p2"/>
          <p:cNvSpPr txBox="1"/>
          <p:nvPr/>
        </p:nvSpPr>
        <p:spPr>
          <a:xfrm>
            <a:off x="6487595" y="4873680"/>
            <a:ext cx="3943683" cy="1103383"/>
          </a:xfrm>
          <a:prstGeom prst="rect">
            <a:avLst/>
          </a:prstGeom>
          <a:noFill/>
          <a:ln w="38100">
            <a:solidFill>
              <a:schemeClr val="accent5">
                <a:lumMod val="75000"/>
              </a:schemeClr>
            </a:solidFill>
          </a:ln>
        </p:spPr>
        <p:txBody>
          <a:bodyPr spcFirstLastPara="1" wrap="square" lIns="64283" tIns="32133" rIns="64283" bIns="32133" anchor="t" anchorCtr="0">
            <a:spAutoFit/>
          </a:bodyPr>
          <a:lstStyle/>
          <a:p>
            <a:pPr algn="ctr"/>
            <a:r>
              <a:rPr lang="en-US" sz="1687" b="1">
                <a:solidFill>
                  <a:srgbClr val="5C6670"/>
                </a:solidFill>
                <a:latin typeface="Trebuchet MS"/>
                <a:ea typeface="Trebuchet MS"/>
                <a:cs typeface="Trebuchet MS"/>
                <a:sym typeface="Trebuchet MS"/>
              </a:rPr>
              <a:t>Prospective Payment that allows investments</a:t>
            </a:r>
            <a:r>
              <a:rPr lang="en-US" sz="1687">
                <a:solidFill>
                  <a:srgbClr val="5C6670"/>
                </a:solidFill>
                <a:latin typeface="Trebuchet MS"/>
                <a:ea typeface="Trebuchet MS"/>
                <a:cs typeface="Trebuchet MS"/>
                <a:sym typeface="Trebuchet MS"/>
              </a:rPr>
              <a:t> in outreach, care coordination, etc. that aren’t tied to a specific visit</a:t>
            </a:r>
            <a:endParaRPr sz="844"/>
          </a:p>
        </p:txBody>
      </p:sp>
      <p:sp>
        <p:nvSpPr>
          <p:cNvPr id="313" name="Google Shape;313;p2"/>
          <p:cNvSpPr txBox="1"/>
          <p:nvPr/>
        </p:nvSpPr>
        <p:spPr>
          <a:xfrm>
            <a:off x="5075533" y="2851381"/>
            <a:ext cx="5411522" cy="843761"/>
          </a:xfrm>
          <a:prstGeom prst="rect">
            <a:avLst/>
          </a:prstGeom>
          <a:noFill/>
          <a:ln w="38100">
            <a:solidFill>
              <a:schemeClr val="accent4"/>
            </a:solidFill>
          </a:ln>
        </p:spPr>
        <p:txBody>
          <a:bodyPr spcFirstLastPara="1" wrap="square" lIns="64283" tIns="32133" rIns="64283" bIns="32133" anchor="t" anchorCtr="0">
            <a:spAutoFit/>
          </a:bodyPr>
          <a:lstStyle/>
          <a:p>
            <a:pPr algn="ctr"/>
            <a:r>
              <a:rPr lang="en-US" sz="1687" b="1">
                <a:solidFill>
                  <a:srgbClr val="5C6670"/>
                </a:solidFill>
                <a:latin typeface="Trebuchet MS"/>
                <a:ea typeface="Trebuchet MS"/>
                <a:cs typeface="Trebuchet MS"/>
                <a:sym typeface="Trebuchet MS"/>
              </a:rPr>
              <a:t>Upside-only incentive payments </a:t>
            </a:r>
            <a:r>
              <a:rPr lang="en-US" sz="1687">
                <a:solidFill>
                  <a:srgbClr val="5C6670"/>
                </a:solidFill>
                <a:latin typeface="Trebuchet MS"/>
                <a:ea typeface="Trebuchet MS"/>
                <a:cs typeface="Trebuchet MS"/>
                <a:sym typeface="Trebuchet MS"/>
              </a:rPr>
              <a:t>to share the savings achieved by </a:t>
            </a:r>
            <a:r>
              <a:rPr lang="en-US" sz="1687" b="1">
                <a:solidFill>
                  <a:srgbClr val="5C6670"/>
                </a:solidFill>
                <a:latin typeface="Trebuchet MS"/>
                <a:ea typeface="Trebuchet MS"/>
                <a:cs typeface="Trebuchet MS"/>
                <a:sym typeface="Trebuchet MS"/>
              </a:rPr>
              <a:t>improving patient outcomes and lowering costs for chronic conditions</a:t>
            </a:r>
            <a:endParaRPr sz="844"/>
          </a:p>
        </p:txBody>
      </p:sp>
      <p:sp>
        <p:nvSpPr>
          <p:cNvPr id="314" name="Google Shape;314;p2"/>
          <p:cNvSpPr txBox="1"/>
          <p:nvPr/>
        </p:nvSpPr>
        <p:spPr>
          <a:xfrm>
            <a:off x="5575720" y="4059095"/>
            <a:ext cx="4911335" cy="584138"/>
          </a:xfrm>
          <a:prstGeom prst="rect">
            <a:avLst/>
          </a:prstGeom>
          <a:noFill/>
          <a:ln w="38100">
            <a:solidFill>
              <a:schemeClr val="accent2">
                <a:lumMod val="75000"/>
              </a:schemeClr>
            </a:solidFill>
          </a:ln>
        </p:spPr>
        <p:txBody>
          <a:bodyPr spcFirstLastPara="1" wrap="square" lIns="64283" tIns="32133" rIns="64283" bIns="32133" anchor="t" anchorCtr="0">
            <a:spAutoFit/>
          </a:bodyPr>
          <a:lstStyle/>
          <a:p>
            <a:pPr algn="ctr"/>
            <a:r>
              <a:rPr lang="en-US" sz="1687">
                <a:solidFill>
                  <a:srgbClr val="5C6670"/>
                </a:solidFill>
                <a:latin typeface="Trebuchet MS"/>
                <a:ea typeface="Trebuchet MS"/>
                <a:cs typeface="Trebuchet MS"/>
                <a:sym typeface="Trebuchet MS"/>
              </a:rPr>
              <a:t>Balances PMPM with an </a:t>
            </a:r>
            <a:r>
              <a:rPr lang="en-US" sz="1687" b="1">
                <a:solidFill>
                  <a:srgbClr val="5C6670"/>
                </a:solidFill>
                <a:latin typeface="Trebuchet MS"/>
                <a:ea typeface="Trebuchet MS"/>
                <a:cs typeface="Trebuchet MS"/>
                <a:sym typeface="Trebuchet MS"/>
              </a:rPr>
              <a:t>additional payment to reflect visit volumes</a:t>
            </a:r>
            <a:endParaRPr sz="844"/>
          </a:p>
        </p:txBody>
      </p:sp>
      <p:sp>
        <p:nvSpPr>
          <p:cNvPr id="5" name="TextBox 4">
            <a:extLst>
              <a:ext uri="{FF2B5EF4-FFF2-40B4-BE49-F238E27FC236}">
                <a16:creationId xmlns:a16="http://schemas.microsoft.com/office/drawing/2014/main" id="{4FF6DA69-E4D7-4A88-AC9B-31A5C5AFA880}"/>
              </a:ext>
            </a:extLst>
          </p:cNvPr>
          <p:cNvSpPr txBox="1"/>
          <p:nvPr/>
        </p:nvSpPr>
        <p:spPr>
          <a:xfrm>
            <a:off x="3343787" y="3594966"/>
            <a:ext cx="1525108" cy="654923"/>
          </a:xfrm>
          <a:prstGeom prst="rect">
            <a:avLst/>
          </a:prstGeom>
          <a:noFill/>
        </p:spPr>
        <p:txBody>
          <a:bodyPr wrap="square" rtlCol="0">
            <a:spAutoFit/>
          </a:bodyPr>
          <a:lstStyle/>
          <a:p>
            <a:r>
              <a:rPr lang="en-US" sz="1828" b="1">
                <a:solidFill>
                  <a:schemeClr val="bg1"/>
                </a:solidFill>
              </a:rPr>
              <a:t>Gainsharing</a:t>
            </a:r>
          </a:p>
        </p:txBody>
      </p:sp>
      <p:sp>
        <p:nvSpPr>
          <p:cNvPr id="7" name="TextBox 6">
            <a:extLst>
              <a:ext uri="{FF2B5EF4-FFF2-40B4-BE49-F238E27FC236}">
                <a16:creationId xmlns:a16="http://schemas.microsoft.com/office/drawing/2014/main" id="{4F770D11-46E4-4431-BC2E-7C84448F3C94}"/>
              </a:ext>
            </a:extLst>
          </p:cNvPr>
          <p:cNvSpPr txBox="1"/>
          <p:nvPr/>
        </p:nvSpPr>
        <p:spPr>
          <a:xfrm>
            <a:off x="2402868" y="2099526"/>
            <a:ext cx="7818647" cy="416909"/>
          </a:xfrm>
          <a:prstGeom prst="rect">
            <a:avLst/>
          </a:prstGeom>
          <a:noFill/>
        </p:spPr>
        <p:txBody>
          <a:bodyPr wrap="square" rtlCol="0">
            <a:spAutoFit/>
          </a:bodyPr>
          <a:lstStyle/>
          <a:p>
            <a:pPr algn="ctr"/>
            <a:r>
              <a:rPr lang="en-US" sz="2109" b="1"/>
              <a:t>Provider Reimbursement</a:t>
            </a:r>
          </a:p>
        </p:txBody>
      </p:sp>
      <p:cxnSp>
        <p:nvCxnSpPr>
          <p:cNvPr id="10" name="Straight Connector 9">
            <a:extLst>
              <a:ext uri="{FF2B5EF4-FFF2-40B4-BE49-F238E27FC236}">
                <a16:creationId xmlns:a16="http://schemas.microsoft.com/office/drawing/2014/main" id="{53F808B1-AE26-43C4-A6C0-DDC261BBE0AC}"/>
              </a:ext>
            </a:extLst>
          </p:cNvPr>
          <p:cNvCxnSpPr/>
          <p:nvPr/>
        </p:nvCxnSpPr>
        <p:spPr>
          <a:xfrm>
            <a:off x="1970485" y="1932338"/>
            <a:ext cx="8251031"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B30278-542C-4890-9BF5-A19C67000870}"/>
              </a:ext>
            </a:extLst>
          </p:cNvPr>
          <p:cNvPicPr>
            <a:picLocks noChangeAspect="1"/>
          </p:cNvPicPr>
          <p:nvPr/>
        </p:nvPicPr>
        <p:blipFill>
          <a:blip r:embed="rId8">
            <a:alphaModFix amt="50000"/>
          </a:blip>
          <a:stretch>
            <a:fillRect/>
          </a:stretch>
        </p:blipFill>
        <p:spPr>
          <a:xfrm>
            <a:off x="5325814" y="6258598"/>
            <a:ext cx="5357813" cy="599402"/>
          </a:xfrm>
          <a:prstGeom prst="rect">
            <a:avLst/>
          </a:prstGeom>
        </p:spPr>
      </p:pic>
    </p:spTree>
    <p:extLst>
      <p:ext uri="{BB962C8B-B14F-4D97-AF65-F5344CB8AC3E}">
        <p14:creationId xmlns:p14="http://schemas.microsoft.com/office/powerpoint/2010/main" val="158049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A935-84DA-459C-9B4F-209B02E7CBCF}"/>
              </a:ext>
            </a:extLst>
          </p:cNvPr>
          <p:cNvSpPr>
            <a:spLocks noGrp="1"/>
          </p:cNvSpPr>
          <p:nvPr>
            <p:ph sz="half" idx="2"/>
          </p:nvPr>
        </p:nvSpPr>
        <p:spPr>
          <a:xfrm>
            <a:off x="5443870" y="1239520"/>
            <a:ext cx="5711810" cy="4676648"/>
          </a:xfrm>
        </p:spPr>
        <p:txBody>
          <a:bodyPr vert="horz" lIns="91440" tIns="45720" rIns="91440" bIns="45720" rtlCol="0">
            <a:normAutofit fontScale="92500" lnSpcReduction="10000"/>
          </a:bodyPr>
          <a:lstStyle/>
          <a:p>
            <a:pPr marL="0" indent="0" rtl="0" fontAlgn="base">
              <a:lnSpc>
                <a:spcPct val="90000"/>
              </a:lnSpc>
              <a:buNone/>
            </a:pPr>
            <a:r>
              <a:rPr lang="en-US" sz="2000" b="1" i="0" u="none" strike="noStrike">
                <a:effectLst/>
              </a:rPr>
              <a:t>Call Instructions:</a:t>
            </a:r>
            <a:r>
              <a:rPr lang="en-US" sz="2000" b="0" i="0" u="none" strike="noStrike">
                <a:effectLst/>
              </a:rPr>
              <a:t>​</a:t>
            </a:r>
            <a:r>
              <a:rPr lang="en-US" sz="2000" b="0" i="0">
                <a:effectLst/>
              </a:rPr>
              <a:t>​</a:t>
            </a:r>
          </a:p>
          <a:p>
            <a:pPr marL="0" indent="0" rtl="0" fontAlgn="base">
              <a:lnSpc>
                <a:spcPct val="90000"/>
              </a:lnSpc>
              <a:buNone/>
            </a:pPr>
            <a:r>
              <a:rPr lang="en-US" sz="2000" b="1" i="1" u="none" strike="noStrike">
                <a:effectLst/>
              </a:rPr>
              <a:t>Please </a:t>
            </a:r>
            <a:r>
              <a:rPr lang="en-US" sz="2000" b="0" i="0" u="none" strike="noStrike">
                <a:effectLst/>
              </a:rPr>
              <a:t>​</a:t>
            </a:r>
            <a:r>
              <a:rPr lang="en-US" sz="2000" b="0" i="0">
                <a:effectLst/>
              </a:rPr>
              <a:t>​</a:t>
            </a:r>
          </a:p>
          <a:p>
            <a:pPr rtl="0" fontAlgn="base">
              <a:lnSpc>
                <a:spcPct val="90000"/>
              </a:lnSpc>
              <a:buFont typeface="Arial" panose="020B0604020202020204" pitchFamily="34" charset="0"/>
              <a:buChar char="•"/>
            </a:pPr>
            <a:r>
              <a:rPr lang="en-US" sz="2000" b="1" i="0" u="none" strike="noStrike">
                <a:effectLst/>
              </a:rPr>
              <a:t>Mute your phone, microphone, and speakers on your computer/device</a:t>
            </a:r>
            <a:r>
              <a:rPr lang="en-US" sz="2000" b="0" i="0" u="none" strike="noStrike">
                <a:effectLst/>
              </a:rPr>
              <a:t>​</a:t>
            </a:r>
            <a:r>
              <a:rPr lang="en-US" sz="2000" b="0" i="0">
                <a:effectLst/>
              </a:rPr>
              <a:t>​</a:t>
            </a:r>
          </a:p>
          <a:p>
            <a:pPr fontAlgn="base">
              <a:lnSpc>
                <a:spcPct val="90000"/>
              </a:lnSpc>
            </a:pPr>
            <a:r>
              <a:rPr lang="en-US" sz="2000" b="1" i="1" u="none" strike="noStrike">
                <a:effectLst/>
              </a:rPr>
              <a:t>Enter your name</a:t>
            </a:r>
            <a:r>
              <a:rPr lang="en-US" sz="2000" b="1" i="1"/>
              <a:t>, pronouns and organization</a:t>
            </a:r>
            <a:r>
              <a:rPr lang="en-US" sz="2000" b="1" i="1" u="none" strike="noStrike">
                <a:effectLst/>
              </a:rPr>
              <a:t> in the chat box feature</a:t>
            </a:r>
            <a:r>
              <a:rPr lang="en-US" sz="2000" b="1" i="1"/>
              <a:t> </a:t>
            </a:r>
            <a:endParaRPr lang="en-US" sz="2000" b="0" i="0">
              <a:effectLst/>
            </a:endParaRPr>
          </a:p>
          <a:p>
            <a:pPr rtl="0" fontAlgn="base">
              <a:lnSpc>
                <a:spcPct val="90000"/>
              </a:lnSpc>
              <a:buFont typeface="Arial" panose="020B0604020202020204" pitchFamily="34" charset="0"/>
              <a:buChar char="•"/>
            </a:pPr>
            <a:r>
              <a:rPr lang="en-US" sz="2000" b="1" i="1" u="none" strike="noStrike">
                <a:effectLst/>
              </a:rPr>
              <a:t>We encourage active participation via Chat or audio</a:t>
            </a:r>
            <a:r>
              <a:rPr lang="en-US" sz="2000" b="0" i="0" u="none" strike="noStrike">
                <a:effectLst/>
              </a:rPr>
              <a:t>​</a:t>
            </a:r>
            <a:r>
              <a:rPr lang="en-US" sz="2000" b="0" i="0">
                <a:effectLst/>
              </a:rPr>
              <a:t>​</a:t>
            </a:r>
          </a:p>
          <a:p>
            <a:pPr lvl="1" fontAlgn="base">
              <a:lnSpc>
                <a:spcPct val="90000"/>
              </a:lnSpc>
            </a:pPr>
            <a:r>
              <a:rPr lang="en-US" sz="2000" b="1" i="0" u="none" strike="noStrike">
                <a:effectLst/>
              </a:rPr>
              <a:t>Submit questions via the chat box feature</a:t>
            </a:r>
            <a:r>
              <a:rPr lang="en-US" sz="2000" b="0" i="0" u="none" strike="noStrike">
                <a:effectLst/>
              </a:rPr>
              <a:t>​</a:t>
            </a:r>
            <a:r>
              <a:rPr lang="en-US" sz="2000" b="0" i="0">
                <a:effectLst/>
              </a:rPr>
              <a:t>​</a:t>
            </a:r>
          </a:p>
          <a:p>
            <a:pPr lvl="2" fontAlgn="base">
              <a:lnSpc>
                <a:spcPct val="90000"/>
              </a:lnSpc>
            </a:pPr>
            <a:r>
              <a:rPr lang="en-US" sz="2000" b="1" i="1" u="none" strike="noStrike">
                <a:effectLst/>
              </a:rPr>
              <a:t>Questions will be answered as submitted</a:t>
            </a:r>
            <a:r>
              <a:rPr lang="en-US" sz="2000" b="0" i="0" u="none" strike="noStrike">
                <a:effectLst/>
              </a:rPr>
              <a:t>​</a:t>
            </a:r>
            <a:r>
              <a:rPr lang="en-US" sz="2000" b="0" i="0">
                <a:effectLst/>
              </a:rPr>
              <a:t>​</a:t>
            </a:r>
          </a:p>
          <a:p>
            <a:pPr lvl="1" fontAlgn="base">
              <a:lnSpc>
                <a:spcPct val="90000"/>
              </a:lnSpc>
            </a:pPr>
            <a:r>
              <a:rPr lang="en-US" sz="2000" b="1" i="1" u="none" strike="noStrike">
                <a:effectLst/>
              </a:rPr>
              <a:t>Unmute yourself to ask question and participate in discussions</a:t>
            </a:r>
            <a:r>
              <a:rPr lang="en-US" sz="2000" b="0" i="0" u="none" strike="noStrike">
                <a:effectLst/>
              </a:rPr>
              <a:t>​</a:t>
            </a:r>
            <a:r>
              <a:rPr lang="en-US" sz="2000" b="0" i="0">
                <a:effectLst/>
              </a:rPr>
              <a:t>​</a:t>
            </a:r>
          </a:p>
          <a:p>
            <a:pPr marL="0" indent="0" rtl="0" fontAlgn="base">
              <a:lnSpc>
                <a:spcPct val="90000"/>
              </a:lnSpc>
              <a:buNone/>
            </a:pPr>
            <a:r>
              <a:rPr lang="en-US" sz="2000" b="1" i="1" u="none" strike="noStrike">
                <a:effectLst/>
              </a:rPr>
              <a:t>Time to ask questions via audio will be offered for those on the phone</a:t>
            </a:r>
            <a:r>
              <a:rPr lang="en-US" sz="2000" b="0" i="0" u="none" strike="noStrike">
                <a:effectLst/>
              </a:rPr>
              <a:t>​</a:t>
            </a:r>
            <a:r>
              <a:rPr lang="en-US" sz="2000" b="0" i="0">
                <a:effectLst/>
              </a:rPr>
              <a:t>​</a:t>
            </a:r>
          </a:p>
          <a:p>
            <a:pPr rtl="0" fontAlgn="base">
              <a:lnSpc>
                <a:spcPct val="90000"/>
              </a:lnSpc>
              <a:buFont typeface="Arial" panose="020B0604020202020204" pitchFamily="34" charset="0"/>
              <a:buChar char="•"/>
            </a:pPr>
            <a:r>
              <a:rPr lang="en-US" sz="2000" b="0" i="0" u="none" strike="noStrike">
                <a:effectLst/>
              </a:rPr>
              <a:t>*6 - Toggle mute/un-mute​</a:t>
            </a:r>
            <a:r>
              <a:rPr lang="en-US" sz="2000" b="0" i="0">
                <a:effectLst/>
              </a:rPr>
              <a:t>​</a:t>
            </a:r>
          </a:p>
          <a:p>
            <a:pPr rtl="0" fontAlgn="base">
              <a:lnSpc>
                <a:spcPct val="90000"/>
              </a:lnSpc>
              <a:buFont typeface="Arial" panose="020B0604020202020204" pitchFamily="34" charset="0"/>
              <a:buChar char="•"/>
            </a:pPr>
            <a:r>
              <a:rPr lang="en-US" sz="2000"/>
              <a:t>*9 - Toggle raise/lower hand  </a:t>
            </a:r>
          </a:p>
          <a:p>
            <a:pPr>
              <a:lnSpc>
                <a:spcPct val="90000"/>
              </a:lnSpc>
            </a:pPr>
            <a:endParaRPr lang="en-US" sz="1200"/>
          </a:p>
        </p:txBody>
      </p:sp>
      <p:pic>
        <p:nvPicPr>
          <p:cNvPr id="44" name="Picture 43" descr="Empty speech bubbles">
            <a:extLst>
              <a:ext uri="{FF2B5EF4-FFF2-40B4-BE49-F238E27FC236}">
                <a16:creationId xmlns:a16="http://schemas.microsoft.com/office/drawing/2014/main" id="{3F86C104-667A-489A-9B65-3378A7D21365}"/>
              </a:ext>
            </a:extLst>
          </p:cNvPr>
          <p:cNvPicPr>
            <a:picLocks noChangeAspect="1"/>
          </p:cNvPicPr>
          <p:nvPr/>
        </p:nvPicPr>
        <p:blipFill rotWithShape="1">
          <a:blip r:embed="rId3"/>
          <a:srcRect l="26866" r="18305"/>
          <a:stretch/>
        </p:blipFill>
        <p:spPr>
          <a:xfrm>
            <a:off x="605170" y="630936"/>
            <a:ext cx="4589130" cy="5586984"/>
          </a:xfrm>
          <a:prstGeom prst="rect">
            <a:avLst/>
          </a:prstGeom>
          <a:noFill/>
        </p:spPr>
      </p:pic>
    </p:spTree>
    <p:extLst>
      <p:ext uri="{BB962C8B-B14F-4D97-AF65-F5344CB8AC3E}">
        <p14:creationId xmlns:p14="http://schemas.microsoft.com/office/powerpoint/2010/main" val="2286334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C8ED-068C-4DF8-960D-979F1C9F43F5}"/>
              </a:ext>
            </a:extLst>
          </p:cNvPr>
          <p:cNvSpPr>
            <a:spLocks noGrp="1"/>
          </p:cNvSpPr>
          <p:nvPr>
            <p:ph type="title"/>
          </p:nvPr>
        </p:nvSpPr>
        <p:spPr/>
        <p:txBody>
          <a:bodyPr/>
          <a:lstStyle/>
          <a:p>
            <a:r>
              <a:rPr lang="en-US"/>
              <a:t>Pediatric Eligibility</a:t>
            </a:r>
          </a:p>
        </p:txBody>
      </p:sp>
      <p:sp>
        <p:nvSpPr>
          <p:cNvPr id="3" name="Text Placeholder 2">
            <a:extLst>
              <a:ext uri="{FF2B5EF4-FFF2-40B4-BE49-F238E27FC236}">
                <a16:creationId xmlns:a16="http://schemas.microsoft.com/office/drawing/2014/main" id="{42295E6E-10E6-4988-8C1E-A94947B92B89}"/>
              </a:ext>
            </a:extLst>
          </p:cNvPr>
          <p:cNvSpPr>
            <a:spLocks noGrp="1"/>
          </p:cNvSpPr>
          <p:nvPr>
            <p:ph type="body" idx="1"/>
          </p:nvPr>
        </p:nvSpPr>
        <p:spPr/>
        <p:txBody>
          <a:bodyPr/>
          <a:lstStyle/>
          <a:p>
            <a:pPr marL="562550" indent="-401822" algn="l">
              <a:buFont typeface="Arial" panose="020B0604020202020204" pitchFamily="34" charset="0"/>
              <a:buChar char="•"/>
            </a:pPr>
            <a:r>
              <a:rPr lang="en-US"/>
              <a:t>The State recognizes the difference between adult and pediatric primary care and is working to create a separate track for pediatricians </a:t>
            </a:r>
          </a:p>
          <a:p>
            <a:pPr marL="562550" indent="-401822" algn="l">
              <a:buFont typeface="Arial" panose="020B0604020202020204" pitchFamily="34" charset="0"/>
              <a:buChar char="•"/>
            </a:pPr>
            <a:r>
              <a:rPr lang="en-US"/>
              <a:t>That design process will begin in Fall 2022</a:t>
            </a:r>
          </a:p>
          <a:p>
            <a:pPr marL="562550" indent="-401822" algn="l">
              <a:buFont typeface="Arial" panose="020B0604020202020204" pitchFamily="34" charset="0"/>
              <a:buChar char="•"/>
            </a:pPr>
            <a:r>
              <a:rPr lang="en-US"/>
              <a:t>In the interim, pediatricians are welcome to participate in APM 2 with the PMPM and chronic conditions </a:t>
            </a:r>
          </a:p>
        </p:txBody>
      </p:sp>
    </p:spTree>
    <p:extLst>
      <p:ext uri="{BB962C8B-B14F-4D97-AF65-F5344CB8AC3E}">
        <p14:creationId xmlns:p14="http://schemas.microsoft.com/office/powerpoint/2010/main" val="83354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3"/>
          <p:cNvGrpSpPr/>
          <p:nvPr/>
        </p:nvGrpSpPr>
        <p:grpSpPr>
          <a:xfrm>
            <a:off x="1611674" y="1583445"/>
            <a:ext cx="8865314" cy="3223974"/>
            <a:chOff x="-191386" y="0"/>
            <a:chExt cx="12535785" cy="3755741"/>
          </a:xfrm>
        </p:grpSpPr>
        <p:cxnSp>
          <p:nvCxnSpPr>
            <p:cNvPr id="320" name="Google Shape;320;p3"/>
            <p:cNvCxnSpPr/>
            <p:nvPr/>
          </p:nvCxnSpPr>
          <p:spPr>
            <a:xfrm>
              <a:off x="0" y="0"/>
              <a:ext cx="12344398" cy="0"/>
            </a:xfrm>
            <a:prstGeom prst="straightConnector1">
              <a:avLst/>
            </a:prstGeom>
            <a:solidFill>
              <a:schemeClr val="accent1"/>
            </a:solidFill>
            <a:ln w="25400" cap="flat" cmpd="sng">
              <a:solidFill>
                <a:schemeClr val="accent1"/>
              </a:solidFill>
              <a:prstDash val="solid"/>
              <a:round/>
              <a:headEnd type="none" w="sm" len="sm"/>
              <a:tailEnd type="none" w="sm" len="sm"/>
            </a:ln>
          </p:spPr>
        </p:cxnSp>
        <p:sp>
          <p:nvSpPr>
            <p:cNvPr id="321" name="Google Shape;321;p3"/>
            <p:cNvSpPr/>
            <p:nvPr/>
          </p:nvSpPr>
          <p:spPr>
            <a:xfrm>
              <a:off x="0" y="0"/>
              <a:ext cx="2468880" cy="3657600"/>
            </a:xfrm>
            <a:prstGeom prst="rect">
              <a:avLst/>
            </a:prstGeom>
            <a:noFill/>
            <a:ln>
              <a:noFill/>
            </a:ln>
          </p:spPr>
          <p:txBody>
            <a:bodyPr spcFirstLastPara="1" wrap="square" lIns="64283" tIns="64283" rIns="64283" bIns="64283" anchor="ctr" anchorCtr="0">
              <a:noAutofit/>
            </a:bodyPr>
            <a:lstStyle/>
            <a:p>
              <a:endParaRPr sz="844"/>
            </a:p>
          </p:txBody>
        </p:sp>
        <p:sp>
          <p:nvSpPr>
            <p:cNvPr id="322" name="Google Shape;322;p3"/>
            <p:cNvSpPr txBox="1"/>
            <p:nvPr/>
          </p:nvSpPr>
          <p:spPr>
            <a:xfrm>
              <a:off x="-191386" y="164877"/>
              <a:ext cx="2880833" cy="2056238"/>
            </a:xfrm>
            <a:prstGeom prst="rect">
              <a:avLst/>
            </a:prstGeom>
            <a:noFill/>
            <a:ln>
              <a:noFill/>
            </a:ln>
          </p:spPr>
          <p:txBody>
            <a:bodyPr spcFirstLastPara="1" wrap="square" lIns="141979" tIns="141979" rIns="141979" bIns="141979" anchor="t" anchorCtr="0">
              <a:noAutofit/>
            </a:bodyPr>
            <a:lstStyle/>
            <a:p>
              <a:pPr algn="ctr">
                <a:lnSpc>
                  <a:spcPct val="90000"/>
                </a:lnSpc>
                <a:buClr>
                  <a:srgbClr val="5C6670"/>
                </a:buClr>
                <a:buSzPts val="5300"/>
              </a:pPr>
              <a:endParaRPr lang="en-US" sz="3726">
                <a:solidFill>
                  <a:srgbClr val="5C6670"/>
                </a:solidFill>
                <a:latin typeface="Trebuchet MS"/>
                <a:ea typeface="Trebuchet MS"/>
                <a:cs typeface="Trebuchet MS"/>
                <a:sym typeface="Trebuchet MS"/>
              </a:endParaRPr>
            </a:p>
            <a:p>
              <a:pPr algn="ctr">
                <a:lnSpc>
                  <a:spcPct val="90000"/>
                </a:lnSpc>
                <a:buClr>
                  <a:srgbClr val="5C6670"/>
                </a:buClr>
                <a:buSzPts val="5300"/>
              </a:pPr>
              <a:r>
                <a:rPr lang="en-US" sz="3726">
                  <a:solidFill>
                    <a:srgbClr val="5C6670"/>
                  </a:solidFill>
                  <a:latin typeface="Trebuchet MS"/>
                  <a:ea typeface="Trebuchet MS"/>
                  <a:cs typeface="Trebuchet MS"/>
                  <a:sym typeface="Trebuchet MS"/>
                </a:rPr>
                <a:t>Details:</a:t>
              </a:r>
              <a:endParaRPr sz="844"/>
            </a:p>
          </p:txBody>
        </p:sp>
        <p:sp>
          <p:nvSpPr>
            <p:cNvPr id="323" name="Google Shape;323;p3"/>
            <p:cNvSpPr/>
            <p:nvPr/>
          </p:nvSpPr>
          <p:spPr>
            <a:xfrm>
              <a:off x="2654046" y="34468"/>
              <a:ext cx="9690353" cy="689371"/>
            </a:xfrm>
            <a:prstGeom prst="rect">
              <a:avLst/>
            </a:prstGeom>
            <a:noFill/>
            <a:ln>
              <a:noFill/>
            </a:ln>
          </p:spPr>
          <p:txBody>
            <a:bodyPr spcFirstLastPara="1" wrap="square" lIns="64283" tIns="64283" rIns="64283" bIns="64283" anchor="ctr" anchorCtr="0">
              <a:noAutofit/>
            </a:bodyPr>
            <a:lstStyle/>
            <a:p>
              <a:endParaRPr sz="844"/>
            </a:p>
          </p:txBody>
        </p:sp>
        <p:sp>
          <p:nvSpPr>
            <p:cNvPr id="326" name="Google Shape;326;p3"/>
            <p:cNvSpPr/>
            <p:nvPr/>
          </p:nvSpPr>
          <p:spPr>
            <a:xfrm>
              <a:off x="2536971" y="1705322"/>
              <a:ext cx="9690353" cy="148833"/>
            </a:xfrm>
            <a:prstGeom prst="rect">
              <a:avLst/>
            </a:prstGeom>
            <a:noFill/>
            <a:ln>
              <a:noFill/>
            </a:ln>
          </p:spPr>
          <p:txBody>
            <a:bodyPr spcFirstLastPara="1" wrap="square" lIns="64283" tIns="64283" rIns="64283" bIns="64283" anchor="ctr" anchorCtr="0">
              <a:noAutofit/>
            </a:bodyPr>
            <a:lstStyle/>
            <a:p>
              <a:endParaRPr sz="844"/>
            </a:p>
          </p:txBody>
        </p:sp>
        <p:sp>
          <p:nvSpPr>
            <p:cNvPr id="329" name="Google Shape;329;p3"/>
            <p:cNvSpPr/>
            <p:nvPr/>
          </p:nvSpPr>
          <p:spPr>
            <a:xfrm>
              <a:off x="2654046" y="1820780"/>
              <a:ext cx="9690353" cy="689371"/>
            </a:xfrm>
            <a:prstGeom prst="rect">
              <a:avLst/>
            </a:prstGeom>
            <a:noFill/>
            <a:ln>
              <a:noFill/>
            </a:ln>
          </p:spPr>
          <p:txBody>
            <a:bodyPr spcFirstLastPara="1" wrap="square" lIns="64283" tIns="64283" rIns="64283" bIns="64283" anchor="ctr" anchorCtr="0">
              <a:noAutofit/>
            </a:bodyPr>
            <a:lstStyle/>
            <a:p>
              <a:endParaRPr sz="844"/>
            </a:p>
          </p:txBody>
        </p:sp>
        <p:sp>
          <p:nvSpPr>
            <p:cNvPr id="332" name="Google Shape;332;p3"/>
            <p:cNvSpPr/>
            <p:nvPr/>
          </p:nvSpPr>
          <p:spPr>
            <a:xfrm>
              <a:off x="2548459" y="3066370"/>
              <a:ext cx="9690353" cy="689371"/>
            </a:xfrm>
            <a:prstGeom prst="rect">
              <a:avLst/>
            </a:prstGeom>
            <a:noFill/>
            <a:ln>
              <a:noFill/>
            </a:ln>
          </p:spPr>
          <p:txBody>
            <a:bodyPr spcFirstLastPara="1" wrap="square" lIns="64283" tIns="64283" rIns="64283" bIns="64283" anchor="ctr" anchorCtr="0">
              <a:noAutofit/>
            </a:bodyPr>
            <a:lstStyle/>
            <a:p>
              <a:endParaRPr sz="844"/>
            </a:p>
          </p:txBody>
        </p:sp>
      </p:grpSp>
      <p:sp>
        <p:nvSpPr>
          <p:cNvPr id="339" name="Google Shape;339;p3"/>
          <p:cNvSpPr txBox="1">
            <a:spLocks noGrp="1"/>
          </p:cNvSpPr>
          <p:nvPr>
            <p:ph type="title"/>
          </p:nvPr>
        </p:nvSpPr>
        <p:spPr>
          <a:xfrm>
            <a:off x="1756305" y="439118"/>
            <a:ext cx="8679392" cy="816531"/>
          </a:xfrm>
          <a:prstGeom prst="rect">
            <a:avLst/>
          </a:prstGeom>
          <a:noFill/>
          <a:ln>
            <a:noFill/>
          </a:ln>
        </p:spPr>
        <p:txBody>
          <a:bodyPr spcFirstLastPara="1" wrap="square" lIns="0" tIns="0" rIns="0" bIns="0" anchor="ctr" anchorCtr="0">
            <a:noAutofit/>
          </a:bodyPr>
          <a:lstStyle/>
          <a:p>
            <a:r>
              <a:rPr lang="en-US"/>
              <a:t>Per Member Per Month(PMPM) &amp; FFS</a:t>
            </a:r>
            <a:endParaRPr/>
          </a:p>
        </p:txBody>
      </p:sp>
      <p:sp>
        <p:nvSpPr>
          <p:cNvPr id="2" name="Rectangle: Rounded Corners 1">
            <a:extLst>
              <a:ext uri="{FF2B5EF4-FFF2-40B4-BE49-F238E27FC236}">
                <a16:creationId xmlns:a16="http://schemas.microsoft.com/office/drawing/2014/main" id="{EE9A0ADC-8609-4993-82B6-EF3BD985B24A}"/>
              </a:ext>
            </a:extLst>
          </p:cNvPr>
          <p:cNvSpPr/>
          <p:nvPr/>
        </p:nvSpPr>
        <p:spPr>
          <a:xfrm>
            <a:off x="4384583" y="2426722"/>
            <a:ext cx="5416665" cy="677601"/>
          </a:xfrm>
          <a:prstGeom prst="roundRect">
            <a:avLst/>
          </a:prstGeom>
          <a:solidFill>
            <a:srgbClr val="16585A"/>
          </a:solidFill>
          <a:ln>
            <a:solidFill>
              <a:srgbClr val="16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a:latin typeface="Trebuchet MS" panose="020B0603020202020204" pitchFamily="34" charset="0"/>
              </a:rPr>
              <a:t>Baseline year of 2018-2019 </a:t>
            </a:r>
          </a:p>
        </p:txBody>
      </p:sp>
      <p:sp>
        <p:nvSpPr>
          <p:cNvPr id="26" name="Rectangle: Rounded Corners 25">
            <a:extLst>
              <a:ext uri="{FF2B5EF4-FFF2-40B4-BE49-F238E27FC236}">
                <a16:creationId xmlns:a16="http://schemas.microsoft.com/office/drawing/2014/main" id="{07C5066C-0A80-4E73-8FF7-F11BB3CCEC60}"/>
              </a:ext>
            </a:extLst>
          </p:cNvPr>
          <p:cNvSpPr/>
          <p:nvPr/>
        </p:nvSpPr>
        <p:spPr>
          <a:xfrm>
            <a:off x="4384583" y="3239709"/>
            <a:ext cx="5416665" cy="660897"/>
          </a:xfrm>
          <a:prstGeom prst="roundRect">
            <a:avLst/>
          </a:prstGeom>
          <a:solidFill>
            <a:srgbClr val="26979A"/>
          </a:solidFill>
          <a:ln>
            <a:solidFill>
              <a:srgbClr val="269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a:latin typeface="Trebuchet MS" panose="020B0603020202020204" pitchFamily="34" charset="0"/>
              </a:rPr>
              <a:t>Ability to choose revenue breakdown</a:t>
            </a:r>
          </a:p>
        </p:txBody>
      </p:sp>
      <p:sp>
        <p:nvSpPr>
          <p:cNvPr id="28" name="Rectangle: Rounded Corners 27">
            <a:extLst>
              <a:ext uri="{FF2B5EF4-FFF2-40B4-BE49-F238E27FC236}">
                <a16:creationId xmlns:a16="http://schemas.microsoft.com/office/drawing/2014/main" id="{68D3BC67-4376-4D25-9055-0EFE4AF86625}"/>
              </a:ext>
            </a:extLst>
          </p:cNvPr>
          <p:cNvSpPr/>
          <p:nvPr/>
        </p:nvSpPr>
        <p:spPr>
          <a:xfrm>
            <a:off x="4361889" y="1695872"/>
            <a:ext cx="5416665" cy="595464"/>
          </a:xfrm>
          <a:prstGeom prst="roundRect">
            <a:avLst/>
          </a:prstGeom>
          <a:solidFill>
            <a:srgbClr val="26979A"/>
          </a:solidFill>
          <a:ln>
            <a:solidFill>
              <a:srgbClr val="2697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9">
                <a:latin typeface="Trebuchet MS" panose="020B0603020202020204" pitchFamily="34" charset="0"/>
              </a:rPr>
              <a:t>Modified APM Code Set</a:t>
            </a:r>
          </a:p>
        </p:txBody>
      </p:sp>
      <p:pic>
        <p:nvPicPr>
          <p:cNvPr id="17" name="Picture 16">
            <a:extLst>
              <a:ext uri="{FF2B5EF4-FFF2-40B4-BE49-F238E27FC236}">
                <a16:creationId xmlns:a16="http://schemas.microsoft.com/office/drawing/2014/main" id="{2CB9599C-2324-48D6-B9E9-A4A0A687E972}"/>
              </a:ext>
            </a:extLst>
          </p:cNvPr>
          <p:cNvPicPr>
            <a:picLocks noChangeAspect="1"/>
          </p:cNvPicPr>
          <p:nvPr/>
        </p:nvPicPr>
        <p:blipFill>
          <a:blip r:embed="rId3">
            <a:alphaModFix amt="50000"/>
          </a:blip>
          <a:stretch>
            <a:fillRect/>
          </a:stretch>
        </p:blipFill>
        <p:spPr>
          <a:xfrm>
            <a:off x="5335410" y="6268195"/>
            <a:ext cx="5357813" cy="599402"/>
          </a:xfrm>
          <a:prstGeom prst="rect">
            <a:avLst/>
          </a:prstGeom>
        </p:spPr>
      </p:pic>
      <p:sp>
        <p:nvSpPr>
          <p:cNvPr id="4" name="TextBox 3">
            <a:extLst>
              <a:ext uri="{FF2B5EF4-FFF2-40B4-BE49-F238E27FC236}">
                <a16:creationId xmlns:a16="http://schemas.microsoft.com/office/drawing/2014/main" id="{72B64D26-00C0-49E1-A01F-C6DA87F460B9}"/>
              </a:ext>
            </a:extLst>
          </p:cNvPr>
          <p:cNvSpPr txBox="1"/>
          <p:nvPr/>
        </p:nvSpPr>
        <p:spPr>
          <a:xfrm>
            <a:off x="2822864" y="4716792"/>
            <a:ext cx="6546272" cy="676724"/>
          </a:xfrm>
          <a:prstGeom prst="rect">
            <a:avLst/>
          </a:prstGeom>
          <a:noFill/>
        </p:spPr>
        <p:txBody>
          <a:bodyPr wrap="square" rtlCol="0">
            <a:spAutoFit/>
          </a:bodyPr>
          <a:lstStyle/>
          <a:p>
            <a:r>
              <a:rPr lang="en-US" sz="1266">
                <a:latin typeface="Trebuchet MS" panose="020B0603020202020204" pitchFamily="34" charset="0"/>
              </a:rPr>
              <a:t>The State sent out incorrect workbooks with inaccurate PMPM payment amounts initially. The actuarial process has been improved and rates are now accurate. We strongly encourage practices who received initial workbooks to request new data. </a:t>
            </a:r>
          </a:p>
        </p:txBody>
      </p:sp>
    </p:spTree>
    <p:extLst>
      <p:ext uri="{BB962C8B-B14F-4D97-AF65-F5344CB8AC3E}">
        <p14:creationId xmlns:p14="http://schemas.microsoft.com/office/powerpoint/2010/main" val="453546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BC3E2-2815-4FA6-BAE2-0792F8B39309}"/>
              </a:ext>
            </a:extLst>
          </p:cNvPr>
          <p:cNvSpPr>
            <a:spLocks noGrp="1"/>
          </p:cNvSpPr>
          <p:nvPr>
            <p:ph type="title"/>
          </p:nvPr>
        </p:nvSpPr>
        <p:spPr/>
        <p:txBody>
          <a:bodyPr/>
          <a:lstStyle/>
          <a:p>
            <a:r>
              <a:rPr lang="en-US"/>
              <a:t>Benefits to PMPM</a:t>
            </a:r>
          </a:p>
        </p:txBody>
      </p:sp>
      <p:pic>
        <p:nvPicPr>
          <p:cNvPr id="4" name="Picture 3">
            <a:extLst>
              <a:ext uri="{FF2B5EF4-FFF2-40B4-BE49-F238E27FC236}">
                <a16:creationId xmlns:a16="http://schemas.microsoft.com/office/drawing/2014/main" id="{9FB82EED-E082-49F7-9846-D5AB71FEA6CC}"/>
              </a:ext>
            </a:extLst>
          </p:cNvPr>
          <p:cNvPicPr>
            <a:picLocks noChangeAspect="1"/>
          </p:cNvPicPr>
          <p:nvPr/>
        </p:nvPicPr>
        <p:blipFill>
          <a:blip r:embed="rId2">
            <a:alphaModFix amt="50000"/>
          </a:blip>
          <a:stretch>
            <a:fillRect/>
          </a:stretch>
        </p:blipFill>
        <p:spPr>
          <a:xfrm>
            <a:off x="5335410" y="6268195"/>
            <a:ext cx="5357813" cy="599402"/>
          </a:xfrm>
          <a:prstGeom prst="rect">
            <a:avLst/>
          </a:prstGeom>
        </p:spPr>
      </p:pic>
      <p:graphicFrame>
        <p:nvGraphicFramePr>
          <p:cNvPr id="5" name="Content Placeholder 2">
            <a:extLst>
              <a:ext uri="{FF2B5EF4-FFF2-40B4-BE49-F238E27FC236}">
                <a16:creationId xmlns:a16="http://schemas.microsoft.com/office/drawing/2014/main" id="{3AA2EE3A-33A7-4F55-8C3C-56B4CA814529}"/>
              </a:ext>
            </a:extLst>
          </p:cNvPr>
          <p:cNvGraphicFramePr>
            <a:graphicFrameLocks/>
          </p:cNvGraphicFramePr>
          <p:nvPr>
            <p:extLst>
              <p:ext uri="{D42A27DB-BD31-4B8C-83A1-F6EECF244321}">
                <p14:modId xmlns:p14="http://schemas.microsoft.com/office/powerpoint/2010/main" val="836062523"/>
              </p:ext>
            </p:extLst>
          </p:nvPr>
        </p:nvGraphicFramePr>
        <p:xfrm>
          <a:off x="2013401" y="1093953"/>
          <a:ext cx="7978378" cy="5006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851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61" name="Google Shape;361;p5"/>
          <p:cNvGrpSpPr/>
          <p:nvPr/>
        </p:nvGrpSpPr>
        <p:grpSpPr>
          <a:xfrm>
            <a:off x="2593836" y="1716407"/>
            <a:ext cx="7004329" cy="4336013"/>
            <a:chOff x="1191343" y="2712"/>
            <a:chExt cx="9961713" cy="6166774"/>
          </a:xfrm>
        </p:grpSpPr>
        <p:sp>
          <p:nvSpPr>
            <p:cNvPr id="362" name="Google Shape;362;p5"/>
            <p:cNvSpPr/>
            <p:nvPr/>
          </p:nvSpPr>
          <p:spPr>
            <a:xfrm>
              <a:off x="1191343" y="2712"/>
              <a:ext cx="4743673" cy="284620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64283" tIns="64283" rIns="64283" bIns="64283" anchor="ctr" anchorCtr="0">
              <a:noAutofit/>
            </a:bodyPr>
            <a:lstStyle/>
            <a:p>
              <a:endParaRPr sz="844"/>
            </a:p>
          </p:txBody>
        </p:sp>
        <p:sp>
          <p:nvSpPr>
            <p:cNvPr id="363" name="Google Shape;363;p5"/>
            <p:cNvSpPr txBox="1"/>
            <p:nvPr/>
          </p:nvSpPr>
          <p:spPr>
            <a:xfrm>
              <a:off x="1191343" y="2712"/>
              <a:ext cx="4743673" cy="2846203"/>
            </a:xfrm>
            <a:prstGeom prst="rect">
              <a:avLst/>
            </a:prstGeom>
            <a:solidFill>
              <a:schemeClr val="accent2"/>
            </a:solidFill>
            <a:ln>
              <a:noFill/>
            </a:ln>
          </p:spPr>
          <p:txBody>
            <a:bodyPr spcFirstLastPara="1" wrap="square" lIns="144650" tIns="144650" rIns="144650" bIns="144650" anchor="ctr" anchorCtr="0">
              <a:noAutofit/>
            </a:bodyPr>
            <a:lstStyle/>
            <a:p>
              <a:pPr algn="ctr">
                <a:lnSpc>
                  <a:spcPct val="90000"/>
                </a:lnSpc>
                <a:buClr>
                  <a:schemeClr val="lt1"/>
                </a:buClr>
                <a:buSzPts val="5400"/>
              </a:pPr>
              <a:r>
                <a:rPr lang="en-US" sz="3797">
                  <a:solidFill>
                    <a:schemeClr val="lt1"/>
                  </a:solidFill>
                  <a:latin typeface="Trebuchet MS"/>
                  <a:sym typeface="Trebuchet MS"/>
                </a:rPr>
                <a:t>Risk-Adjusted</a:t>
              </a:r>
              <a:endParaRPr sz="844"/>
            </a:p>
          </p:txBody>
        </p:sp>
        <p:sp>
          <p:nvSpPr>
            <p:cNvPr id="364" name="Google Shape;364;p5"/>
            <p:cNvSpPr/>
            <p:nvPr/>
          </p:nvSpPr>
          <p:spPr>
            <a:xfrm>
              <a:off x="6409383" y="2712"/>
              <a:ext cx="4743673" cy="284620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64283" tIns="64283" rIns="64283" bIns="64283" anchor="ctr" anchorCtr="0">
              <a:noAutofit/>
            </a:bodyPr>
            <a:lstStyle/>
            <a:p>
              <a:endParaRPr sz="844"/>
            </a:p>
          </p:txBody>
        </p:sp>
        <p:sp>
          <p:nvSpPr>
            <p:cNvPr id="365" name="Google Shape;365;p5"/>
            <p:cNvSpPr txBox="1"/>
            <p:nvPr/>
          </p:nvSpPr>
          <p:spPr>
            <a:xfrm>
              <a:off x="6409383" y="2712"/>
              <a:ext cx="4743673" cy="2846203"/>
            </a:xfrm>
            <a:prstGeom prst="rect">
              <a:avLst/>
            </a:prstGeom>
            <a:solidFill>
              <a:schemeClr val="accent4"/>
            </a:solidFill>
            <a:ln>
              <a:solidFill>
                <a:schemeClr val="accent4"/>
              </a:solidFill>
            </a:ln>
          </p:spPr>
          <p:txBody>
            <a:bodyPr spcFirstLastPara="1" wrap="square" lIns="144650" tIns="144650" rIns="144650" bIns="144650" anchor="ctr" anchorCtr="0">
              <a:noAutofit/>
            </a:bodyPr>
            <a:lstStyle/>
            <a:p>
              <a:pPr algn="ctr">
                <a:lnSpc>
                  <a:spcPct val="90000"/>
                </a:lnSpc>
                <a:buClr>
                  <a:schemeClr val="lt1"/>
                </a:buClr>
                <a:buSzPts val="5400"/>
              </a:pPr>
              <a:r>
                <a:rPr lang="en-US" sz="3797">
                  <a:solidFill>
                    <a:schemeClr val="lt1"/>
                  </a:solidFill>
                  <a:latin typeface="Trebuchet MS"/>
                  <a:ea typeface="Trebuchet MS"/>
                  <a:cs typeface="Trebuchet MS"/>
                  <a:sym typeface="Trebuchet MS"/>
                </a:rPr>
                <a:t>50/50 Shared Savings Split</a:t>
              </a:r>
              <a:endParaRPr sz="844"/>
            </a:p>
          </p:txBody>
        </p:sp>
        <p:sp>
          <p:nvSpPr>
            <p:cNvPr id="366" name="Google Shape;366;p5"/>
            <p:cNvSpPr/>
            <p:nvPr/>
          </p:nvSpPr>
          <p:spPr>
            <a:xfrm>
              <a:off x="1191343" y="3323283"/>
              <a:ext cx="4743673" cy="284620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64283" tIns="64283" rIns="64283" bIns="64283" anchor="ctr" anchorCtr="0">
              <a:noAutofit/>
            </a:bodyPr>
            <a:lstStyle/>
            <a:p>
              <a:endParaRPr sz="844"/>
            </a:p>
          </p:txBody>
        </p:sp>
        <p:sp>
          <p:nvSpPr>
            <p:cNvPr id="367" name="Google Shape;367;p5"/>
            <p:cNvSpPr txBox="1"/>
            <p:nvPr/>
          </p:nvSpPr>
          <p:spPr>
            <a:xfrm>
              <a:off x="1191343" y="3323283"/>
              <a:ext cx="4743673" cy="2846203"/>
            </a:xfrm>
            <a:prstGeom prst="rect">
              <a:avLst/>
            </a:prstGeom>
            <a:solidFill>
              <a:srgbClr val="2E7648"/>
            </a:solidFill>
            <a:ln>
              <a:noFill/>
            </a:ln>
          </p:spPr>
          <p:txBody>
            <a:bodyPr spcFirstLastPara="1" wrap="square" lIns="144650" tIns="144650" rIns="144650" bIns="144650" anchor="ctr" anchorCtr="0">
              <a:noAutofit/>
            </a:bodyPr>
            <a:lstStyle/>
            <a:p>
              <a:pPr algn="ctr">
                <a:lnSpc>
                  <a:spcPct val="90000"/>
                </a:lnSpc>
                <a:buClr>
                  <a:schemeClr val="lt1"/>
                </a:buClr>
                <a:buSzPts val="5400"/>
              </a:pPr>
              <a:r>
                <a:rPr lang="en-US" sz="3375">
                  <a:solidFill>
                    <a:schemeClr val="lt1"/>
                  </a:solidFill>
                  <a:latin typeface="Trebuchet MS"/>
                  <a:ea typeface="Trebuchet MS"/>
                  <a:cs typeface="Trebuchet MS"/>
                  <a:sym typeface="Trebuchet MS"/>
                </a:rPr>
                <a:t>Annual Reconciliation Process</a:t>
              </a:r>
              <a:endParaRPr sz="3375"/>
            </a:p>
          </p:txBody>
        </p:sp>
        <p:sp>
          <p:nvSpPr>
            <p:cNvPr id="368" name="Google Shape;368;p5"/>
            <p:cNvSpPr/>
            <p:nvPr/>
          </p:nvSpPr>
          <p:spPr>
            <a:xfrm>
              <a:off x="6409383" y="3323283"/>
              <a:ext cx="4743673" cy="2846203"/>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64283" tIns="64283" rIns="64283" bIns="64283" anchor="ctr" anchorCtr="0">
              <a:noAutofit/>
            </a:bodyPr>
            <a:lstStyle/>
            <a:p>
              <a:endParaRPr sz="844"/>
            </a:p>
          </p:txBody>
        </p:sp>
        <p:sp>
          <p:nvSpPr>
            <p:cNvPr id="369" name="Google Shape;369;p5"/>
            <p:cNvSpPr txBox="1"/>
            <p:nvPr/>
          </p:nvSpPr>
          <p:spPr>
            <a:xfrm>
              <a:off x="6409383" y="3323283"/>
              <a:ext cx="4743673" cy="2846203"/>
            </a:xfrm>
            <a:prstGeom prst="rect">
              <a:avLst/>
            </a:prstGeom>
            <a:solidFill>
              <a:srgbClr val="16585A"/>
            </a:solidFill>
            <a:ln>
              <a:noFill/>
            </a:ln>
          </p:spPr>
          <p:txBody>
            <a:bodyPr spcFirstLastPara="1" wrap="square" lIns="144650" tIns="144650" rIns="144650" bIns="144650" anchor="ctr" anchorCtr="0">
              <a:noAutofit/>
            </a:bodyPr>
            <a:lstStyle/>
            <a:p>
              <a:pPr algn="ctr">
                <a:lnSpc>
                  <a:spcPct val="90000"/>
                </a:lnSpc>
                <a:buClr>
                  <a:schemeClr val="lt1"/>
                </a:buClr>
                <a:buSzPts val="5400"/>
              </a:pPr>
              <a:r>
                <a:rPr lang="en-US" sz="3797">
                  <a:solidFill>
                    <a:schemeClr val="lt1"/>
                  </a:solidFill>
                  <a:latin typeface="Trebuchet MS"/>
                  <a:ea typeface="Trebuchet MS"/>
                  <a:cs typeface="Trebuchet MS"/>
                  <a:sym typeface="Trebuchet MS"/>
                </a:rPr>
                <a:t>PCMP-Specific Thresholds</a:t>
              </a:r>
              <a:endParaRPr sz="844"/>
            </a:p>
          </p:txBody>
        </p:sp>
      </p:grpSp>
      <p:sp>
        <p:nvSpPr>
          <p:cNvPr id="371" name="Google Shape;371;p5"/>
          <p:cNvSpPr txBox="1">
            <a:spLocks noGrp="1"/>
          </p:cNvSpPr>
          <p:nvPr>
            <p:ph type="title"/>
          </p:nvPr>
        </p:nvSpPr>
        <p:spPr>
          <a:xfrm>
            <a:off x="1756305" y="439118"/>
            <a:ext cx="8679392" cy="816531"/>
          </a:xfrm>
          <a:prstGeom prst="rect">
            <a:avLst/>
          </a:prstGeom>
          <a:noFill/>
          <a:ln>
            <a:noFill/>
          </a:ln>
        </p:spPr>
        <p:txBody>
          <a:bodyPr spcFirstLastPara="1" wrap="square" lIns="0" tIns="0" rIns="0" bIns="0" anchor="ctr" anchorCtr="0">
            <a:noAutofit/>
          </a:bodyPr>
          <a:lstStyle/>
          <a:p>
            <a:r>
              <a:rPr lang="en-US"/>
              <a:t>Mechanics of Gainsharing</a:t>
            </a:r>
            <a:endParaRPr/>
          </a:p>
        </p:txBody>
      </p:sp>
      <p:pic>
        <p:nvPicPr>
          <p:cNvPr id="13" name="Picture 12">
            <a:extLst>
              <a:ext uri="{FF2B5EF4-FFF2-40B4-BE49-F238E27FC236}">
                <a16:creationId xmlns:a16="http://schemas.microsoft.com/office/drawing/2014/main" id="{3FCF0A1F-E6BD-4CB2-A347-4A18BC668957}"/>
              </a:ext>
            </a:extLst>
          </p:cNvPr>
          <p:cNvPicPr>
            <a:picLocks noChangeAspect="1"/>
          </p:cNvPicPr>
          <p:nvPr/>
        </p:nvPicPr>
        <p:blipFill>
          <a:blip r:embed="rId3">
            <a:alphaModFix amt="50000"/>
          </a:blip>
          <a:stretch>
            <a:fillRect/>
          </a:stretch>
        </p:blipFill>
        <p:spPr>
          <a:xfrm>
            <a:off x="5325814" y="6258598"/>
            <a:ext cx="5357813" cy="599402"/>
          </a:xfrm>
          <a:prstGeom prst="rect">
            <a:avLst/>
          </a:prstGeom>
        </p:spPr>
      </p:pic>
    </p:spTree>
    <p:extLst>
      <p:ext uri="{BB962C8B-B14F-4D97-AF65-F5344CB8AC3E}">
        <p14:creationId xmlns:p14="http://schemas.microsoft.com/office/powerpoint/2010/main" val="228827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p6"/>
          <p:cNvSpPr txBox="1">
            <a:spLocks noGrp="1"/>
          </p:cNvSpPr>
          <p:nvPr>
            <p:ph type="title"/>
          </p:nvPr>
        </p:nvSpPr>
        <p:spPr>
          <a:xfrm>
            <a:off x="1756296" y="362196"/>
            <a:ext cx="8679445" cy="816539"/>
          </a:xfrm>
          <a:prstGeom prst="rect">
            <a:avLst/>
          </a:prstGeom>
          <a:noFill/>
          <a:ln>
            <a:noFill/>
          </a:ln>
        </p:spPr>
        <p:txBody>
          <a:bodyPr spcFirstLastPara="1" wrap="square" lIns="0" tIns="0" rIns="0" bIns="0" anchor="ctr" anchorCtr="0">
            <a:noAutofit/>
          </a:bodyPr>
          <a:lstStyle/>
          <a:p>
            <a:r>
              <a:rPr lang="en-US"/>
              <a:t>Chronic Condition Episodes</a:t>
            </a:r>
            <a:endParaRPr/>
          </a:p>
        </p:txBody>
      </p:sp>
      <p:pic>
        <p:nvPicPr>
          <p:cNvPr id="6" name="Picture 5">
            <a:extLst>
              <a:ext uri="{FF2B5EF4-FFF2-40B4-BE49-F238E27FC236}">
                <a16:creationId xmlns:a16="http://schemas.microsoft.com/office/drawing/2014/main" id="{E60B27E2-F55A-4254-AE30-18E0B05CE6D7}"/>
              </a:ext>
            </a:extLst>
          </p:cNvPr>
          <p:cNvPicPr>
            <a:picLocks noChangeAspect="1"/>
          </p:cNvPicPr>
          <p:nvPr/>
        </p:nvPicPr>
        <p:blipFill>
          <a:blip r:embed="rId3">
            <a:alphaModFix amt="50000"/>
          </a:blip>
          <a:stretch>
            <a:fillRect/>
          </a:stretch>
        </p:blipFill>
        <p:spPr>
          <a:xfrm>
            <a:off x="5325814" y="6258598"/>
            <a:ext cx="5357813" cy="599402"/>
          </a:xfrm>
          <a:prstGeom prst="rect">
            <a:avLst/>
          </a:prstGeom>
        </p:spPr>
      </p:pic>
      <p:graphicFrame>
        <p:nvGraphicFramePr>
          <p:cNvPr id="7" name="Content Placeholder 2">
            <a:extLst>
              <a:ext uri="{FF2B5EF4-FFF2-40B4-BE49-F238E27FC236}">
                <a16:creationId xmlns:a16="http://schemas.microsoft.com/office/drawing/2014/main" id="{CBFECC50-BE36-44B6-8643-5C1B6F099293}"/>
              </a:ext>
            </a:extLst>
          </p:cNvPr>
          <p:cNvGraphicFramePr>
            <a:graphicFrameLocks/>
          </p:cNvGraphicFramePr>
          <p:nvPr>
            <p:extLst>
              <p:ext uri="{D42A27DB-BD31-4B8C-83A1-F6EECF244321}">
                <p14:modId xmlns:p14="http://schemas.microsoft.com/office/powerpoint/2010/main" val="2271428442"/>
              </p:ext>
            </p:extLst>
          </p:nvPr>
        </p:nvGraphicFramePr>
        <p:xfrm>
          <a:off x="2113359" y="1283642"/>
          <a:ext cx="8411766" cy="47069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3871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4FD42-115B-4D71-968D-B2DAE982F20D}"/>
              </a:ext>
            </a:extLst>
          </p:cNvPr>
          <p:cNvSpPr>
            <a:spLocks noGrp="1"/>
          </p:cNvSpPr>
          <p:nvPr>
            <p:ph type="title"/>
          </p:nvPr>
        </p:nvSpPr>
        <p:spPr/>
        <p:txBody>
          <a:bodyPr/>
          <a:lstStyle/>
          <a:p>
            <a:r>
              <a:rPr lang="en-US"/>
              <a:t>Data Sharing Solutions</a:t>
            </a:r>
          </a:p>
        </p:txBody>
      </p:sp>
      <p:pic>
        <p:nvPicPr>
          <p:cNvPr id="4" name="Picture 3">
            <a:extLst>
              <a:ext uri="{FF2B5EF4-FFF2-40B4-BE49-F238E27FC236}">
                <a16:creationId xmlns:a16="http://schemas.microsoft.com/office/drawing/2014/main" id="{0A2C5888-9069-43BF-B879-7833539B125D}"/>
              </a:ext>
            </a:extLst>
          </p:cNvPr>
          <p:cNvPicPr>
            <a:picLocks noChangeAspect="1"/>
          </p:cNvPicPr>
          <p:nvPr/>
        </p:nvPicPr>
        <p:blipFill>
          <a:blip r:embed="rId2">
            <a:alphaModFix amt="50000"/>
          </a:blip>
          <a:stretch>
            <a:fillRect/>
          </a:stretch>
        </p:blipFill>
        <p:spPr>
          <a:xfrm>
            <a:off x="5325814" y="6258598"/>
            <a:ext cx="5357813" cy="599402"/>
          </a:xfrm>
          <a:prstGeom prst="rect">
            <a:avLst/>
          </a:prstGeom>
        </p:spPr>
      </p:pic>
      <p:graphicFrame>
        <p:nvGraphicFramePr>
          <p:cNvPr id="5" name="Content Placeholder 2">
            <a:extLst>
              <a:ext uri="{FF2B5EF4-FFF2-40B4-BE49-F238E27FC236}">
                <a16:creationId xmlns:a16="http://schemas.microsoft.com/office/drawing/2014/main" id="{A1B7CABF-BA0D-4E1D-A458-8BF61380F031}"/>
              </a:ext>
            </a:extLst>
          </p:cNvPr>
          <p:cNvGraphicFramePr>
            <a:graphicFrameLocks noGrp="1"/>
          </p:cNvGraphicFramePr>
          <p:nvPr>
            <p:ph sz="quarter" idx="10"/>
            <p:extLst>
              <p:ext uri="{D42A27DB-BD31-4B8C-83A1-F6EECF244321}">
                <p14:modId xmlns:p14="http://schemas.microsoft.com/office/powerpoint/2010/main" val="3878503613"/>
              </p:ext>
            </p:extLst>
          </p:nvPr>
        </p:nvGraphicFramePr>
        <p:xfrm>
          <a:off x="1756172" y="1714500"/>
          <a:ext cx="8679656" cy="4339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9597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C46F26-07A0-4BB3-973B-2516E3C4B20D}"/>
              </a:ext>
            </a:extLst>
          </p:cNvPr>
          <p:cNvSpPr>
            <a:spLocks noGrp="1"/>
          </p:cNvSpPr>
          <p:nvPr>
            <p:ph type="title"/>
          </p:nvPr>
        </p:nvSpPr>
        <p:spPr/>
        <p:txBody>
          <a:bodyPr/>
          <a:lstStyle/>
          <a:p>
            <a:r>
              <a:rPr lang="en-US"/>
              <a:t>Federal Approval Update</a:t>
            </a:r>
          </a:p>
        </p:txBody>
      </p:sp>
      <p:pic>
        <p:nvPicPr>
          <p:cNvPr id="4" name="Picture 3">
            <a:extLst>
              <a:ext uri="{FF2B5EF4-FFF2-40B4-BE49-F238E27FC236}">
                <a16:creationId xmlns:a16="http://schemas.microsoft.com/office/drawing/2014/main" id="{B39918E9-81B4-4A94-AA30-1E25154608E5}"/>
              </a:ext>
            </a:extLst>
          </p:cNvPr>
          <p:cNvPicPr>
            <a:picLocks noChangeAspect="1"/>
          </p:cNvPicPr>
          <p:nvPr/>
        </p:nvPicPr>
        <p:blipFill>
          <a:blip r:embed="rId2">
            <a:alphaModFix amt="50000"/>
          </a:blip>
          <a:stretch>
            <a:fillRect/>
          </a:stretch>
        </p:blipFill>
        <p:spPr>
          <a:xfrm>
            <a:off x="5325814" y="6258598"/>
            <a:ext cx="5357813" cy="599402"/>
          </a:xfrm>
          <a:prstGeom prst="rect">
            <a:avLst/>
          </a:prstGeom>
        </p:spPr>
      </p:pic>
      <p:graphicFrame>
        <p:nvGraphicFramePr>
          <p:cNvPr id="5" name="Content Placeholder 2">
            <a:extLst>
              <a:ext uri="{FF2B5EF4-FFF2-40B4-BE49-F238E27FC236}">
                <a16:creationId xmlns:a16="http://schemas.microsoft.com/office/drawing/2014/main" id="{4E6EEF56-B3CC-4603-8948-94694ECA14E9}"/>
              </a:ext>
            </a:extLst>
          </p:cNvPr>
          <p:cNvGraphicFramePr>
            <a:graphicFrameLocks/>
          </p:cNvGraphicFramePr>
          <p:nvPr>
            <p:extLst>
              <p:ext uri="{D42A27DB-BD31-4B8C-83A1-F6EECF244321}">
                <p14:modId xmlns:p14="http://schemas.microsoft.com/office/powerpoint/2010/main" val="817083382"/>
              </p:ext>
            </p:extLst>
          </p:nvPr>
        </p:nvGraphicFramePr>
        <p:xfrm>
          <a:off x="2096696" y="1325427"/>
          <a:ext cx="7804684" cy="4470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C2AF690-6044-4A95-9A19-3F5DD9D12223}"/>
              </a:ext>
            </a:extLst>
          </p:cNvPr>
          <p:cNvSpPr txBox="1"/>
          <p:nvPr/>
        </p:nvSpPr>
        <p:spPr>
          <a:xfrm>
            <a:off x="2010331" y="5882399"/>
            <a:ext cx="7574378" cy="568489"/>
          </a:xfrm>
          <a:prstGeom prst="rect">
            <a:avLst/>
          </a:prstGeom>
          <a:noFill/>
        </p:spPr>
        <p:txBody>
          <a:bodyPr wrap="square" rtlCol="0">
            <a:spAutoFit/>
          </a:bodyPr>
          <a:lstStyle/>
          <a:p>
            <a:r>
              <a:rPr lang="en-US" sz="1547">
                <a:latin typeface="Trebuchet MS" panose="020B0603020202020204" pitchFamily="34" charset="0"/>
              </a:rPr>
              <a:t>Quality Measures: Must achieve 200 points or greater on quality measures in the APM 1 program </a:t>
            </a:r>
          </a:p>
        </p:txBody>
      </p:sp>
    </p:spTree>
    <p:extLst>
      <p:ext uri="{BB962C8B-B14F-4D97-AF65-F5344CB8AC3E}">
        <p14:creationId xmlns:p14="http://schemas.microsoft.com/office/powerpoint/2010/main" val="900220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8B2EFB-B983-402D-9393-6DA8A7B92568}"/>
              </a:ext>
            </a:extLst>
          </p:cNvPr>
          <p:cNvSpPr>
            <a:spLocks noGrp="1"/>
          </p:cNvSpPr>
          <p:nvPr>
            <p:ph type="title"/>
          </p:nvPr>
        </p:nvSpPr>
        <p:spPr/>
        <p:txBody>
          <a:bodyPr/>
          <a:lstStyle/>
          <a:p>
            <a:r>
              <a:rPr lang="en-US"/>
              <a:t>Interested Providers	</a:t>
            </a:r>
          </a:p>
        </p:txBody>
      </p:sp>
      <p:graphicFrame>
        <p:nvGraphicFramePr>
          <p:cNvPr id="7" name="Content Placeholder 2">
            <a:extLst>
              <a:ext uri="{FF2B5EF4-FFF2-40B4-BE49-F238E27FC236}">
                <a16:creationId xmlns:a16="http://schemas.microsoft.com/office/drawing/2014/main" id="{B18E3D82-B861-4E5B-B07E-393253096BD8}"/>
              </a:ext>
            </a:extLst>
          </p:cNvPr>
          <p:cNvGraphicFramePr>
            <a:graphicFrameLocks/>
          </p:cNvGraphicFramePr>
          <p:nvPr>
            <p:extLst>
              <p:ext uri="{D42A27DB-BD31-4B8C-83A1-F6EECF244321}">
                <p14:modId xmlns:p14="http://schemas.microsoft.com/office/powerpoint/2010/main" val="170021797"/>
              </p:ext>
            </p:extLst>
          </p:nvPr>
        </p:nvGraphicFramePr>
        <p:xfrm>
          <a:off x="1976852" y="1839360"/>
          <a:ext cx="8351008" cy="3822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5FBC05BE-7E77-4ABF-AB30-06F0BB53A12D}"/>
              </a:ext>
            </a:extLst>
          </p:cNvPr>
          <p:cNvPicPr>
            <a:picLocks noChangeAspect="1"/>
          </p:cNvPicPr>
          <p:nvPr/>
        </p:nvPicPr>
        <p:blipFill>
          <a:blip r:embed="rId7">
            <a:alphaModFix amt="50000"/>
          </a:blip>
          <a:stretch>
            <a:fillRect/>
          </a:stretch>
        </p:blipFill>
        <p:spPr>
          <a:xfrm>
            <a:off x="5325814" y="6258598"/>
            <a:ext cx="5357813" cy="599402"/>
          </a:xfrm>
          <a:prstGeom prst="rect">
            <a:avLst/>
          </a:prstGeom>
        </p:spPr>
      </p:pic>
    </p:spTree>
    <p:extLst>
      <p:ext uri="{BB962C8B-B14F-4D97-AF65-F5344CB8AC3E}">
        <p14:creationId xmlns:p14="http://schemas.microsoft.com/office/powerpoint/2010/main" val="1696919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60F68-3B22-46A2-A7D0-74D4BA18B138}"/>
              </a:ext>
            </a:extLst>
          </p:cNvPr>
          <p:cNvSpPr>
            <a:spLocks noGrp="1"/>
          </p:cNvSpPr>
          <p:nvPr>
            <p:ph sz="quarter" idx="10"/>
          </p:nvPr>
        </p:nvSpPr>
        <p:spPr/>
        <p:txBody>
          <a:bodyPr/>
          <a:lstStyle/>
          <a:p>
            <a:pPr marL="522368" indent="-522368">
              <a:buFont typeface="+mj-lt"/>
              <a:buAutoNum type="arabicPeriod"/>
            </a:pPr>
            <a:r>
              <a:rPr lang="en-US">
                <a:latin typeface="Trebuchet MS" panose="020B0603020202020204" pitchFamily="34" charset="0"/>
              </a:rPr>
              <a:t>Provider confirms interest</a:t>
            </a:r>
          </a:p>
          <a:p>
            <a:pPr marL="522368" indent="-522368">
              <a:buFont typeface="+mj-lt"/>
              <a:buAutoNum type="arabicPeriod"/>
            </a:pPr>
            <a:r>
              <a:rPr lang="en-US">
                <a:latin typeface="Trebuchet MS" panose="020B0603020202020204" pitchFamily="34" charset="0"/>
              </a:rPr>
              <a:t>Provider lists out preferred PMPM &amp; start date</a:t>
            </a:r>
          </a:p>
          <a:p>
            <a:pPr marL="522368" indent="-522368">
              <a:buFont typeface="+mj-lt"/>
              <a:buAutoNum type="arabicPeriod"/>
            </a:pPr>
            <a:r>
              <a:rPr lang="en-US">
                <a:latin typeface="Trebuchet MS" panose="020B0603020202020204" pitchFamily="34" charset="0"/>
              </a:rPr>
              <a:t>State drafts Notification Letter with program details &amp; requirements</a:t>
            </a:r>
          </a:p>
          <a:p>
            <a:pPr marL="522368" indent="-522368">
              <a:buFont typeface="+mj-lt"/>
              <a:buAutoNum type="arabicPeriod"/>
            </a:pPr>
            <a:r>
              <a:rPr lang="en-US">
                <a:latin typeface="Trebuchet MS" panose="020B0603020202020204" pitchFamily="34" charset="0"/>
              </a:rPr>
              <a:t>Provider signs letter and returns to State</a:t>
            </a:r>
          </a:p>
          <a:p>
            <a:pPr marL="522368" indent="-522368">
              <a:buFont typeface="+mj-lt"/>
              <a:buAutoNum type="arabicPeriod"/>
            </a:pPr>
            <a:r>
              <a:rPr lang="en-US">
                <a:latin typeface="Trebuchet MS" panose="020B0603020202020204" pitchFamily="34" charset="0"/>
              </a:rPr>
              <a:t>System changes made as needed by State</a:t>
            </a:r>
          </a:p>
          <a:p>
            <a:pPr marL="522368" indent="-522368">
              <a:buFont typeface="+mj-lt"/>
              <a:buAutoNum type="arabicPeriod"/>
            </a:pPr>
            <a:r>
              <a:rPr lang="en-US">
                <a:latin typeface="Trebuchet MS" panose="020B0603020202020204" pitchFamily="34" charset="0"/>
              </a:rPr>
              <a:t>State follows-up with provider to confirm PMPM payments made as expected</a:t>
            </a:r>
          </a:p>
        </p:txBody>
      </p:sp>
      <p:sp>
        <p:nvSpPr>
          <p:cNvPr id="3" name="Title 2">
            <a:extLst>
              <a:ext uri="{FF2B5EF4-FFF2-40B4-BE49-F238E27FC236}">
                <a16:creationId xmlns:a16="http://schemas.microsoft.com/office/drawing/2014/main" id="{E69480C0-3D60-4738-8ACD-9374888F8A18}"/>
              </a:ext>
            </a:extLst>
          </p:cNvPr>
          <p:cNvSpPr>
            <a:spLocks noGrp="1"/>
          </p:cNvSpPr>
          <p:nvPr>
            <p:ph type="title"/>
          </p:nvPr>
        </p:nvSpPr>
        <p:spPr/>
        <p:txBody>
          <a:bodyPr/>
          <a:lstStyle/>
          <a:p>
            <a:r>
              <a:rPr lang="en-US"/>
              <a:t>Enrollment Process </a:t>
            </a:r>
          </a:p>
        </p:txBody>
      </p:sp>
      <p:pic>
        <p:nvPicPr>
          <p:cNvPr id="4" name="Picture 3">
            <a:extLst>
              <a:ext uri="{FF2B5EF4-FFF2-40B4-BE49-F238E27FC236}">
                <a16:creationId xmlns:a16="http://schemas.microsoft.com/office/drawing/2014/main" id="{FEEFEDCA-DF29-493E-B486-3E9D1E318879}"/>
              </a:ext>
            </a:extLst>
          </p:cNvPr>
          <p:cNvPicPr>
            <a:picLocks noChangeAspect="1"/>
          </p:cNvPicPr>
          <p:nvPr/>
        </p:nvPicPr>
        <p:blipFill>
          <a:blip r:embed="rId2">
            <a:alphaModFix amt="50000"/>
          </a:blip>
          <a:stretch>
            <a:fillRect/>
          </a:stretch>
        </p:blipFill>
        <p:spPr>
          <a:xfrm>
            <a:off x="5325814" y="6258598"/>
            <a:ext cx="5357813" cy="599402"/>
          </a:xfrm>
          <a:prstGeom prst="rect">
            <a:avLst/>
          </a:prstGeom>
        </p:spPr>
      </p:pic>
    </p:spTree>
    <p:extLst>
      <p:ext uri="{BB962C8B-B14F-4D97-AF65-F5344CB8AC3E}">
        <p14:creationId xmlns:p14="http://schemas.microsoft.com/office/powerpoint/2010/main" val="2491652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0E0994-A976-43D5-B6E9-265ABDD9077E}"/>
              </a:ext>
            </a:extLst>
          </p:cNvPr>
          <p:cNvSpPr>
            <a:spLocks noGrp="1"/>
          </p:cNvSpPr>
          <p:nvPr>
            <p:ph type="body" idx="2"/>
          </p:nvPr>
        </p:nvSpPr>
        <p:spPr>
          <a:xfrm>
            <a:off x="1756306" y="2411016"/>
            <a:ext cx="8661235" cy="1910123"/>
          </a:xfrm>
        </p:spPr>
        <p:txBody>
          <a:bodyPr/>
          <a:lstStyle/>
          <a:p>
            <a:pPr algn="ctr"/>
            <a:r>
              <a:rPr lang="en-US"/>
              <a:t>QUESTIONS?</a:t>
            </a:r>
          </a:p>
        </p:txBody>
      </p:sp>
      <p:sp>
        <p:nvSpPr>
          <p:cNvPr id="5" name="TextBox 4">
            <a:extLst>
              <a:ext uri="{FF2B5EF4-FFF2-40B4-BE49-F238E27FC236}">
                <a16:creationId xmlns:a16="http://schemas.microsoft.com/office/drawing/2014/main" id="{0F77C8CF-1972-40DC-A802-837F459E4E72}"/>
              </a:ext>
            </a:extLst>
          </p:cNvPr>
          <p:cNvSpPr txBox="1"/>
          <p:nvPr/>
        </p:nvSpPr>
        <p:spPr>
          <a:xfrm>
            <a:off x="2944443" y="5080989"/>
            <a:ext cx="6937744" cy="351956"/>
          </a:xfrm>
          <a:prstGeom prst="rect">
            <a:avLst/>
          </a:prstGeom>
          <a:noFill/>
          <a:ln>
            <a:solidFill>
              <a:schemeClr val="tx2"/>
            </a:solidFill>
          </a:ln>
        </p:spPr>
        <p:txBody>
          <a:bodyPr wrap="square" rtlCol="0">
            <a:spAutoFit/>
          </a:bodyPr>
          <a:lstStyle/>
          <a:p>
            <a:pPr algn="ctr"/>
            <a:r>
              <a:rPr lang="en-US" sz="1687"/>
              <a:t>Please email </a:t>
            </a:r>
            <a:r>
              <a:rPr lang="en-US" sz="1687">
                <a:hlinkClick r:id="rId3"/>
              </a:rPr>
              <a:t>araceli.santistevan@state.co.us</a:t>
            </a:r>
            <a:r>
              <a:rPr lang="en-US" sz="1687"/>
              <a:t> with additional questions</a:t>
            </a:r>
          </a:p>
        </p:txBody>
      </p:sp>
      <p:pic>
        <p:nvPicPr>
          <p:cNvPr id="6" name="Picture 5">
            <a:extLst>
              <a:ext uri="{FF2B5EF4-FFF2-40B4-BE49-F238E27FC236}">
                <a16:creationId xmlns:a16="http://schemas.microsoft.com/office/drawing/2014/main" id="{AD81FDA4-351B-437E-8F8D-536443F6F86F}"/>
              </a:ext>
            </a:extLst>
          </p:cNvPr>
          <p:cNvPicPr>
            <a:picLocks noChangeAspect="1"/>
          </p:cNvPicPr>
          <p:nvPr/>
        </p:nvPicPr>
        <p:blipFill>
          <a:blip r:embed="rId4">
            <a:alphaModFix amt="50000"/>
          </a:blip>
          <a:stretch>
            <a:fillRect/>
          </a:stretch>
        </p:blipFill>
        <p:spPr>
          <a:xfrm>
            <a:off x="5325814" y="6258598"/>
            <a:ext cx="5357813" cy="599402"/>
          </a:xfrm>
          <a:prstGeom prst="rect">
            <a:avLst/>
          </a:prstGeom>
        </p:spPr>
      </p:pic>
    </p:spTree>
    <p:extLst>
      <p:ext uri="{BB962C8B-B14F-4D97-AF65-F5344CB8AC3E}">
        <p14:creationId xmlns:p14="http://schemas.microsoft.com/office/powerpoint/2010/main" val="7859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A935-84DA-459C-9B4F-209B02E7CBCF}"/>
              </a:ext>
            </a:extLst>
          </p:cNvPr>
          <p:cNvSpPr>
            <a:spLocks noGrp="1"/>
          </p:cNvSpPr>
          <p:nvPr>
            <p:ph sz="half" idx="2"/>
          </p:nvPr>
        </p:nvSpPr>
        <p:spPr>
          <a:xfrm>
            <a:off x="5443870" y="1239520"/>
            <a:ext cx="5711810" cy="4676648"/>
          </a:xfrm>
        </p:spPr>
        <p:txBody>
          <a:bodyPr vert="horz" lIns="91440" tIns="45720" rIns="91440" bIns="45720" rtlCol="0" anchor="ctr">
            <a:normAutofit/>
          </a:bodyPr>
          <a:lstStyle/>
          <a:p>
            <a:pPr marL="0" indent="0" algn="ctr">
              <a:buNone/>
            </a:pPr>
            <a:r>
              <a:rPr lang="en-US" sz="4400" b="1">
                <a:ea typeface="+mn-lt"/>
                <a:cs typeface="+mn-lt"/>
              </a:rPr>
              <a:t>Building Block 8: Access with Pam Ballou Nelson</a:t>
            </a:r>
            <a:endParaRPr lang="en-US" sz="4400" b="1" i="0">
              <a:effectLst/>
              <a:ea typeface="+mn-lt"/>
              <a:cs typeface="+mn-lt"/>
            </a:endParaRPr>
          </a:p>
          <a:p>
            <a:pPr marL="0" indent="0" algn="ctr">
              <a:buNone/>
            </a:pPr>
            <a:r>
              <a:rPr lang="en-US" sz="4000">
                <a:ea typeface="+mn-lt"/>
                <a:cs typeface="+mn-lt"/>
              </a:rPr>
              <a:t>&amp;</a:t>
            </a:r>
          </a:p>
          <a:p>
            <a:pPr marL="0" indent="0" algn="ctr">
              <a:buNone/>
            </a:pPr>
            <a:r>
              <a:rPr lang="en-US" sz="4400" b="1">
                <a:ea typeface="+mn-lt"/>
                <a:cs typeface="+mn-lt"/>
              </a:rPr>
              <a:t>APM 2.0 Overview: Trevor Abeyta and Araceli Santistevan </a:t>
            </a:r>
          </a:p>
        </p:txBody>
      </p:sp>
      <p:pic>
        <p:nvPicPr>
          <p:cNvPr id="44" name="Picture 43" descr="Empty speech bubbles">
            <a:extLst>
              <a:ext uri="{FF2B5EF4-FFF2-40B4-BE49-F238E27FC236}">
                <a16:creationId xmlns:a16="http://schemas.microsoft.com/office/drawing/2014/main" id="{3F86C104-667A-489A-9B65-3378A7D21365}"/>
              </a:ext>
            </a:extLst>
          </p:cNvPr>
          <p:cNvPicPr>
            <a:picLocks noChangeAspect="1"/>
          </p:cNvPicPr>
          <p:nvPr/>
        </p:nvPicPr>
        <p:blipFill rotWithShape="1">
          <a:blip r:embed="rId3"/>
          <a:srcRect l="26866" r="18305"/>
          <a:stretch/>
        </p:blipFill>
        <p:spPr>
          <a:xfrm>
            <a:off x="605170" y="630936"/>
            <a:ext cx="4589130" cy="5586984"/>
          </a:xfrm>
          <a:prstGeom prst="rect">
            <a:avLst/>
          </a:prstGeom>
          <a:noFill/>
        </p:spPr>
      </p:pic>
    </p:spTree>
    <p:extLst>
      <p:ext uri="{BB962C8B-B14F-4D97-AF65-F5344CB8AC3E}">
        <p14:creationId xmlns:p14="http://schemas.microsoft.com/office/powerpoint/2010/main" val="2242878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AB9D23B-EA01-434B-958B-CFB32A8BE5E6}"/>
              </a:ext>
            </a:extLst>
          </p:cNvPr>
          <p:cNvCxnSpPr>
            <a:cxnSpLocks/>
          </p:cNvCxnSpPr>
          <p:nvPr/>
        </p:nvCxnSpPr>
        <p:spPr bwMode="auto">
          <a:xfrm>
            <a:off x="3233441" y="3539296"/>
            <a:ext cx="3214688" cy="0"/>
          </a:xfrm>
          <a:prstGeom prst="line">
            <a:avLst/>
          </a:prstGeom>
          <a:solidFill>
            <a:srgbClr val="14943F"/>
          </a:solidFill>
          <a:ln w="57150" cap="flat" cmpd="sng" algn="ctr">
            <a:solidFill>
              <a:schemeClr val="tx1">
                <a:lumMod val="75000"/>
                <a:lumOff val="25000"/>
              </a:schemeClr>
            </a:solidFill>
            <a:prstDash val="sysDot"/>
            <a:miter lim="0"/>
            <a:headEnd type="none" w="med" len="med"/>
            <a:tailEnd type="none" w="med" len="med"/>
          </a:ln>
          <a:effectLst/>
        </p:spPr>
      </p:cxnSp>
      <p:cxnSp>
        <p:nvCxnSpPr>
          <p:cNvPr id="15" name="Straight Connector 14">
            <a:extLst>
              <a:ext uri="{FF2B5EF4-FFF2-40B4-BE49-F238E27FC236}">
                <a16:creationId xmlns:a16="http://schemas.microsoft.com/office/drawing/2014/main" id="{5709C7D7-387D-462E-89DB-C7ADDC6ECEFB}"/>
              </a:ext>
            </a:extLst>
          </p:cNvPr>
          <p:cNvCxnSpPr>
            <a:cxnSpLocks/>
          </p:cNvCxnSpPr>
          <p:nvPr/>
        </p:nvCxnSpPr>
        <p:spPr bwMode="auto">
          <a:xfrm>
            <a:off x="3233441" y="2459529"/>
            <a:ext cx="3214688" cy="0"/>
          </a:xfrm>
          <a:prstGeom prst="line">
            <a:avLst/>
          </a:prstGeom>
          <a:solidFill>
            <a:srgbClr val="14943F"/>
          </a:solidFill>
          <a:ln w="57150" cap="flat" cmpd="sng" algn="ctr">
            <a:solidFill>
              <a:schemeClr val="tx1">
                <a:lumMod val="75000"/>
                <a:lumOff val="25000"/>
              </a:schemeClr>
            </a:solidFill>
            <a:prstDash val="sysDot"/>
            <a:miter lim="0"/>
            <a:headEnd type="none" w="med" len="med"/>
            <a:tailEnd type="none" w="med" len="med"/>
          </a:ln>
          <a:effectLst/>
        </p:spPr>
      </p:cxnSp>
      <p:graphicFrame>
        <p:nvGraphicFramePr>
          <p:cNvPr id="9" name="Chart 8">
            <a:extLst>
              <a:ext uri="{FF2B5EF4-FFF2-40B4-BE49-F238E27FC236}">
                <a16:creationId xmlns:a16="http://schemas.microsoft.com/office/drawing/2014/main" id="{41FD2652-11D4-4A59-BF87-7378866926AF}"/>
              </a:ext>
            </a:extLst>
          </p:cNvPr>
          <p:cNvGraphicFramePr/>
          <p:nvPr/>
        </p:nvGraphicFramePr>
        <p:xfrm>
          <a:off x="3104251" y="1178719"/>
          <a:ext cx="3313212" cy="406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Arrow Connector 19">
            <a:extLst>
              <a:ext uri="{FF2B5EF4-FFF2-40B4-BE49-F238E27FC236}">
                <a16:creationId xmlns:a16="http://schemas.microsoft.com/office/drawing/2014/main" id="{DD5F02CE-DE86-4CAF-A96C-606C283B4163}"/>
              </a:ext>
            </a:extLst>
          </p:cNvPr>
          <p:cNvCxnSpPr>
            <a:cxnSpLocks/>
          </p:cNvCxnSpPr>
          <p:nvPr/>
        </p:nvCxnSpPr>
        <p:spPr bwMode="auto">
          <a:xfrm flipV="1">
            <a:off x="2800421" y="1553766"/>
            <a:ext cx="0" cy="3317875"/>
          </a:xfrm>
          <a:prstGeom prst="straightConnector1">
            <a:avLst/>
          </a:prstGeom>
          <a:solidFill>
            <a:srgbClr val="14943F"/>
          </a:solidFill>
          <a:ln w="57150" cap="flat" cmpd="sng" algn="ctr">
            <a:solidFill>
              <a:schemeClr val="tx1">
                <a:lumMod val="75000"/>
                <a:lumOff val="25000"/>
              </a:schemeClr>
            </a:solidFill>
            <a:prstDash val="solid"/>
            <a:miter lim="0"/>
            <a:headEnd type="none" w="med" len="med"/>
            <a:tailEnd type="triangle"/>
          </a:ln>
          <a:effectLst/>
        </p:spPr>
      </p:cxnSp>
      <p:sp>
        <p:nvSpPr>
          <p:cNvPr id="3" name="Slide Number Placeholder 2">
            <a:extLst>
              <a:ext uri="{FF2B5EF4-FFF2-40B4-BE49-F238E27FC236}">
                <a16:creationId xmlns:a16="http://schemas.microsoft.com/office/drawing/2014/main" id="{331A036B-FE5E-4B5D-A9CF-92B0A0C35958}"/>
              </a:ext>
            </a:extLst>
          </p:cNvPr>
          <p:cNvSpPr>
            <a:spLocks noGrp="1"/>
          </p:cNvSpPr>
          <p:nvPr>
            <p:ph type="sldNum" sz="quarter" idx="11"/>
          </p:nvPr>
        </p:nvSpPr>
        <p:spPr/>
        <p:txBody>
          <a:bodyPr/>
          <a:lstStyle/>
          <a:p>
            <a:pPr defTabSz="410751" fontAlgn="base" hangingPunct="0">
              <a:spcBef>
                <a:spcPct val="0"/>
              </a:spcBef>
              <a:spcAft>
                <a:spcPct val="0"/>
              </a:spcAft>
              <a:buClrTx/>
              <a:defRPr/>
            </a:pPr>
            <a:fld id="{88E71DEA-C72C-42CF-90F7-E467E0733BC8}" type="slidenum">
              <a:rPr lang="en-US" kern="1200">
                <a:solidFill>
                  <a:srgbClr val="FFFFFF"/>
                </a:solidFill>
                <a:latin typeface="Trebuchet MS" pitchFamily="-100" charset="0"/>
                <a:sym typeface="Trebuchet MS" pitchFamily="-100" charset="0"/>
              </a:rPr>
              <a:pPr defTabSz="410751" fontAlgn="base" hangingPunct="0">
                <a:spcBef>
                  <a:spcPct val="0"/>
                </a:spcBef>
                <a:spcAft>
                  <a:spcPct val="0"/>
                </a:spcAft>
                <a:buClrTx/>
                <a:defRPr/>
              </a:pPr>
              <a:t>30</a:t>
            </a:fld>
            <a:endParaRPr lang="en-US" kern="1200">
              <a:solidFill>
                <a:srgbClr val="FFFFFF"/>
              </a:solidFill>
              <a:latin typeface="Trebuchet MS" pitchFamily="-100" charset="0"/>
              <a:sym typeface="Trebuchet MS" pitchFamily="-100" charset="0"/>
            </a:endParaRPr>
          </a:p>
        </p:txBody>
      </p:sp>
      <p:sp>
        <p:nvSpPr>
          <p:cNvPr id="4" name="Title 3">
            <a:extLst>
              <a:ext uri="{FF2B5EF4-FFF2-40B4-BE49-F238E27FC236}">
                <a16:creationId xmlns:a16="http://schemas.microsoft.com/office/drawing/2014/main" id="{DB9F6AD0-E7A2-4C81-89D7-D5FEB802A359}"/>
              </a:ext>
            </a:extLst>
          </p:cNvPr>
          <p:cNvSpPr>
            <a:spLocks noGrp="1"/>
          </p:cNvSpPr>
          <p:nvPr>
            <p:ph type="title"/>
          </p:nvPr>
        </p:nvSpPr>
        <p:spPr/>
        <p:txBody>
          <a:bodyPr/>
          <a:lstStyle/>
          <a:p>
            <a:r>
              <a:rPr lang="en-US"/>
              <a:t>Incentive (Shared Savings) Payments</a:t>
            </a:r>
          </a:p>
        </p:txBody>
      </p:sp>
      <p:sp>
        <p:nvSpPr>
          <p:cNvPr id="16" name="TextBox 15">
            <a:extLst>
              <a:ext uri="{FF2B5EF4-FFF2-40B4-BE49-F238E27FC236}">
                <a16:creationId xmlns:a16="http://schemas.microsoft.com/office/drawing/2014/main" id="{F595630C-F1B0-4E0F-AA19-1D485CAF2AA1}"/>
              </a:ext>
            </a:extLst>
          </p:cNvPr>
          <p:cNvSpPr txBox="1"/>
          <p:nvPr/>
        </p:nvSpPr>
        <p:spPr>
          <a:xfrm>
            <a:off x="6485315" y="2315964"/>
            <a:ext cx="2108269" cy="287130"/>
          </a:xfrm>
          <a:prstGeom prst="rect">
            <a:avLst/>
          </a:prstGeom>
          <a:noFill/>
        </p:spPr>
        <p:txBody>
          <a:bodyPr wrap="none" rtlCol="0" anchor="ctr">
            <a:spAutoFit/>
          </a:bodyPr>
          <a:lstStyle/>
          <a:p>
            <a:pPr defTabSz="547750" fontAlgn="base">
              <a:spcBef>
                <a:spcPts val="720"/>
              </a:spcBef>
              <a:spcAft>
                <a:spcPct val="0"/>
              </a:spcAft>
              <a:buClrTx/>
              <a:defRPr/>
            </a:pPr>
            <a:r>
              <a:rPr lang="en-US" sz="1266" b="1" cap="all">
                <a:solidFill>
                  <a:srgbClr val="000000">
                    <a:lumMod val="75000"/>
                    <a:lumOff val="25000"/>
                  </a:srgbClr>
                </a:solidFill>
                <a:latin typeface="Trebuchet MS"/>
                <a:sym typeface="Trebuchet MS" pitchFamily="-100" charset="0"/>
              </a:rPr>
              <a:t>Acceptable Threshold</a:t>
            </a:r>
          </a:p>
        </p:txBody>
      </p:sp>
      <p:sp>
        <p:nvSpPr>
          <p:cNvPr id="17" name="TextBox 16">
            <a:extLst>
              <a:ext uri="{FF2B5EF4-FFF2-40B4-BE49-F238E27FC236}">
                <a16:creationId xmlns:a16="http://schemas.microsoft.com/office/drawing/2014/main" id="{2392E4E8-DBA2-4E2E-974C-A216A8AD7C7F}"/>
              </a:ext>
            </a:extLst>
          </p:cNvPr>
          <p:cNvSpPr txBox="1"/>
          <p:nvPr/>
        </p:nvSpPr>
        <p:spPr>
          <a:xfrm>
            <a:off x="6485315" y="3395731"/>
            <a:ext cx="2279791" cy="287130"/>
          </a:xfrm>
          <a:prstGeom prst="rect">
            <a:avLst/>
          </a:prstGeom>
          <a:noFill/>
        </p:spPr>
        <p:txBody>
          <a:bodyPr wrap="none" rtlCol="0" anchor="ctr">
            <a:spAutoFit/>
          </a:bodyPr>
          <a:lstStyle/>
          <a:p>
            <a:pPr defTabSz="547750" fontAlgn="base">
              <a:spcBef>
                <a:spcPts val="720"/>
              </a:spcBef>
              <a:spcAft>
                <a:spcPct val="0"/>
              </a:spcAft>
              <a:buClrTx/>
              <a:defRPr/>
            </a:pPr>
            <a:r>
              <a:rPr lang="en-US" sz="1266" b="1" cap="all">
                <a:solidFill>
                  <a:srgbClr val="000000">
                    <a:lumMod val="75000"/>
                    <a:lumOff val="25000"/>
                  </a:srgbClr>
                </a:solidFill>
                <a:latin typeface="Trebuchet MS"/>
                <a:sym typeface="Trebuchet MS" pitchFamily="-100" charset="0"/>
              </a:rPr>
              <a:t>Commendable Threshold</a:t>
            </a:r>
          </a:p>
        </p:txBody>
      </p:sp>
      <p:sp>
        <p:nvSpPr>
          <p:cNvPr id="18" name="TextBox 17">
            <a:extLst>
              <a:ext uri="{FF2B5EF4-FFF2-40B4-BE49-F238E27FC236}">
                <a16:creationId xmlns:a16="http://schemas.microsoft.com/office/drawing/2014/main" id="{14E49E3D-E409-4589-B36E-8AEC09277426}"/>
              </a:ext>
            </a:extLst>
          </p:cNvPr>
          <p:cNvSpPr txBox="1"/>
          <p:nvPr/>
        </p:nvSpPr>
        <p:spPr>
          <a:xfrm rot="16200000">
            <a:off x="2090031" y="2969756"/>
            <a:ext cx="1446609" cy="481927"/>
          </a:xfrm>
          <a:prstGeom prst="rect">
            <a:avLst/>
          </a:prstGeom>
          <a:solidFill>
            <a:schemeClr val="bg1"/>
          </a:solidFill>
        </p:spPr>
        <p:txBody>
          <a:bodyPr wrap="square" rtlCol="0" anchor="ctr">
            <a:spAutoFit/>
          </a:bodyPr>
          <a:lstStyle/>
          <a:p>
            <a:pPr algn="ctr" defTabSz="547750" fontAlgn="base">
              <a:spcBef>
                <a:spcPts val="720"/>
              </a:spcBef>
              <a:spcAft>
                <a:spcPct val="0"/>
              </a:spcAft>
              <a:buClrTx/>
              <a:defRPr/>
            </a:pPr>
            <a:r>
              <a:rPr lang="en-US" sz="1266" b="1" cap="all">
                <a:solidFill>
                  <a:srgbClr val="000000">
                    <a:lumMod val="75000"/>
                    <a:lumOff val="25000"/>
                  </a:srgbClr>
                </a:solidFill>
                <a:latin typeface="Trebuchet MS"/>
                <a:sym typeface="Trebuchet MS" pitchFamily="-100" charset="0"/>
              </a:rPr>
              <a:t>Average Cost Per Episode</a:t>
            </a:r>
          </a:p>
        </p:txBody>
      </p:sp>
      <p:sp>
        <p:nvSpPr>
          <p:cNvPr id="21" name="TextBox 20">
            <a:extLst>
              <a:ext uri="{FF2B5EF4-FFF2-40B4-BE49-F238E27FC236}">
                <a16:creationId xmlns:a16="http://schemas.microsoft.com/office/drawing/2014/main" id="{17D57760-CF4F-487D-9106-250A95473BC7}"/>
              </a:ext>
            </a:extLst>
          </p:cNvPr>
          <p:cNvSpPr txBox="1"/>
          <p:nvPr/>
        </p:nvSpPr>
        <p:spPr>
          <a:xfrm>
            <a:off x="7167562" y="2665153"/>
            <a:ext cx="2893219" cy="676724"/>
          </a:xfrm>
          <a:prstGeom prst="rect">
            <a:avLst/>
          </a:prstGeom>
          <a:noFill/>
        </p:spPr>
        <p:txBody>
          <a:bodyPr wrap="square" rtlCol="0" anchor="ctr">
            <a:spAutoFit/>
          </a:bodyPr>
          <a:lstStyle/>
          <a:p>
            <a:pPr defTabSz="547750" fontAlgn="base">
              <a:spcBef>
                <a:spcPts val="720"/>
              </a:spcBef>
              <a:spcAft>
                <a:spcPct val="0"/>
              </a:spcAft>
              <a:buClrTx/>
              <a:defRPr/>
            </a:pPr>
            <a:r>
              <a:rPr lang="en-US" sz="1266" b="1">
                <a:solidFill>
                  <a:srgbClr val="001970"/>
                </a:solidFill>
                <a:latin typeface="Trebuchet MS"/>
                <a:sym typeface="Trebuchet MS" pitchFamily="-100" charset="0"/>
              </a:rPr>
              <a:t>If average cost between acceptable and commendable (MSR), no change in payment</a:t>
            </a:r>
          </a:p>
        </p:txBody>
      </p:sp>
      <p:sp>
        <p:nvSpPr>
          <p:cNvPr id="22" name="TextBox 21">
            <a:extLst>
              <a:ext uri="{FF2B5EF4-FFF2-40B4-BE49-F238E27FC236}">
                <a16:creationId xmlns:a16="http://schemas.microsoft.com/office/drawing/2014/main" id="{6B8A1D2A-F610-44B9-8DFD-585889A6D6FF}"/>
              </a:ext>
            </a:extLst>
          </p:cNvPr>
          <p:cNvSpPr txBox="1"/>
          <p:nvPr/>
        </p:nvSpPr>
        <p:spPr>
          <a:xfrm>
            <a:off x="7167562" y="3730437"/>
            <a:ext cx="2893219" cy="676724"/>
          </a:xfrm>
          <a:prstGeom prst="rect">
            <a:avLst/>
          </a:prstGeom>
          <a:noFill/>
        </p:spPr>
        <p:txBody>
          <a:bodyPr wrap="square" rtlCol="0" anchor="ctr">
            <a:spAutoFit/>
          </a:bodyPr>
          <a:lstStyle/>
          <a:p>
            <a:pPr defTabSz="547750" fontAlgn="base">
              <a:spcBef>
                <a:spcPts val="720"/>
              </a:spcBef>
              <a:spcAft>
                <a:spcPct val="0"/>
              </a:spcAft>
              <a:buClrTx/>
              <a:defRPr/>
            </a:pPr>
            <a:r>
              <a:rPr lang="en-US" sz="1266" b="1">
                <a:solidFill>
                  <a:srgbClr val="245D38">
                    <a:lumMod val="50000"/>
                  </a:srgbClr>
                </a:solidFill>
                <a:latin typeface="Trebuchet MS"/>
                <a:sym typeface="Trebuchet MS" pitchFamily="-100" charset="0"/>
              </a:rPr>
              <a:t>If average cost below commendable and quality metrics met, </a:t>
            </a:r>
            <a:r>
              <a:rPr lang="en-US" sz="1266" b="1">
                <a:solidFill>
                  <a:srgbClr val="00B050"/>
                </a:solidFill>
                <a:latin typeface="Trebuchet MS"/>
                <a:sym typeface="Trebuchet MS" pitchFamily="-100" charset="0"/>
              </a:rPr>
              <a:t>shared savings at 50%</a:t>
            </a:r>
            <a:endParaRPr lang="en-US" sz="1266" b="1">
              <a:solidFill>
                <a:srgbClr val="245D38">
                  <a:lumMod val="50000"/>
                </a:srgbClr>
              </a:solidFill>
              <a:latin typeface="Trebuchet MS"/>
              <a:sym typeface="Trebuchet MS" pitchFamily="-100" charset="0"/>
            </a:endParaRPr>
          </a:p>
        </p:txBody>
      </p:sp>
      <p:cxnSp>
        <p:nvCxnSpPr>
          <p:cNvPr id="25" name="Straight Arrow Connector 24">
            <a:extLst>
              <a:ext uri="{FF2B5EF4-FFF2-40B4-BE49-F238E27FC236}">
                <a16:creationId xmlns:a16="http://schemas.microsoft.com/office/drawing/2014/main" id="{C4223529-7535-4A1B-B9AF-6C45D49FE600}"/>
              </a:ext>
            </a:extLst>
          </p:cNvPr>
          <p:cNvCxnSpPr>
            <a:cxnSpLocks/>
          </p:cNvCxnSpPr>
          <p:nvPr/>
        </p:nvCxnSpPr>
        <p:spPr bwMode="auto">
          <a:xfrm flipV="1">
            <a:off x="6899672" y="2708835"/>
            <a:ext cx="0" cy="589359"/>
          </a:xfrm>
          <a:prstGeom prst="straightConnector1">
            <a:avLst/>
          </a:prstGeom>
          <a:solidFill>
            <a:srgbClr val="14943F"/>
          </a:solidFill>
          <a:ln w="76200" cap="flat" cmpd="sng" algn="ctr">
            <a:solidFill>
              <a:schemeClr val="accent1">
                <a:lumMod val="75000"/>
              </a:schemeClr>
            </a:solidFill>
            <a:prstDash val="solid"/>
            <a:miter lim="0"/>
            <a:headEnd type="triangle" w="med" len="med"/>
            <a:tailEnd type="triangle" w="med" len="med"/>
          </a:ln>
          <a:effectLst/>
        </p:spPr>
      </p:cxnSp>
      <p:cxnSp>
        <p:nvCxnSpPr>
          <p:cNvPr id="26" name="Straight Arrow Connector 25">
            <a:extLst>
              <a:ext uri="{FF2B5EF4-FFF2-40B4-BE49-F238E27FC236}">
                <a16:creationId xmlns:a16="http://schemas.microsoft.com/office/drawing/2014/main" id="{7836D1C1-9F12-405D-9C30-77FA4D8E37C2}"/>
              </a:ext>
            </a:extLst>
          </p:cNvPr>
          <p:cNvCxnSpPr>
            <a:cxnSpLocks/>
          </p:cNvCxnSpPr>
          <p:nvPr/>
        </p:nvCxnSpPr>
        <p:spPr bwMode="auto">
          <a:xfrm flipV="1">
            <a:off x="6899672" y="3804048"/>
            <a:ext cx="0" cy="535781"/>
          </a:xfrm>
          <a:prstGeom prst="straightConnector1">
            <a:avLst/>
          </a:prstGeom>
          <a:solidFill>
            <a:srgbClr val="14943F"/>
          </a:solidFill>
          <a:ln w="76200" cap="flat" cmpd="sng" algn="ctr">
            <a:solidFill>
              <a:schemeClr val="accent2">
                <a:lumMod val="50000"/>
              </a:schemeClr>
            </a:solidFill>
            <a:prstDash val="solid"/>
            <a:miter lim="0"/>
            <a:headEnd type="triangle" w="med" len="med"/>
            <a:tailEnd type="none" w="med" len="med"/>
          </a:ln>
          <a:effectLst/>
        </p:spPr>
      </p:cxnSp>
      <p:pic>
        <p:nvPicPr>
          <p:cNvPr id="19" name="Picture 18">
            <a:extLst>
              <a:ext uri="{FF2B5EF4-FFF2-40B4-BE49-F238E27FC236}">
                <a16:creationId xmlns:a16="http://schemas.microsoft.com/office/drawing/2014/main" id="{83EC95B4-3F38-4B6B-AF1A-39A5A69FDE67}"/>
              </a:ext>
            </a:extLst>
          </p:cNvPr>
          <p:cNvPicPr>
            <a:picLocks noChangeAspect="1"/>
          </p:cNvPicPr>
          <p:nvPr/>
        </p:nvPicPr>
        <p:blipFill>
          <a:blip r:embed="rId4">
            <a:alphaModFix amt="50000"/>
          </a:blip>
          <a:stretch>
            <a:fillRect/>
          </a:stretch>
        </p:blipFill>
        <p:spPr>
          <a:xfrm>
            <a:off x="5325814" y="6258598"/>
            <a:ext cx="5357813" cy="599402"/>
          </a:xfrm>
          <a:prstGeom prst="rect">
            <a:avLst/>
          </a:prstGeom>
        </p:spPr>
      </p:pic>
    </p:spTree>
    <p:extLst>
      <p:ext uri="{BB962C8B-B14F-4D97-AF65-F5344CB8AC3E}">
        <p14:creationId xmlns:p14="http://schemas.microsoft.com/office/powerpoint/2010/main" val="40748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chart seriesIdx="0" categoryIdx="0" bldStep="ptIn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chart seriesIdx="0" categoryIdx="1" bldStep="ptIn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chart seriesIdx="0" categoryIdx="2"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seriesEl"/>
        </p:bldSub>
      </p:bldGraphic>
      <p:bldP spid="21" grpId="0" uiExpand="1"/>
      <p:bldP spid="22" grpId="0" uiExpan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A935-84DA-459C-9B4F-209B02E7CBCF}"/>
              </a:ext>
            </a:extLst>
          </p:cNvPr>
          <p:cNvSpPr>
            <a:spLocks noGrp="1"/>
          </p:cNvSpPr>
          <p:nvPr>
            <p:ph sz="half" idx="2"/>
          </p:nvPr>
        </p:nvSpPr>
        <p:spPr>
          <a:xfrm>
            <a:off x="1304050" y="750476"/>
            <a:ext cx="9851630" cy="5404527"/>
          </a:xfrm>
        </p:spPr>
        <p:txBody>
          <a:bodyPr vert="horz" lIns="91440" tIns="45720" rIns="91440" bIns="45720" rtlCol="0" anchor="t">
            <a:normAutofit lnSpcReduction="10000"/>
          </a:bodyPr>
          <a:lstStyle/>
          <a:p>
            <a:pPr marL="0" indent="0" algn="ctr">
              <a:buNone/>
            </a:pPr>
            <a:r>
              <a:rPr lang="en-US" sz="3900" b="1">
                <a:ea typeface="+mn-lt"/>
                <a:cs typeface="+mn-lt"/>
              </a:rPr>
              <a:t>Join the International Practice Facilitator </a:t>
            </a:r>
          </a:p>
          <a:p>
            <a:pPr marL="0" indent="0" algn="ctr">
              <a:buNone/>
            </a:pPr>
            <a:r>
              <a:rPr lang="en-US" sz="3900" b="1">
                <a:ea typeface="+mn-lt"/>
                <a:cs typeface="+mn-lt"/>
              </a:rPr>
              <a:t>Learning Community!</a:t>
            </a:r>
            <a:endParaRPr lang="en-US" sz="3900" b="1">
              <a:cs typeface="Calibri" panose="020F0502020204030204"/>
            </a:endParaRPr>
          </a:p>
          <a:p>
            <a:pPr marL="0" indent="0">
              <a:buNone/>
            </a:pPr>
            <a:r>
              <a:rPr lang="en-US" sz="3600">
                <a:ea typeface="+mn-lt"/>
                <a:cs typeface="+mn-lt"/>
              </a:rPr>
              <a:t>An online venue for PFs around the world to network, ask questions, share ideas and solutions, disseminate resources, and build knowledge relevant to practice facilitation in healthcare settings</a:t>
            </a:r>
            <a:endParaRPr lang="en-US"/>
          </a:p>
          <a:p>
            <a:pPr marL="0" indent="0">
              <a:buClr>
                <a:srgbClr val="000000"/>
              </a:buClr>
              <a:buNone/>
            </a:pPr>
            <a:r>
              <a:rPr lang="en-US" sz="3600">
                <a:ea typeface="+mn-lt"/>
                <a:cs typeface="+mn-lt"/>
              </a:rPr>
              <a:t>Quarterly virtual collaborative learning sessions! Each 50-minute session has a different topic related to practice facilitation. Interest in learning more? Contact Brittany Badicke </a:t>
            </a:r>
            <a:r>
              <a:rPr lang="en-US" sz="3600">
                <a:ea typeface="+mn-lt"/>
                <a:cs typeface="+mn-lt"/>
                <a:hlinkClick r:id="rId3"/>
              </a:rPr>
              <a:t>badicke@ohsu.edu</a:t>
            </a:r>
            <a:r>
              <a:rPr lang="en-US" sz="3600">
                <a:ea typeface="+mn-lt"/>
                <a:cs typeface="+mn-lt"/>
              </a:rPr>
              <a:t>. </a:t>
            </a:r>
            <a:endParaRPr lang="en-US">
              <a:cs typeface="Calibri" panose="020F0502020204030204"/>
            </a:endParaRPr>
          </a:p>
          <a:p>
            <a:pPr marL="0" indent="0">
              <a:buNone/>
            </a:pPr>
            <a:endParaRPr lang="en-US" sz="3600">
              <a:cs typeface="Calibri" panose="020F0502020204030204"/>
            </a:endParaRPr>
          </a:p>
          <a:p>
            <a:endParaRPr lang="en-US" sz="1200">
              <a:cs typeface="Calibri" panose="020F0502020204030204"/>
            </a:endParaRPr>
          </a:p>
        </p:txBody>
      </p:sp>
    </p:spTree>
    <p:extLst>
      <p:ext uri="{BB962C8B-B14F-4D97-AF65-F5344CB8AC3E}">
        <p14:creationId xmlns:p14="http://schemas.microsoft.com/office/powerpoint/2010/main" val="1382148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A935-84DA-459C-9B4F-209B02E7CBCF}"/>
              </a:ext>
            </a:extLst>
          </p:cNvPr>
          <p:cNvSpPr>
            <a:spLocks noGrp="1"/>
          </p:cNvSpPr>
          <p:nvPr>
            <p:ph sz="half" idx="2"/>
          </p:nvPr>
        </p:nvSpPr>
        <p:spPr>
          <a:xfrm>
            <a:off x="1304050" y="750476"/>
            <a:ext cx="9851630" cy="5404527"/>
          </a:xfrm>
        </p:spPr>
        <p:txBody>
          <a:bodyPr vert="horz" lIns="91440" tIns="45720" rIns="91440" bIns="45720" rtlCol="0" anchor="t">
            <a:normAutofit/>
          </a:bodyPr>
          <a:lstStyle/>
          <a:p>
            <a:pPr marL="0" indent="0" algn="ctr">
              <a:buNone/>
            </a:pPr>
            <a:r>
              <a:rPr lang="en-US" sz="3600" b="1">
                <a:ea typeface="+mn-lt"/>
                <a:cs typeface="+mn-lt"/>
              </a:rPr>
              <a:t>Utilizing Harm Reduction Strategies for Patients with Dr. David Mendez Webinar</a:t>
            </a:r>
            <a:endParaRPr lang="en-US" b="1">
              <a:ea typeface="Calibri" panose="020F0502020204030204"/>
              <a:cs typeface="Calibri" panose="020F0502020204030204"/>
            </a:endParaRPr>
          </a:p>
          <a:p>
            <a:pPr marL="0" indent="0" algn="ctr">
              <a:buNone/>
            </a:pPr>
            <a:endParaRPr lang="en-US" sz="3600" b="1">
              <a:ea typeface="+mn-lt"/>
              <a:cs typeface="+mn-lt"/>
            </a:endParaRPr>
          </a:p>
          <a:p>
            <a:pPr marL="0" indent="0" algn="ctr">
              <a:buNone/>
            </a:pPr>
            <a:r>
              <a:rPr lang="en-US" sz="3600" b="1">
                <a:ea typeface="+mn-lt"/>
                <a:cs typeface="+mn-lt"/>
              </a:rPr>
              <a:t>Wednesday, May 18, 12:00 PM-1:00 PM</a:t>
            </a:r>
          </a:p>
          <a:p>
            <a:pPr marL="0" indent="0" algn="ctr">
              <a:buNone/>
            </a:pPr>
            <a:endParaRPr lang="en-US" sz="3600" b="1">
              <a:ea typeface="+mn-lt"/>
              <a:cs typeface="+mn-lt"/>
            </a:endParaRPr>
          </a:p>
          <a:p>
            <a:pPr marL="0" indent="0" algn="ctr">
              <a:buNone/>
            </a:pPr>
            <a:endParaRPr lang="en-US" sz="3600" b="1">
              <a:ea typeface="+mn-lt"/>
              <a:cs typeface="+mn-lt"/>
            </a:endParaRPr>
          </a:p>
        </p:txBody>
      </p:sp>
      <p:pic>
        <p:nvPicPr>
          <p:cNvPr id="2" name="Picture 3" descr="Qr code&#10;&#10;Description automatically generated">
            <a:extLst>
              <a:ext uri="{FF2B5EF4-FFF2-40B4-BE49-F238E27FC236}">
                <a16:creationId xmlns:a16="http://schemas.microsoft.com/office/drawing/2014/main" id="{4CE0F271-982A-FF48-B653-906D5166CF83}"/>
              </a:ext>
            </a:extLst>
          </p:cNvPr>
          <p:cNvPicPr>
            <a:picLocks noChangeAspect="1"/>
          </p:cNvPicPr>
          <p:nvPr/>
        </p:nvPicPr>
        <p:blipFill>
          <a:blip r:embed="rId3"/>
          <a:stretch>
            <a:fillRect/>
          </a:stretch>
        </p:blipFill>
        <p:spPr>
          <a:xfrm>
            <a:off x="5076967" y="3429614"/>
            <a:ext cx="2026693" cy="2523608"/>
          </a:xfrm>
          <a:prstGeom prst="rect">
            <a:avLst/>
          </a:prstGeom>
        </p:spPr>
      </p:pic>
    </p:spTree>
    <p:extLst>
      <p:ext uri="{BB962C8B-B14F-4D97-AF65-F5344CB8AC3E}">
        <p14:creationId xmlns:p14="http://schemas.microsoft.com/office/powerpoint/2010/main" val="1305622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picture containing envelope&#10;&#10;Description automatically generated">
            <a:extLst>
              <a:ext uri="{FF2B5EF4-FFF2-40B4-BE49-F238E27FC236}">
                <a16:creationId xmlns:a16="http://schemas.microsoft.com/office/drawing/2014/main" id="{A72ECB22-2119-C1FB-8A27-F7C641F92AB9}"/>
              </a:ext>
            </a:extLst>
          </p:cNvPr>
          <p:cNvPicPr>
            <a:picLocks noChangeAspect="1"/>
          </p:cNvPicPr>
          <p:nvPr/>
        </p:nvPicPr>
        <p:blipFill rotWithShape="1">
          <a:blip r:embed="rId2"/>
          <a:srcRect t="8491" b="725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14A28C8-CD3B-86AD-6F38-F023450F0A0F}"/>
              </a:ext>
            </a:extLst>
          </p:cNvPr>
          <p:cNvSpPr txBox="1"/>
          <p:nvPr/>
        </p:nvSpPr>
        <p:spPr>
          <a:xfrm>
            <a:off x="6568691" y="4129175"/>
            <a:ext cx="431604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ea typeface="+mn-lt"/>
                <a:cs typeface="+mn-lt"/>
                <a:hlinkClick r:id="rId3"/>
              </a:rPr>
              <a:t>https://bit.ly/3N3eJ9s</a:t>
            </a:r>
            <a:endParaRPr lang="en-US" sz="2800">
              <a:cs typeface="Calibri" panose="020F0502020204030204"/>
            </a:endParaRPr>
          </a:p>
          <a:p>
            <a:pPr algn="l"/>
            <a:endParaRPr lang="en-US">
              <a:cs typeface="Calibri"/>
            </a:endParaRPr>
          </a:p>
        </p:txBody>
      </p:sp>
      <p:pic>
        <p:nvPicPr>
          <p:cNvPr id="4" name="Picture 4" descr="Qr code&#10;&#10;Description automatically generated">
            <a:extLst>
              <a:ext uri="{FF2B5EF4-FFF2-40B4-BE49-F238E27FC236}">
                <a16:creationId xmlns:a16="http://schemas.microsoft.com/office/drawing/2014/main" id="{7B044651-8C1A-3F5F-44CE-E3C2871CDC47}"/>
              </a:ext>
            </a:extLst>
          </p:cNvPr>
          <p:cNvPicPr>
            <a:picLocks noChangeAspect="1"/>
          </p:cNvPicPr>
          <p:nvPr/>
        </p:nvPicPr>
        <p:blipFill>
          <a:blip r:embed="rId4"/>
          <a:stretch>
            <a:fillRect/>
          </a:stretch>
        </p:blipFill>
        <p:spPr>
          <a:xfrm>
            <a:off x="2819400" y="3727639"/>
            <a:ext cx="2009857" cy="2515850"/>
          </a:xfrm>
          <a:prstGeom prst="rect">
            <a:avLst/>
          </a:prstGeom>
        </p:spPr>
      </p:pic>
      <p:sp>
        <p:nvSpPr>
          <p:cNvPr id="5" name="TextBox 4">
            <a:extLst>
              <a:ext uri="{FF2B5EF4-FFF2-40B4-BE49-F238E27FC236}">
                <a16:creationId xmlns:a16="http://schemas.microsoft.com/office/drawing/2014/main" id="{6811C3B4-9111-31D8-58B4-728C2D3DB847}"/>
              </a:ext>
            </a:extLst>
          </p:cNvPr>
          <p:cNvSpPr txBox="1"/>
          <p:nvPr/>
        </p:nvSpPr>
        <p:spPr>
          <a:xfrm>
            <a:off x="504092" y="1666631"/>
            <a:ext cx="69928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Please take a few minutes to share your experience with us!</a:t>
            </a:r>
          </a:p>
        </p:txBody>
      </p:sp>
    </p:spTree>
    <p:extLst>
      <p:ext uri="{BB962C8B-B14F-4D97-AF65-F5344CB8AC3E}">
        <p14:creationId xmlns:p14="http://schemas.microsoft.com/office/powerpoint/2010/main" val="681666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4B11-361A-44FB-AE22-3CD72537259C}"/>
              </a:ext>
            </a:extLst>
          </p:cNvPr>
          <p:cNvSpPr>
            <a:spLocks noGrp="1"/>
          </p:cNvSpPr>
          <p:nvPr>
            <p:ph type="title"/>
          </p:nvPr>
        </p:nvSpPr>
        <p:spPr>
          <a:xfrm>
            <a:off x="5669087" y="486720"/>
            <a:ext cx="5922279" cy="1272986"/>
          </a:xfrm>
        </p:spPr>
        <p:txBody>
          <a:bodyPr/>
          <a:lstStyle/>
          <a:p>
            <a:r>
              <a:rPr lang="en-US"/>
              <a:t>Upcoming due dates</a:t>
            </a:r>
          </a:p>
        </p:txBody>
      </p:sp>
      <p:pic>
        <p:nvPicPr>
          <p:cNvPr id="9" name="Picture Placeholder 8" descr="Calendar">
            <a:extLst>
              <a:ext uri="{FF2B5EF4-FFF2-40B4-BE49-F238E27FC236}">
                <a16:creationId xmlns:a16="http://schemas.microsoft.com/office/drawing/2014/main" id="{7E5A50D1-73AF-474D-8858-7B4E8A7CC2B2}"/>
              </a:ext>
            </a:extLst>
          </p:cNvPr>
          <p:cNvPicPr>
            <a:picLocks noGrp="1" noChangeAspect="1"/>
          </p:cNvPicPr>
          <p:nvPr>
            <p:ph type="pic" sz="quarter" idx="13"/>
          </p:nvPr>
        </p:nvPicPr>
        <p:blipFill>
          <a:blip r:embed="rId3"/>
          <a:srcRect l="26302" r="26302"/>
          <a:stretch>
            <a:fillRect/>
          </a:stretch>
        </p:blipFill>
        <p:spPr/>
      </p:pic>
      <p:sp>
        <p:nvSpPr>
          <p:cNvPr id="4" name="Content Placeholder 3">
            <a:extLst>
              <a:ext uri="{FF2B5EF4-FFF2-40B4-BE49-F238E27FC236}">
                <a16:creationId xmlns:a16="http://schemas.microsoft.com/office/drawing/2014/main" id="{8334E259-F40B-4E18-81F0-F915D68F1E3C}"/>
              </a:ext>
            </a:extLst>
          </p:cNvPr>
          <p:cNvSpPr>
            <a:spLocks noGrp="1"/>
          </p:cNvSpPr>
          <p:nvPr>
            <p:ph idx="1"/>
          </p:nvPr>
        </p:nvSpPr>
        <p:spPr>
          <a:xfrm>
            <a:off x="5566943" y="1566153"/>
            <a:ext cx="6415507" cy="4644147"/>
          </a:xfrm>
        </p:spPr>
        <p:txBody>
          <a:bodyPr>
            <a:normAutofit/>
          </a:bodyPr>
          <a:lstStyle/>
          <a:p>
            <a:pPr marL="285750" indent="-285750">
              <a:buFont typeface="Arial" panose="020B0604020202020204" pitchFamily="34" charset="0"/>
              <a:buChar char="•"/>
            </a:pPr>
            <a:r>
              <a:rPr lang="en-US" b="1" u="sng"/>
              <a:t>MACs</a:t>
            </a:r>
          </a:p>
          <a:p>
            <a:pPr marL="971550" lvl="1" indent="-285750"/>
            <a:r>
              <a:rPr lang="en-US"/>
              <a:t>Wave 1, 2 &amp; 3 Final – due 05/31/2022</a:t>
            </a:r>
          </a:p>
          <a:p>
            <a:pPr marL="971550" lvl="1" indent="-285750"/>
            <a:r>
              <a:rPr lang="en-US"/>
              <a:t>Wave Final – due 06/15/2022</a:t>
            </a:r>
          </a:p>
          <a:p>
            <a:pPr marL="285750" indent="-285750">
              <a:buFont typeface="Arial" panose="020B0604020202020204" pitchFamily="34" charset="0"/>
              <a:buChar char="•"/>
            </a:pPr>
            <a:r>
              <a:rPr lang="en-US" b="1" u="sng"/>
              <a:t>Data </a:t>
            </a:r>
          </a:p>
          <a:p>
            <a:pPr marL="971550" lvl="1" indent="-285750"/>
            <a:r>
              <a:rPr lang="en-US"/>
              <a:t>All Waves – 2022 Q1 – due 04/30/2022</a:t>
            </a:r>
          </a:p>
          <a:p>
            <a:pPr marL="285750" indent="-285750">
              <a:buFont typeface="Arial" panose="020B0604020202020204" pitchFamily="34" charset="0"/>
              <a:buChar char="•"/>
            </a:pPr>
            <a:r>
              <a:rPr lang="en-US" b="1" u="sng"/>
              <a:t>Shared Care Plan </a:t>
            </a:r>
          </a:p>
          <a:p>
            <a:pPr marL="971550" lvl="1" indent="-285750"/>
            <a:r>
              <a:rPr lang="en-US"/>
              <a:t>All Waves – due 06/30/2022</a:t>
            </a:r>
          </a:p>
          <a:p>
            <a:pPr marL="285750" indent="-285750">
              <a:buFont typeface="Arial" panose="020B0604020202020204" pitchFamily="34" charset="0"/>
              <a:buChar char="•"/>
            </a:pPr>
            <a:r>
              <a:rPr lang="en-US" b="1" u="sng"/>
              <a:t>Field Notes</a:t>
            </a:r>
          </a:p>
          <a:p>
            <a:pPr marL="971550" lvl="1" indent="-285750"/>
            <a:r>
              <a:rPr lang="en-US"/>
              <a:t>All Waves – due by the 8</a:t>
            </a:r>
            <a:r>
              <a:rPr lang="en-US" baseline="30000"/>
              <a:t>th</a:t>
            </a:r>
            <a:r>
              <a:rPr lang="en-US"/>
              <a:t> of the month for the prior month (i.e., February field note is due 03/08/2022)</a:t>
            </a:r>
          </a:p>
          <a:p>
            <a:pPr marL="971550" lvl="1" indent="-285750"/>
            <a:r>
              <a:rPr lang="en-US"/>
              <a:t>All Waves Final note – due by 06/30/2022</a:t>
            </a:r>
          </a:p>
          <a:p>
            <a:pPr lvl="1" indent="0">
              <a:buNone/>
            </a:pPr>
            <a:endParaRPr lang="en-US"/>
          </a:p>
        </p:txBody>
      </p:sp>
      <p:sp>
        <p:nvSpPr>
          <p:cNvPr id="7" name="Slide Number Placeholder 6">
            <a:extLst>
              <a:ext uri="{FF2B5EF4-FFF2-40B4-BE49-F238E27FC236}">
                <a16:creationId xmlns:a16="http://schemas.microsoft.com/office/drawing/2014/main" id="{5945F747-6D60-4233-9FF3-5E88B5F861BD}"/>
              </a:ext>
            </a:extLst>
          </p:cNvPr>
          <p:cNvSpPr>
            <a:spLocks noGrp="1"/>
          </p:cNvSpPr>
          <p:nvPr>
            <p:ph type="sldNum" sz="quarter" idx="12"/>
          </p:nvPr>
        </p:nvSpPr>
        <p:spPr/>
        <p:txBody>
          <a:bodyPr/>
          <a:lstStyle/>
          <a:p>
            <a:fld id="{E30AF5A0-43BB-4336-8627-9123B9144D80}" type="slidenum">
              <a:rPr lang="en-US" smtClean="0"/>
              <a:t>34</a:t>
            </a:fld>
            <a:endParaRPr lang="en-US"/>
          </a:p>
        </p:txBody>
      </p:sp>
    </p:spTree>
    <p:extLst>
      <p:ext uri="{BB962C8B-B14F-4D97-AF65-F5344CB8AC3E}">
        <p14:creationId xmlns:p14="http://schemas.microsoft.com/office/powerpoint/2010/main" val="3053721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3EC5100-5E9E-38E8-FA77-380C7B61BF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A2705-BBB9-4888-8953-11583AA19476}"/>
              </a:ext>
            </a:extLst>
          </p:cNvPr>
          <p:cNvSpPr>
            <a:spLocks noGrp="1"/>
          </p:cNvSpPr>
          <p:nvPr>
            <p:ph type="ctrTitle"/>
          </p:nvPr>
        </p:nvSpPr>
        <p:spPr>
          <a:xfrm>
            <a:off x="1097280" y="325550"/>
            <a:ext cx="10058400" cy="2093112"/>
          </a:xfrm>
          <a:effectLst>
            <a:outerShdw blurRad="50800" dist="38100" dir="2700000" algn="tl" rotWithShape="0">
              <a:prstClr val="black">
                <a:alpha val="40000"/>
              </a:prstClr>
            </a:outerShdw>
          </a:effectLst>
        </p:spPr>
        <p:txBody>
          <a:bodyPr>
            <a:normAutofit/>
          </a:bodyPr>
          <a:lstStyle/>
          <a:p>
            <a:r>
              <a:rPr lang="en-US" sz="6600">
                <a:solidFill>
                  <a:srgbClr val="FFFFFF"/>
                </a:solidFill>
              </a:rPr>
              <a:t>Access </a:t>
            </a:r>
          </a:p>
        </p:txBody>
      </p:sp>
      <p:sp>
        <p:nvSpPr>
          <p:cNvPr id="3" name="Subtitle 2">
            <a:extLst>
              <a:ext uri="{FF2B5EF4-FFF2-40B4-BE49-F238E27FC236}">
                <a16:creationId xmlns:a16="http://schemas.microsoft.com/office/drawing/2014/main" id="{10EB17B3-9E60-44A9-BBAF-4F9FD0F3C93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fontScale="77500" lnSpcReduction="20000"/>
          </a:bodyPr>
          <a:lstStyle/>
          <a:p>
            <a:r>
              <a:rPr lang="en-US" sz="3600">
                <a:solidFill>
                  <a:srgbClr val="FFFFFF"/>
                </a:solidFill>
              </a:rPr>
              <a:t>Five A’s of Access</a:t>
            </a:r>
          </a:p>
          <a:p>
            <a:r>
              <a:rPr lang="en-US" sz="3600">
                <a:solidFill>
                  <a:srgbClr val="FFFFFF"/>
                </a:solidFill>
              </a:rPr>
              <a:t>Pamela Ballou-Nelson </a:t>
            </a:r>
          </a:p>
          <a:p>
            <a:r>
              <a:rPr lang="en-US" sz="3600">
                <a:solidFill>
                  <a:srgbClr val="FFFFFF"/>
                </a:solidFill>
              </a:rPr>
              <a:t>05.11.2022</a:t>
            </a:r>
          </a:p>
        </p:txBody>
      </p:sp>
    </p:spTree>
    <p:extLst>
      <p:ext uri="{BB962C8B-B14F-4D97-AF65-F5344CB8AC3E}">
        <p14:creationId xmlns:p14="http://schemas.microsoft.com/office/powerpoint/2010/main" val="26181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1C1E2C-6E9A-4F71-B4FA-F2415A5D336F}"/>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Building Block 8 Access </a:t>
            </a:r>
          </a:p>
        </p:txBody>
      </p:sp>
      <p:graphicFrame>
        <p:nvGraphicFramePr>
          <p:cNvPr id="3" name="Table 2">
            <a:extLst>
              <a:ext uri="{FF2B5EF4-FFF2-40B4-BE49-F238E27FC236}">
                <a16:creationId xmlns:a16="http://schemas.microsoft.com/office/drawing/2014/main" id="{80F6A811-77CE-4E9C-BCDD-8F51673D100E}"/>
              </a:ext>
            </a:extLst>
          </p:cNvPr>
          <p:cNvGraphicFramePr>
            <a:graphicFrameLocks noGrp="1"/>
          </p:cNvGraphicFramePr>
          <p:nvPr>
            <p:extLst>
              <p:ext uri="{D42A27DB-BD31-4B8C-83A1-F6EECF244321}">
                <p14:modId xmlns:p14="http://schemas.microsoft.com/office/powerpoint/2010/main" val="874122121"/>
              </p:ext>
            </p:extLst>
          </p:nvPr>
        </p:nvGraphicFramePr>
        <p:xfrm>
          <a:off x="5927352" y="578738"/>
          <a:ext cx="5645447" cy="5670552"/>
        </p:xfrm>
        <a:graphic>
          <a:graphicData uri="http://schemas.openxmlformats.org/drawingml/2006/table">
            <a:tbl>
              <a:tblPr/>
              <a:tblGrid>
                <a:gridCol w="536020">
                  <a:extLst>
                    <a:ext uri="{9D8B030D-6E8A-4147-A177-3AD203B41FA5}">
                      <a16:colId xmlns:a16="http://schemas.microsoft.com/office/drawing/2014/main" val="3949639202"/>
                    </a:ext>
                  </a:extLst>
                </a:gridCol>
                <a:gridCol w="938375">
                  <a:extLst>
                    <a:ext uri="{9D8B030D-6E8A-4147-A177-3AD203B41FA5}">
                      <a16:colId xmlns:a16="http://schemas.microsoft.com/office/drawing/2014/main" val="852017814"/>
                    </a:ext>
                  </a:extLst>
                </a:gridCol>
                <a:gridCol w="4171052">
                  <a:extLst>
                    <a:ext uri="{9D8B030D-6E8A-4147-A177-3AD203B41FA5}">
                      <a16:colId xmlns:a16="http://schemas.microsoft.com/office/drawing/2014/main" val="2389281875"/>
                    </a:ext>
                  </a:extLst>
                </a:gridCol>
              </a:tblGrid>
              <a:tr h="1025401">
                <a:tc rowSpan="3">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1</a:t>
                      </a:r>
                      <a:endParaRPr lang="en-US" sz="2600" b="0" i="0" u="none" strike="noStrike">
                        <a:effectLst/>
                        <a:latin typeface="Arial" panose="020B0604020202020204" pitchFamily="34" charset="0"/>
                      </a:endParaRPr>
                    </a:p>
                  </a:txBody>
                  <a:tcPr marL="131415" marR="131415" marT="65707" marB="6570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8.1.1</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Practice assesses access to primary care services for its patients through </a:t>
                      </a:r>
                      <a:r>
                        <a:rPr lang="en-US" sz="1600" b="0" i="0" u="none" strike="noStrike">
                          <a:solidFill>
                            <a:srgbClr val="FF0000"/>
                          </a:solidFill>
                          <a:effectLst/>
                          <a:latin typeface="Calibri" panose="020F0502020204030204" pitchFamily="34" charset="0"/>
                        </a:rPr>
                        <a:t>availability</a:t>
                      </a:r>
                      <a:r>
                        <a:rPr lang="en-US" sz="1600" b="0" i="0" u="none" strike="noStrike">
                          <a:solidFill>
                            <a:srgbClr val="000000"/>
                          </a:solidFill>
                          <a:effectLst/>
                          <a:latin typeface="Calibri" panose="020F0502020204030204" pitchFamily="34" charset="0"/>
                        </a:rPr>
                        <a:t> of appointments and through patient experience survey</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6854374"/>
                  </a:ext>
                </a:extLst>
              </a:tr>
              <a:tr h="784474">
                <a:tc vMerge="1">
                  <a:txBody>
                    <a:bodyPr/>
                    <a:lstStyle/>
                    <a:p>
                      <a:endParaRPr lang="en-US"/>
                    </a:p>
                  </a:txBody>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8.1.2</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Practice representative with EHR access </a:t>
                      </a:r>
                      <a:r>
                        <a:rPr lang="en-US" sz="1600" b="0" i="0" u="none" strike="noStrike">
                          <a:solidFill>
                            <a:srgbClr val="FF0000"/>
                          </a:solidFill>
                          <a:effectLst/>
                          <a:latin typeface="Calibri" panose="020F0502020204030204" pitchFamily="34" charset="0"/>
                        </a:rPr>
                        <a:t>available </a:t>
                      </a:r>
                      <a:r>
                        <a:rPr lang="en-US" sz="1600" b="0" i="0" u="none" strike="noStrike">
                          <a:solidFill>
                            <a:srgbClr val="000000"/>
                          </a:solidFill>
                          <a:effectLst/>
                          <a:latin typeface="Calibri" panose="020F0502020204030204" pitchFamily="34" charset="0"/>
                        </a:rPr>
                        <a:t>24 hours, 7 days per week that includes behavioral health information</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852689"/>
                  </a:ext>
                </a:extLst>
              </a:tr>
              <a:tr h="784474">
                <a:tc vMerge="1">
                  <a:txBody>
                    <a:bodyPr/>
                    <a:lstStyle/>
                    <a:p>
                      <a:endParaRPr lang="en-US"/>
                    </a:p>
                  </a:txBody>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8.1.3</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Practice assesses </a:t>
                      </a:r>
                      <a:r>
                        <a:rPr lang="en-US" sz="1600" b="0" i="0" u="none" strike="noStrike">
                          <a:solidFill>
                            <a:srgbClr val="FF0000"/>
                          </a:solidFill>
                          <a:effectLst/>
                          <a:latin typeface="Calibri" panose="020F0502020204030204" pitchFamily="34" charset="0"/>
                        </a:rPr>
                        <a:t>referral patterns and pathways </a:t>
                      </a:r>
                      <a:r>
                        <a:rPr lang="en-US" sz="1600" b="0" i="0" u="none" strike="noStrike">
                          <a:solidFill>
                            <a:srgbClr val="000000"/>
                          </a:solidFill>
                          <a:effectLst/>
                          <a:latin typeface="Calibri" panose="020F0502020204030204" pitchFamily="34" charset="0"/>
                        </a:rPr>
                        <a:t>and prioritizes high volume specialties with poor access for intervention</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5927069"/>
                  </a:ext>
                </a:extLst>
              </a:tr>
              <a:tr h="1025401">
                <a:tc rowSpan="2">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2</a:t>
                      </a:r>
                      <a:endParaRPr lang="en-US" sz="2600" b="0" i="0" u="none" strike="noStrike">
                        <a:effectLst/>
                        <a:latin typeface="Arial" panose="020B0604020202020204" pitchFamily="34" charset="0"/>
                      </a:endParaRPr>
                    </a:p>
                  </a:txBody>
                  <a:tcPr marL="131415" marR="131415" marT="65707" marB="6570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8.2.1</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Practice adopts </a:t>
                      </a:r>
                      <a:r>
                        <a:rPr lang="en-US" sz="1600" b="0" i="0" u="none" strike="noStrike">
                          <a:solidFill>
                            <a:srgbClr val="FF0000"/>
                          </a:solidFill>
                          <a:effectLst/>
                          <a:latin typeface="Calibri" panose="020F0502020204030204" pitchFamily="34" charset="0"/>
                        </a:rPr>
                        <a:t>extended hours, same day </a:t>
                      </a:r>
                      <a:r>
                        <a:rPr lang="en-US" sz="1600" b="0" i="0" u="none" strike="noStrike">
                          <a:solidFill>
                            <a:srgbClr val="000000"/>
                          </a:solidFill>
                          <a:effectLst/>
                          <a:latin typeface="Calibri" panose="020F0502020204030204" pitchFamily="34" charset="0"/>
                        </a:rPr>
                        <a:t>appointments, patient portal, or other methods to improve access and then reassesses for any problem areas.</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0524198"/>
                  </a:ext>
                </a:extLst>
              </a:tr>
              <a:tr h="1025401">
                <a:tc vMerge="1">
                  <a:txBody>
                    <a:bodyPr/>
                    <a:lstStyle/>
                    <a:p>
                      <a:endParaRPr lang="en-US"/>
                    </a:p>
                  </a:txBody>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8.2.3</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Practice establishes collaborative agreements with specialty groups or adopts new technology (such as </a:t>
                      </a:r>
                      <a:r>
                        <a:rPr lang="en-US" sz="1600" b="0" i="0" u="none" strike="noStrike">
                          <a:solidFill>
                            <a:srgbClr val="FF0000"/>
                          </a:solidFill>
                          <a:effectLst/>
                          <a:latin typeface="Calibri" panose="020F0502020204030204" pitchFamily="34" charset="0"/>
                        </a:rPr>
                        <a:t>e-consults, virtual visits, </a:t>
                      </a:r>
                      <a:r>
                        <a:rPr lang="en-US" sz="1600" b="0" i="0" u="none" strike="noStrike">
                          <a:solidFill>
                            <a:srgbClr val="000000"/>
                          </a:solidFill>
                          <a:effectLst/>
                          <a:latin typeface="Calibri" panose="020F0502020204030204" pitchFamily="34" charset="0"/>
                        </a:rPr>
                        <a:t>ECHO) to improve patient access to specialty services</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087356"/>
                  </a:ext>
                </a:extLst>
              </a:tr>
              <a:tr h="1025401">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3</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8.3.3</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US" sz="1600" b="0" i="0" u="none" strike="noStrike">
                          <a:solidFill>
                            <a:srgbClr val="000000"/>
                          </a:solidFill>
                          <a:effectLst/>
                          <a:latin typeface="Calibri" panose="020F0502020204030204" pitchFamily="34" charset="0"/>
                        </a:rPr>
                        <a:t>Practice assesses the impact of the </a:t>
                      </a:r>
                      <a:r>
                        <a:rPr lang="en-US" sz="1600" b="0" i="0" u="none" strike="noStrike">
                          <a:solidFill>
                            <a:srgbClr val="FF0000"/>
                          </a:solidFill>
                          <a:effectLst/>
                          <a:latin typeface="Calibri" panose="020F0502020204030204" pitchFamily="34" charset="0"/>
                        </a:rPr>
                        <a:t>collaborative agreements and/or new technology</a:t>
                      </a:r>
                      <a:r>
                        <a:rPr lang="en-US" sz="1600" b="0" i="0" u="none" strike="noStrike">
                          <a:solidFill>
                            <a:srgbClr val="000000"/>
                          </a:solidFill>
                          <a:effectLst/>
                          <a:latin typeface="Calibri" panose="020F0502020204030204" pitchFamily="34" charset="0"/>
                        </a:rPr>
                        <a:t> on patient access to specialty services and determines any next steps for further improvement</a:t>
                      </a:r>
                      <a:endParaRPr lang="en-US" sz="2600" b="0" i="0" u="none" strike="noStrike">
                        <a:effectLst/>
                        <a:latin typeface="Arial" panose="020B0604020202020204" pitchFamily="34" charset="0"/>
                      </a:endParaRPr>
                    </a:p>
                  </a:txBody>
                  <a:tcPr marL="9126" marR="9126" marT="91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825408"/>
                  </a:ext>
                </a:extLst>
              </a:tr>
            </a:tbl>
          </a:graphicData>
        </a:graphic>
      </p:graphicFrame>
    </p:spTree>
    <p:extLst>
      <p:ext uri="{BB962C8B-B14F-4D97-AF65-F5344CB8AC3E}">
        <p14:creationId xmlns:p14="http://schemas.microsoft.com/office/powerpoint/2010/main" val="321479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82F5FCE-7FD7-413F-9857-8F0AE46019C0}"/>
              </a:ext>
            </a:extLst>
          </p:cNvPr>
          <p:cNvSpPr>
            <a:spLocks noGrp="1"/>
          </p:cNvSpPr>
          <p:nvPr>
            <p:ph type="title"/>
          </p:nvPr>
        </p:nvSpPr>
        <p:spPr>
          <a:xfrm>
            <a:off x="479394" y="1070800"/>
            <a:ext cx="3939688" cy="5583126"/>
          </a:xfrm>
        </p:spPr>
        <p:txBody>
          <a:bodyPr>
            <a:normAutofit/>
          </a:bodyPr>
          <a:lstStyle/>
          <a:p>
            <a:pPr algn="r"/>
            <a:r>
              <a:rPr lang="en-US" sz="6800"/>
              <a:t>Objectives </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63ED1A2-65FB-98A9-3A21-6C6424F513CB}"/>
              </a:ext>
            </a:extLst>
          </p:cNvPr>
          <p:cNvGraphicFramePr>
            <a:graphicFrameLocks noGrp="1"/>
          </p:cNvGraphicFramePr>
          <p:nvPr>
            <p:ph idx="1"/>
            <p:extLst>
              <p:ext uri="{D42A27DB-BD31-4B8C-83A1-F6EECF244321}">
                <p14:modId xmlns:p14="http://schemas.microsoft.com/office/powerpoint/2010/main" val="152770895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14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C1D9AA-1FA3-4418-9875-A569817AA538}"/>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Access is More than Availability </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Blue arrow amid grey arrows">
            <a:extLst>
              <a:ext uri="{FF2B5EF4-FFF2-40B4-BE49-F238E27FC236}">
                <a16:creationId xmlns:a16="http://schemas.microsoft.com/office/drawing/2014/main" id="{3B193C31-2878-584B-6E46-5A08111718C3}"/>
              </a:ext>
            </a:extLst>
          </p:cNvPr>
          <p:cNvPicPr>
            <a:picLocks noChangeAspect="1"/>
          </p:cNvPicPr>
          <p:nvPr/>
        </p:nvPicPr>
        <p:blipFill rotWithShape="1">
          <a:blip r:embed="rId2"/>
          <a:srcRect l="12391" r="1074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6946447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8361-EF41-4F1D-865E-4E2CF60F7F1B}"/>
              </a:ext>
            </a:extLst>
          </p:cNvPr>
          <p:cNvSpPr>
            <a:spLocks noGrp="1"/>
          </p:cNvSpPr>
          <p:nvPr>
            <p:ph type="title"/>
          </p:nvPr>
        </p:nvSpPr>
        <p:spPr/>
        <p:txBody>
          <a:bodyPr/>
          <a:lstStyle/>
          <a:p>
            <a:r>
              <a:rPr lang="en-US" sz="3600"/>
              <a:t>Five A's of Access                         </a:t>
            </a:r>
            <a:r>
              <a:rPr lang="en-US" sz="3200"/>
              <a:t>Corollary Dimensions 									</a:t>
            </a:r>
          </a:p>
        </p:txBody>
      </p:sp>
      <p:graphicFrame>
        <p:nvGraphicFramePr>
          <p:cNvPr id="6" name="Content Placeholder 2">
            <a:extLst>
              <a:ext uri="{FF2B5EF4-FFF2-40B4-BE49-F238E27FC236}">
                <a16:creationId xmlns:a16="http://schemas.microsoft.com/office/drawing/2014/main" id="{A30CFC42-5C56-8FA6-D18B-AFCF9426E337}"/>
              </a:ext>
            </a:extLst>
          </p:cNvPr>
          <p:cNvGraphicFramePr>
            <a:graphicFrameLocks noGrp="1"/>
          </p:cNvGraphicFramePr>
          <p:nvPr>
            <p:ph sz="half" idx="1"/>
            <p:extLst>
              <p:ext uri="{D42A27DB-BD31-4B8C-83A1-F6EECF244321}">
                <p14:modId xmlns:p14="http://schemas.microsoft.com/office/powerpoint/2010/main" val="23563089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2EB34C67-3E0D-480D-91E9-F0C965405ACC}"/>
              </a:ext>
            </a:extLst>
          </p:cNvPr>
          <p:cNvSpPr>
            <a:spLocks noGrp="1"/>
          </p:cNvSpPr>
          <p:nvPr>
            <p:ph sz="half" idx="2"/>
          </p:nvPr>
        </p:nvSpPr>
        <p:spPr/>
        <p:txBody>
          <a:bodyPr/>
          <a:lstStyle/>
          <a:p>
            <a:r>
              <a:rPr lang="en-US"/>
              <a:t>Ability to perceive </a:t>
            </a:r>
          </a:p>
          <a:p>
            <a:r>
              <a:rPr lang="en-US"/>
              <a:t>Ability to seek </a:t>
            </a:r>
          </a:p>
          <a:p>
            <a:r>
              <a:rPr lang="en-US"/>
              <a:t>Ability to reach </a:t>
            </a:r>
          </a:p>
          <a:p>
            <a:r>
              <a:rPr lang="en-US"/>
              <a:t>Ability to pay </a:t>
            </a:r>
          </a:p>
          <a:p>
            <a:r>
              <a:rPr lang="en-US"/>
              <a:t>Ability to engage </a:t>
            </a:r>
          </a:p>
        </p:txBody>
      </p:sp>
    </p:spTree>
    <p:extLst>
      <p:ext uri="{BB962C8B-B14F-4D97-AF65-F5344CB8AC3E}">
        <p14:creationId xmlns:p14="http://schemas.microsoft.com/office/powerpoint/2010/main" val="353642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3000" t="-9000" r="3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6E723C-0DF4-4472-88DE-9311BB88D2A9}"/>
              </a:ext>
            </a:extLst>
          </p:cNvPr>
          <p:cNvSpPr txBox="1"/>
          <p:nvPr/>
        </p:nvSpPr>
        <p:spPr>
          <a:xfrm>
            <a:off x="1041400" y="710007"/>
            <a:ext cx="10396968" cy="3662541"/>
          </a:xfrm>
          <a:prstGeom prst="rect">
            <a:avLst/>
          </a:prstGeom>
          <a:noFill/>
        </p:spPr>
        <p:txBody>
          <a:bodyPr wrap="square" lIns="91440" tIns="45720" rIns="91440" bIns="45720" anchor="t">
            <a:spAutoFit/>
          </a:bodyPr>
          <a:lstStyle/>
          <a:p>
            <a:r>
              <a:rPr lang="en-US" sz="4000"/>
              <a:t>Reconsider each these Five A’s of access as they apply to access to telehealth and the goal of equitable access in a virtual environment, or techQuity. </a:t>
            </a:r>
            <a:endParaRPr lang="en-US"/>
          </a:p>
          <a:p>
            <a:r>
              <a:rPr lang="en-US" sz="3600"/>
              <a:t>(the strategic development and deployment of technology to advance health equity) </a:t>
            </a:r>
          </a:p>
        </p:txBody>
      </p:sp>
    </p:spTree>
    <p:extLst>
      <p:ext uri="{BB962C8B-B14F-4D97-AF65-F5344CB8AC3E}">
        <p14:creationId xmlns:p14="http://schemas.microsoft.com/office/powerpoint/2010/main" val="30784685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5C844F85F0E54B88CD78979339C55A" ma:contentTypeVersion="12" ma:contentTypeDescription="Create a new document." ma:contentTypeScope="" ma:versionID="303609b60c1d4b305e5af0c56f42c6d6">
  <xsd:schema xmlns:xsd="http://www.w3.org/2001/XMLSchema" xmlns:xs="http://www.w3.org/2001/XMLSchema" xmlns:p="http://schemas.microsoft.com/office/2006/metadata/properties" xmlns:ns2="104c5a36-f424-4d15-9f6d-8e9bd34637e7" xmlns:ns3="cfb91657-3045-4340-8228-57784bec0d7b" targetNamespace="http://schemas.microsoft.com/office/2006/metadata/properties" ma:root="true" ma:fieldsID="711b7dc77f0224abdfad07dd40d9f0b2" ns2:_="" ns3:_="">
    <xsd:import namespace="104c5a36-f424-4d15-9f6d-8e9bd34637e7"/>
    <xsd:import namespace="cfb91657-3045-4340-8228-57784bec0d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c5a36-f424-4d15-9f6d-8e9bd3463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b91657-3045-4340-8228-57784bec0d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fb91657-3045-4340-8228-57784bec0d7b">
      <UserInfo>
        <DisplayName>Halfacre, Jennifer</DisplayName>
        <AccountId>25</AccountId>
        <AccountType/>
      </UserInfo>
      <UserInfo>
        <DisplayName>Bogdewiecz, Taryn</DisplayName>
        <AccountId>37</AccountId>
        <AccountType/>
      </UserInfo>
    </SharedWithUsers>
  </documentManagement>
</p:properties>
</file>

<file path=customXml/itemProps1.xml><?xml version="1.0" encoding="utf-8"?>
<ds:datastoreItem xmlns:ds="http://schemas.openxmlformats.org/officeDocument/2006/customXml" ds:itemID="{E22B8F7D-BD20-405C-B016-B93DC3027785}">
  <ds:schemaRefs>
    <ds:schemaRef ds:uri="http://schemas.microsoft.com/sharepoint/v3/contenttype/forms"/>
  </ds:schemaRefs>
</ds:datastoreItem>
</file>

<file path=customXml/itemProps2.xml><?xml version="1.0" encoding="utf-8"?>
<ds:datastoreItem xmlns:ds="http://schemas.openxmlformats.org/officeDocument/2006/customXml" ds:itemID="{3D99AB84-3AAD-41FD-95C7-11EB988E555A}">
  <ds:schemaRefs>
    <ds:schemaRef ds:uri="104c5a36-f424-4d15-9f6d-8e9bd34637e7"/>
    <ds:schemaRef ds:uri="cfb91657-3045-4340-8228-57784bec0d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610AE0-5BD8-490A-8DF5-590B5D2113F2}">
  <ds:schemaRefs>
    <ds:schemaRef ds:uri="cfb91657-3045-4340-8228-57784bec0d7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17</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Access </vt:lpstr>
      <vt:lpstr>Building Block 8 Access </vt:lpstr>
      <vt:lpstr>Objectives </vt:lpstr>
      <vt:lpstr>Access is More than Availability </vt:lpstr>
      <vt:lpstr>Five A's of Access                         Corollary Dimensions          </vt:lpstr>
      <vt:lpstr>PowerPoint Presentation</vt:lpstr>
      <vt:lpstr>Accessibility </vt:lpstr>
      <vt:lpstr>Accommodation </vt:lpstr>
      <vt:lpstr>Affordability </vt:lpstr>
      <vt:lpstr>Acceptability and Approachability </vt:lpstr>
      <vt:lpstr>Summary </vt:lpstr>
      <vt:lpstr>Corollary Dimensions</vt:lpstr>
      <vt:lpstr>Discussion </vt:lpstr>
      <vt:lpstr>Resources </vt:lpstr>
      <vt:lpstr>PowerPoint Presentation</vt:lpstr>
      <vt:lpstr>APM 2 Pillars</vt:lpstr>
      <vt:lpstr>Pediatric Eligibility</vt:lpstr>
      <vt:lpstr>Per Member Per Month(PMPM) &amp; FFS</vt:lpstr>
      <vt:lpstr>Benefits to PMPM</vt:lpstr>
      <vt:lpstr>Mechanics of Gainsharing</vt:lpstr>
      <vt:lpstr>Chronic Condition Episodes</vt:lpstr>
      <vt:lpstr>Data Sharing Solutions</vt:lpstr>
      <vt:lpstr>Federal Approval Update</vt:lpstr>
      <vt:lpstr>Interested Providers </vt:lpstr>
      <vt:lpstr>Enrollment Process </vt:lpstr>
      <vt:lpstr>PowerPoint Presentation</vt:lpstr>
      <vt:lpstr>Incentive (Shared Savings) Payments</vt:lpstr>
      <vt:lpstr>PowerPoint Presentation</vt:lpstr>
      <vt:lpstr>PowerPoint Presentation</vt:lpstr>
      <vt:lpstr>PowerPoint Presentation</vt:lpstr>
      <vt:lpstr>Upcoming due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dc:title>
  <dc:creator>Pamela Ballou-Nelson</dc:creator>
  <cp:revision>4</cp:revision>
  <dcterms:created xsi:type="dcterms:W3CDTF">2022-04-18T17:18:56Z</dcterms:created>
  <dcterms:modified xsi:type="dcterms:W3CDTF">2022-05-11T16:36:53Z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0x010100F05C844F85F0E54B88CD78979339C55A</vt:lpwstr>
  </property>
</Properties>
</file>