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59" r:id="rId6"/>
    <p:sldId id="261" r:id="rId7"/>
    <p:sldId id="263" r:id="rId8"/>
    <p:sldId id="264" r:id="rId9"/>
    <p:sldId id="269" r:id="rId10"/>
    <p:sldId id="271" r:id="rId11"/>
    <p:sldId id="270" r:id="rId12"/>
    <p:sldId id="265" r:id="rId13"/>
    <p:sldId id="262" r:id="rId14"/>
    <p:sldId id="266" r:id="rId15"/>
    <p:sldId id="272" r:id="rId16"/>
    <p:sldId id="273" r:id="rId17"/>
    <p:sldId id="267" r:id="rId18"/>
    <p:sldId id="275"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5F061-7C21-4718-B20D-860A17EE2AC3}" v="789" dt="2024-02-24T21:33:15.350"/>
    <p1510:client id="{9D56C980-1753-03E1-DAD7-7ACDD3E0D259}" v="801" dt="2024-02-26T14:21:09.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085A497-DCB4-4251-EB0E-1E57EDE29D85}"/>
    <pc:docChg chg="addSld">
      <pc:chgData name="" userId="" providerId="" clId="Web-{B085A497-DCB4-4251-EB0E-1E57EDE29D85}" dt="2024-02-23T23:26:01.430" v="0"/>
      <pc:docMkLst>
        <pc:docMk/>
      </pc:docMkLst>
      <pc:sldChg chg="new">
        <pc:chgData name="" userId="" providerId="" clId="Web-{B085A497-DCB4-4251-EB0E-1E57EDE29D85}" dt="2024-02-23T23:26:01.430" v="0"/>
        <pc:sldMkLst>
          <pc:docMk/>
          <pc:sldMk cId="1390900720" sldId="256"/>
        </pc:sldMkLst>
      </pc:sldChg>
    </pc:docChg>
  </pc:docChgLst>
  <pc:docChgLst>
    <pc:chgData name="Ryan Jackman" userId="S::ryan.jackman@imail.org::7b1f93d7-1519-4f66-928e-4fd85550f257" providerId="AD" clId="Web-{0EB5F061-7C21-4718-B20D-860A17EE2AC3}"/>
    <pc:docChg chg="addSld delSld modSld sldOrd">
      <pc:chgData name="Ryan Jackman" userId="S::ryan.jackman@imail.org::7b1f93d7-1519-4f66-928e-4fd85550f257" providerId="AD" clId="Web-{0EB5F061-7C21-4718-B20D-860A17EE2AC3}" dt="2024-02-24T21:33:13.209" v="592" actId="14100"/>
      <pc:docMkLst>
        <pc:docMk/>
      </pc:docMkLst>
      <pc:sldChg chg="modSp">
        <pc:chgData name="Ryan Jackman" userId="S::ryan.jackman@imail.org::7b1f93d7-1519-4f66-928e-4fd85550f257" providerId="AD" clId="Web-{0EB5F061-7C21-4718-B20D-860A17EE2AC3}" dt="2024-02-24T19:32:59.476" v="2" actId="20577"/>
        <pc:sldMkLst>
          <pc:docMk/>
          <pc:sldMk cId="3154799192" sldId="257"/>
        </pc:sldMkLst>
        <pc:spChg chg="mod">
          <ac:chgData name="Ryan Jackman" userId="S::ryan.jackman@imail.org::7b1f93d7-1519-4f66-928e-4fd85550f257" providerId="AD" clId="Web-{0EB5F061-7C21-4718-B20D-860A17EE2AC3}" dt="2024-02-24T19:32:59.476" v="2" actId="20577"/>
          <ac:spMkLst>
            <pc:docMk/>
            <pc:sldMk cId="3154799192" sldId="257"/>
            <ac:spMk id="3" creationId="{BFCB47DA-62A2-165A-47E1-161C188B6948}"/>
          </ac:spMkLst>
        </pc:spChg>
      </pc:sldChg>
      <pc:sldChg chg="modSp">
        <pc:chgData name="Ryan Jackman" userId="S::ryan.jackman@imail.org::7b1f93d7-1519-4f66-928e-4fd85550f257" providerId="AD" clId="Web-{0EB5F061-7C21-4718-B20D-860A17EE2AC3}" dt="2024-02-24T19:34:00.070" v="6" actId="20577"/>
        <pc:sldMkLst>
          <pc:docMk/>
          <pc:sldMk cId="4046345867" sldId="258"/>
        </pc:sldMkLst>
        <pc:spChg chg="mod">
          <ac:chgData name="Ryan Jackman" userId="S::ryan.jackman@imail.org::7b1f93d7-1519-4f66-928e-4fd85550f257" providerId="AD" clId="Web-{0EB5F061-7C21-4718-B20D-860A17EE2AC3}" dt="2024-02-24T19:34:00.070" v="6" actId="20577"/>
          <ac:spMkLst>
            <pc:docMk/>
            <pc:sldMk cId="4046345867" sldId="258"/>
            <ac:spMk id="3" creationId="{1F6CE1E9-3249-BDF6-7E06-67C50F9FB4EE}"/>
          </ac:spMkLst>
        </pc:spChg>
      </pc:sldChg>
      <pc:sldChg chg="addSp modSp">
        <pc:chgData name="Ryan Jackman" userId="S::ryan.jackman@imail.org::7b1f93d7-1519-4f66-928e-4fd85550f257" providerId="AD" clId="Web-{0EB5F061-7C21-4718-B20D-860A17EE2AC3}" dt="2024-02-24T19:59:11.965" v="86" actId="20577"/>
        <pc:sldMkLst>
          <pc:docMk/>
          <pc:sldMk cId="634992713" sldId="260"/>
        </pc:sldMkLst>
        <pc:spChg chg="add mod">
          <ac:chgData name="Ryan Jackman" userId="S::ryan.jackman@imail.org::7b1f93d7-1519-4f66-928e-4fd85550f257" providerId="AD" clId="Web-{0EB5F061-7C21-4718-B20D-860A17EE2AC3}" dt="2024-02-24T19:59:11.965" v="86" actId="20577"/>
          <ac:spMkLst>
            <pc:docMk/>
            <pc:sldMk cId="634992713" sldId="260"/>
            <ac:spMk id="3" creationId="{F3F632F6-3A0B-D561-43ED-C62C85371220}"/>
          </ac:spMkLst>
        </pc:spChg>
      </pc:sldChg>
      <pc:sldChg chg="addSp delSp modSp">
        <pc:chgData name="Ryan Jackman" userId="S::ryan.jackman@imail.org::7b1f93d7-1519-4f66-928e-4fd85550f257" providerId="AD" clId="Web-{0EB5F061-7C21-4718-B20D-860A17EE2AC3}" dt="2024-02-24T19:48:17.847" v="43" actId="20577"/>
        <pc:sldMkLst>
          <pc:docMk/>
          <pc:sldMk cId="1126683084" sldId="261"/>
        </pc:sldMkLst>
        <pc:spChg chg="mod">
          <ac:chgData name="Ryan Jackman" userId="S::ryan.jackman@imail.org::7b1f93d7-1519-4f66-928e-4fd85550f257" providerId="AD" clId="Web-{0EB5F061-7C21-4718-B20D-860A17EE2AC3}" dt="2024-02-24T19:38:07.323" v="10" actId="1076"/>
          <ac:spMkLst>
            <pc:docMk/>
            <pc:sldMk cId="1126683084" sldId="261"/>
            <ac:spMk id="2" creationId="{C4D6638C-AF3B-C834-6D73-A1CF58FAFAAF}"/>
          </ac:spMkLst>
        </pc:spChg>
        <pc:spChg chg="del mod">
          <ac:chgData name="Ryan Jackman" userId="S::ryan.jackman@imail.org::7b1f93d7-1519-4f66-928e-4fd85550f257" providerId="AD" clId="Web-{0EB5F061-7C21-4718-B20D-860A17EE2AC3}" dt="2024-02-24T19:37:57.714" v="8"/>
          <ac:spMkLst>
            <pc:docMk/>
            <pc:sldMk cId="1126683084" sldId="261"/>
            <ac:spMk id="3" creationId="{5DEF35C6-8234-890C-603F-9532DAEB3C60}"/>
          </ac:spMkLst>
        </pc:spChg>
        <pc:spChg chg="add mod">
          <ac:chgData name="Ryan Jackman" userId="S::ryan.jackman@imail.org::7b1f93d7-1519-4f66-928e-4fd85550f257" providerId="AD" clId="Web-{0EB5F061-7C21-4718-B20D-860A17EE2AC3}" dt="2024-02-24T19:38:36.886" v="22" actId="1076"/>
          <ac:spMkLst>
            <pc:docMk/>
            <pc:sldMk cId="1126683084" sldId="261"/>
            <ac:spMk id="5" creationId="{2D865A27-68EB-3172-1F8C-B29FF16F63E0}"/>
          </ac:spMkLst>
        </pc:spChg>
        <pc:spChg chg="add mod">
          <ac:chgData name="Ryan Jackman" userId="S::ryan.jackman@imail.org::7b1f93d7-1519-4f66-928e-4fd85550f257" providerId="AD" clId="Web-{0EB5F061-7C21-4718-B20D-860A17EE2AC3}" dt="2024-02-24T19:48:17.847" v="43" actId="20577"/>
          <ac:spMkLst>
            <pc:docMk/>
            <pc:sldMk cId="1126683084" sldId="261"/>
            <ac:spMk id="6" creationId="{C977D0A4-87E3-039D-2F62-48FC2E371FC3}"/>
          </ac:spMkLst>
        </pc:spChg>
        <pc:picChg chg="add mod ord">
          <ac:chgData name="Ryan Jackman" userId="S::ryan.jackman@imail.org::7b1f93d7-1519-4f66-928e-4fd85550f257" providerId="AD" clId="Web-{0EB5F061-7C21-4718-B20D-860A17EE2AC3}" dt="2024-02-24T19:38:09.964" v="11" actId="1076"/>
          <ac:picMkLst>
            <pc:docMk/>
            <pc:sldMk cId="1126683084" sldId="261"/>
            <ac:picMk id="4" creationId="{64829C5B-12F8-AACC-9360-A152C2433A8E}"/>
          </ac:picMkLst>
        </pc:picChg>
      </pc:sldChg>
      <pc:sldChg chg="addSp delSp modSp new mod setBg setClrOvrMap">
        <pc:chgData name="Ryan Jackman" userId="S::ryan.jackman@imail.org::7b1f93d7-1519-4f66-928e-4fd85550f257" providerId="AD" clId="Web-{0EB5F061-7C21-4718-B20D-860A17EE2AC3}" dt="2024-02-24T21:21:38.997" v="481"/>
        <pc:sldMkLst>
          <pc:docMk/>
          <pc:sldMk cId="4203546398" sldId="262"/>
        </pc:sldMkLst>
        <pc:spChg chg="del mod">
          <ac:chgData name="Ryan Jackman" userId="S::ryan.jackman@imail.org::7b1f93d7-1519-4f66-928e-4fd85550f257" providerId="AD" clId="Web-{0EB5F061-7C21-4718-B20D-860A17EE2AC3}" dt="2024-02-24T20:51:05.222" v="376"/>
          <ac:spMkLst>
            <pc:docMk/>
            <pc:sldMk cId="4203546398" sldId="262"/>
            <ac:spMk id="2" creationId="{D50A7DB0-88A4-2A85-9418-FC95D3EBD1F2}"/>
          </ac:spMkLst>
        </pc:spChg>
        <pc:spChg chg="del mod">
          <ac:chgData name="Ryan Jackman" userId="S::ryan.jackman@imail.org::7b1f93d7-1519-4f66-928e-4fd85550f257" providerId="AD" clId="Web-{0EB5F061-7C21-4718-B20D-860A17EE2AC3}" dt="2024-02-24T20:50:06.815" v="367"/>
          <ac:spMkLst>
            <pc:docMk/>
            <pc:sldMk cId="4203546398" sldId="262"/>
            <ac:spMk id="3" creationId="{6C776C3D-27F6-3511-5CC3-282EE0D10134}"/>
          </ac:spMkLst>
        </pc:spChg>
        <pc:spChg chg="add del mod">
          <ac:chgData name="Ryan Jackman" userId="S::ryan.jackman@imail.org::7b1f93d7-1519-4f66-928e-4fd85550f257" providerId="AD" clId="Web-{0EB5F061-7C21-4718-B20D-860A17EE2AC3}" dt="2024-02-24T20:51:08.206" v="377"/>
          <ac:spMkLst>
            <pc:docMk/>
            <pc:sldMk cId="4203546398" sldId="262"/>
            <ac:spMk id="7" creationId="{50B5BAD0-8CB9-5A58-E23B-D24581A63066}"/>
          </ac:spMkLst>
        </pc:spChg>
        <pc:spChg chg="add">
          <ac:chgData name="Ryan Jackman" userId="S::ryan.jackman@imail.org::7b1f93d7-1519-4f66-928e-4fd85550f257" providerId="AD" clId="Web-{0EB5F061-7C21-4718-B20D-860A17EE2AC3}" dt="2024-02-24T20:50:03.862" v="366"/>
          <ac:spMkLst>
            <pc:docMk/>
            <pc:sldMk cId="4203546398" sldId="262"/>
            <ac:spMk id="8" creationId="{AD2D45C7-2E37-44FD-AC77-116CD14B9ED9}"/>
          </ac:spMkLst>
        </pc:spChg>
        <pc:spChg chg="add">
          <ac:chgData name="Ryan Jackman" userId="S::ryan.jackman@imail.org::7b1f93d7-1519-4f66-928e-4fd85550f257" providerId="AD" clId="Web-{0EB5F061-7C21-4718-B20D-860A17EE2AC3}" dt="2024-02-24T20:50:03.862" v="366"/>
          <ac:spMkLst>
            <pc:docMk/>
            <pc:sldMk cId="4203546398" sldId="262"/>
            <ac:spMk id="10" creationId="{1FF88480-2CF1-4C54-8CE3-2CA9CD9FF896}"/>
          </ac:spMkLst>
        </pc:spChg>
        <pc:spChg chg="add mod">
          <ac:chgData name="Ryan Jackman" userId="S::ryan.jackman@imail.org::7b1f93d7-1519-4f66-928e-4fd85550f257" providerId="AD" clId="Web-{0EB5F061-7C21-4718-B20D-860A17EE2AC3}" dt="2024-02-24T21:17:04.160" v="474" actId="14100"/>
          <ac:spMkLst>
            <pc:docMk/>
            <pc:sldMk cId="4203546398" sldId="262"/>
            <ac:spMk id="11" creationId="{4ED6C188-70F4-12DB-12D7-0DA5F771D571}"/>
          </ac:spMkLst>
        </pc:spChg>
        <pc:spChg chg="add mod">
          <ac:chgData name="Ryan Jackman" userId="S::ryan.jackman@imail.org::7b1f93d7-1519-4f66-928e-4fd85550f257" providerId="AD" clId="Web-{0EB5F061-7C21-4718-B20D-860A17EE2AC3}" dt="2024-02-24T20:56:03.584" v="413" actId="14100"/>
          <ac:spMkLst>
            <pc:docMk/>
            <pc:sldMk cId="4203546398" sldId="262"/>
            <ac:spMk id="12" creationId="{F798FBF9-5C14-22BF-9C99-20FA17E8A2C8}"/>
          </ac:spMkLst>
        </pc:spChg>
        <pc:spChg chg="add mod">
          <ac:chgData name="Ryan Jackman" userId="S::ryan.jackman@imail.org::7b1f93d7-1519-4f66-928e-4fd85550f257" providerId="AD" clId="Web-{0EB5F061-7C21-4718-B20D-860A17EE2AC3}" dt="2024-02-24T21:21:38.997" v="481"/>
          <ac:spMkLst>
            <pc:docMk/>
            <pc:sldMk cId="4203546398" sldId="262"/>
            <ac:spMk id="13" creationId="{0CBB59DD-1844-2E9B-3FFA-9D92FFD6DD83}"/>
          </ac:spMkLst>
        </pc:spChg>
        <pc:picChg chg="add mod ord">
          <ac:chgData name="Ryan Jackman" userId="S::ryan.jackman@imail.org::7b1f93d7-1519-4f66-928e-4fd85550f257" providerId="AD" clId="Web-{0EB5F061-7C21-4718-B20D-860A17EE2AC3}" dt="2024-02-24T20:54:30.146" v="399" actId="1076"/>
          <ac:picMkLst>
            <pc:docMk/>
            <pc:sldMk cId="4203546398" sldId="262"/>
            <ac:picMk id="4" creationId="{C9021358-2882-993B-5E3D-8905605E80D2}"/>
          </ac:picMkLst>
        </pc:picChg>
        <pc:picChg chg="add mod">
          <ac:chgData name="Ryan Jackman" userId="S::ryan.jackman@imail.org::7b1f93d7-1519-4f66-928e-4fd85550f257" providerId="AD" clId="Web-{0EB5F061-7C21-4718-B20D-860A17EE2AC3}" dt="2024-02-24T20:54:32.146" v="400" actId="1076"/>
          <ac:picMkLst>
            <pc:docMk/>
            <pc:sldMk cId="4203546398" sldId="262"/>
            <ac:picMk id="5" creationId="{AB4379AD-F7DE-6E8B-B27C-EA37BAEA5AFE}"/>
          </ac:picMkLst>
        </pc:picChg>
        <pc:picChg chg="add del mod">
          <ac:chgData name="Ryan Jackman" userId="S::ryan.jackman@imail.org::7b1f93d7-1519-4f66-928e-4fd85550f257" providerId="AD" clId="Web-{0EB5F061-7C21-4718-B20D-860A17EE2AC3}" dt="2024-02-24T20:56:06.006" v="414"/>
          <ac:picMkLst>
            <pc:docMk/>
            <pc:sldMk cId="4203546398" sldId="262"/>
            <ac:picMk id="9" creationId="{6EFD517F-3B23-FE09-C24E-E0600C7B1CF2}"/>
          </ac:picMkLst>
        </pc:picChg>
      </pc:sldChg>
      <pc:sldChg chg="addSp delSp modSp add replId">
        <pc:chgData name="Ryan Jackman" userId="S::ryan.jackman@imail.org::7b1f93d7-1519-4f66-928e-4fd85550f257" providerId="AD" clId="Web-{0EB5F061-7C21-4718-B20D-860A17EE2AC3}" dt="2024-02-24T20:15:10.322" v="324" actId="20577"/>
        <pc:sldMkLst>
          <pc:docMk/>
          <pc:sldMk cId="2482966412" sldId="263"/>
        </pc:sldMkLst>
        <pc:spChg chg="mod">
          <ac:chgData name="Ryan Jackman" userId="S::ryan.jackman@imail.org::7b1f93d7-1519-4f66-928e-4fd85550f257" providerId="AD" clId="Web-{0EB5F061-7C21-4718-B20D-860A17EE2AC3}" dt="2024-02-24T19:55:40.415" v="57" actId="1076"/>
          <ac:spMkLst>
            <pc:docMk/>
            <pc:sldMk cId="2482966412" sldId="263"/>
            <ac:spMk id="2" creationId="{C4D6638C-AF3B-C834-6D73-A1CF58FAFAAF}"/>
          </ac:spMkLst>
        </pc:spChg>
        <pc:spChg chg="del">
          <ac:chgData name="Ryan Jackman" userId="S::ryan.jackman@imail.org::7b1f93d7-1519-4f66-928e-4fd85550f257" providerId="AD" clId="Web-{0EB5F061-7C21-4718-B20D-860A17EE2AC3}" dt="2024-02-24T19:49:14.254" v="51"/>
          <ac:spMkLst>
            <pc:docMk/>
            <pc:sldMk cId="2482966412" sldId="263"/>
            <ac:spMk id="5" creationId="{2D865A27-68EB-3172-1F8C-B29FF16F63E0}"/>
          </ac:spMkLst>
        </pc:spChg>
        <pc:spChg chg="del mod">
          <ac:chgData name="Ryan Jackman" userId="S::ryan.jackman@imail.org::7b1f93d7-1519-4f66-928e-4fd85550f257" providerId="AD" clId="Web-{0EB5F061-7C21-4718-B20D-860A17EE2AC3}" dt="2024-02-24T19:48:34.394" v="47"/>
          <ac:spMkLst>
            <pc:docMk/>
            <pc:sldMk cId="2482966412" sldId="263"/>
            <ac:spMk id="6" creationId="{C977D0A4-87E3-039D-2F62-48FC2E371FC3}"/>
          </ac:spMkLst>
        </pc:spChg>
        <pc:spChg chg="add mod">
          <ac:chgData name="Ryan Jackman" userId="S::ryan.jackman@imail.org::7b1f93d7-1519-4f66-928e-4fd85550f257" providerId="AD" clId="Web-{0EB5F061-7C21-4718-B20D-860A17EE2AC3}" dt="2024-02-24T20:15:10.322" v="324" actId="20577"/>
          <ac:spMkLst>
            <pc:docMk/>
            <pc:sldMk cId="2482966412" sldId="263"/>
            <ac:spMk id="7" creationId="{0BB6F045-0CF3-D41D-BC98-2065A590EA69}"/>
          </ac:spMkLst>
        </pc:spChg>
        <pc:picChg chg="add mod ord">
          <ac:chgData name="Ryan Jackman" userId="S::ryan.jackman@imail.org::7b1f93d7-1519-4f66-928e-4fd85550f257" providerId="AD" clId="Web-{0EB5F061-7C21-4718-B20D-860A17EE2AC3}" dt="2024-02-24T19:57:06.417" v="73" actId="1076"/>
          <ac:picMkLst>
            <pc:docMk/>
            <pc:sldMk cId="2482966412" sldId="263"/>
            <ac:picMk id="3" creationId="{8DAD9652-DBF2-FD89-E1D7-AFF550B326D5}"/>
          </ac:picMkLst>
        </pc:picChg>
        <pc:picChg chg="mod modCrop">
          <ac:chgData name="Ryan Jackman" userId="S::ryan.jackman@imail.org::7b1f93d7-1519-4f66-928e-4fd85550f257" providerId="AD" clId="Web-{0EB5F061-7C21-4718-B20D-860A17EE2AC3}" dt="2024-02-24T19:57:26.323" v="77" actId="14100"/>
          <ac:picMkLst>
            <pc:docMk/>
            <pc:sldMk cId="2482966412" sldId="263"/>
            <ac:picMk id="4" creationId="{64829C5B-12F8-AACC-9360-A152C2433A8E}"/>
          </ac:picMkLst>
        </pc:picChg>
      </pc:sldChg>
      <pc:sldChg chg="addSp delSp modSp new mod ord setBg setClrOvrMap">
        <pc:chgData name="Ryan Jackman" userId="S::ryan.jackman@imail.org::7b1f93d7-1519-4f66-928e-4fd85550f257" providerId="AD" clId="Web-{0EB5F061-7C21-4718-B20D-860A17EE2AC3}" dt="2024-02-24T20:21:48.093" v="364"/>
        <pc:sldMkLst>
          <pc:docMk/>
          <pc:sldMk cId="1620314147" sldId="264"/>
        </pc:sldMkLst>
        <pc:spChg chg="mod">
          <ac:chgData name="Ryan Jackman" userId="S::ryan.jackman@imail.org::7b1f93d7-1519-4f66-928e-4fd85550f257" providerId="AD" clId="Web-{0EB5F061-7C21-4718-B20D-860A17EE2AC3}" dt="2024-02-24T20:21:23.811" v="358" actId="20577"/>
          <ac:spMkLst>
            <pc:docMk/>
            <pc:sldMk cId="1620314147" sldId="264"/>
            <ac:spMk id="2" creationId="{90E32CEC-0DD6-A50C-E622-BE1DB99FD809}"/>
          </ac:spMkLst>
        </pc:spChg>
        <pc:spChg chg="del mod">
          <ac:chgData name="Ryan Jackman" userId="S::ryan.jackman@imail.org::7b1f93d7-1519-4f66-928e-4fd85550f257" providerId="AD" clId="Web-{0EB5F061-7C21-4718-B20D-860A17EE2AC3}" dt="2024-02-24T20:21:27.827" v="360"/>
          <ac:spMkLst>
            <pc:docMk/>
            <pc:sldMk cId="1620314147" sldId="264"/>
            <ac:spMk id="3" creationId="{92CA2D27-C71E-6145-0B5F-37287E08DF74}"/>
          </ac:spMkLst>
        </pc:spChg>
        <pc:spChg chg="add">
          <ac:chgData name="Ryan Jackman" userId="S::ryan.jackman@imail.org::7b1f93d7-1519-4f66-928e-4fd85550f257" providerId="AD" clId="Web-{0EB5F061-7C21-4718-B20D-860A17EE2AC3}" dt="2024-02-24T20:21:48.093" v="364"/>
          <ac:spMkLst>
            <pc:docMk/>
            <pc:sldMk cId="1620314147" sldId="264"/>
            <ac:spMk id="5" creationId="{FE59DC3F-DEAD-A3AD-222D-A23ABD24AE94}"/>
          </ac:spMkLst>
        </pc:spChg>
        <pc:spChg chg="add">
          <ac:chgData name="Ryan Jackman" userId="S::ryan.jackman@imail.org::7b1f93d7-1519-4f66-928e-4fd85550f257" providerId="AD" clId="Web-{0EB5F061-7C21-4718-B20D-860A17EE2AC3}" dt="2024-02-24T20:21:48.093" v="364"/>
          <ac:spMkLst>
            <pc:docMk/>
            <pc:sldMk cId="1620314147" sldId="264"/>
            <ac:spMk id="6" creationId="{7F7B62D5-3F43-0CCD-CADA-84638C148425}"/>
          </ac:spMkLst>
        </pc:spChg>
        <pc:spChg chg="add">
          <ac:chgData name="Ryan Jackman" userId="S::ryan.jackman@imail.org::7b1f93d7-1519-4f66-928e-4fd85550f257" providerId="AD" clId="Web-{0EB5F061-7C21-4718-B20D-860A17EE2AC3}" dt="2024-02-24T20:20:56.545" v="344"/>
          <ac:spMkLst>
            <pc:docMk/>
            <pc:sldMk cId="1620314147" sldId="264"/>
            <ac:spMk id="8" creationId="{AD2D45C7-2E37-44FD-AC77-116CD14B9ED9}"/>
          </ac:spMkLst>
        </pc:spChg>
        <pc:spChg chg="add">
          <ac:chgData name="Ryan Jackman" userId="S::ryan.jackman@imail.org::7b1f93d7-1519-4f66-928e-4fd85550f257" providerId="AD" clId="Web-{0EB5F061-7C21-4718-B20D-860A17EE2AC3}" dt="2024-02-24T20:20:56.545" v="344"/>
          <ac:spMkLst>
            <pc:docMk/>
            <pc:sldMk cId="1620314147" sldId="264"/>
            <ac:spMk id="10" creationId="{1FF88480-2CF1-4C54-8CE3-2CA9CD9FF896}"/>
          </ac:spMkLst>
        </pc:spChg>
        <pc:picChg chg="add mod ord">
          <ac:chgData name="Ryan Jackman" userId="S::ryan.jackman@imail.org::7b1f93d7-1519-4f66-928e-4fd85550f257" providerId="AD" clId="Web-{0EB5F061-7C21-4718-B20D-860A17EE2AC3}" dt="2024-02-24T20:21:35.874" v="361" actId="1076"/>
          <ac:picMkLst>
            <pc:docMk/>
            <pc:sldMk cId="1620314147" sldId="264"/>
            <ac:picMk id="4" creationId="{BB4F1012-6E14-C3D9-61A5-4934B0708267}"/>
          </ac:picMkLst>
        </pc:picChg>
      </pc:sldChg>
      <pc:sldChg chg="modSp new ord">
        <pc:chgData name="Ryan Jackman" userId="S::ryan.jackman@imail.org::7b1f93d7-1519-4f66-928e-4fd85550f257" providerId="AD" clId="Web-{0EB5F061-7C21-4718-B20D-860A17EE2AC3}" dt="2024-02-24T20:19:39.341" v="342"/>
        <pc:sldMkLst>
          <pc:docMk/>
          <pc:sldMk cId="2408790055" sldId="265"/>
        </pc:sldMkLst>
        <pc:spChg chg="mod">
          <ac:chgData name="Ryan Jackman" userId="S::ryan.jackman@imail.org::7b1f93d7-1519-4f66-928e-4fd85550f257" providerId="AD" clId="Web-{0EB5F061-7C21-4718-B20D-860A17EE2AC3}" dt="2024-02-24T20:06:17.252" v="283" actId="20577"/>
          <ac:spMkLst>
            <pc:docMk/>
            <pc:sldMk cId="2408790055" sldId="265"/>
            <ac:spMk id="2" creationId="{574BCE36-E878-377B-DF05-CBC3B7FEDD70}"/>
          </ac:spMkLst>
        </pc:spChg>
      </pc:sldChg>
      <pc:sldChg chg="modSp new">
        <pc:chgData name="Ryan Jackman" userId="S::ryan.jackman@imail.org::7b1f93d7-1519-4f66-928e-4fd85550f257" providerId="AD" clId="Web-{0EB5F061-7C21-4718-B20D-860A17EE2AC3}" dt="2024-02-24T20:06:21.299" v="288" actId="20577"/>
        <pc:sldMkLst>
          <pc:docMk/>
          <pc:sldMk cId="614149672" sldId="266"/>
        </pc:sldMkLst>
        <pc:spChg chg="mod">
          <ac:chgData name="Ryan Jackman" userId="S::ryan.jackman@imail.org::7b1f93d7-1519-4f66-928e-4fd85550f257" providerId="AD" clId="Web-{0EB5F061-7C21-4718-B20D-860A17EE2AC3}" dt="2024-02-24T20:06:21.299" v="288" actId="20577"/>
          <ac:spMkLst>
            <pc:docMk/>
            <pc:sldMk cId="614149672" sldId="266"/>
            <ac:spMk id="2" creationId="{6AE8A25C-8064-D1BF-C611-4DCC76923B7B}"/>
          </ac:spMkLst>
        </pc:spChg>
      </pc:sldChg>
      <pc:sldChg chg="modSp new">
        <pc:chgData name="Ryan Jackman" userId="S::ryan.jackman@imail.org::7b1f93d7-1519-4f66-928e-4fd85550f257" providerId="AD" clId="Web-{0EB5F061-7C21-4718-B20D-860A17EE2AC3}" dt="2024-02-24T20:06:27.674" v="291" actId="20577"/>
        <pc:sldMkLst>
          <pc:docMk/>
          <pc:sldMk cId="2574075848" sldId="267"/>
        </pc:sldMkLst>
        <pc:spChg chg="mod">
          <ac:chgData name="Ryan Jackman" userId="S::ryan.jackman@imail.org::7b1f93d7-1519-4f66-928e-4fd85550f257" providerId="AD" clId="Web-{0EB5F061-7C21-4718-B20D-860A17EE2AC3}" dt="2024-02-24T20:06:27.674" v="291" actId="20577"/>
          <ac:spMkLst>
            <pc:docMk/>
            <pc:sldMk cId="2574075848" sldId="267"/>
            <ac:spMk id="2" creationId="{CCE6BDAE-E00D-0D73-1812-BF05A50A6CAE}"/>
          </ac:spMkLst>
        </pc:spChg>
      </pc:sldChg>
      <pc:sldChg chg="addSp delSp modSp new del">
        <pc:chgData name="Ryan Jackman" userId="S::ryan.jackman@imail.org::7b1f93d7-1519-4f66-928e-4fd85550f257" providerId="AD" clId="Web-{0EB5F061-7C21-4718-B20D-860A17EE2AC3}" dt="2024-02-24T20:22:46.078" v="365"/>
        <pc:sldMkLst>
          <pc:docMk/>
          <pc:sldMk cId="3908602870" sldId="268"/>
        </pc:sldMkLst>
        <pc:spChg chg="mod">
          <ac:chgData name="Ryan Jackman" userId="S::ryan.jackman@imail.org::7b1f93d7-1519-4f66-928e-4fd85550f257" providerId="AD" clId="Web-{0EB5F061-7C21-4718-B20D-860A17EE2AC3}" dt="2024-02-24T20:14:12.602" v="304" actId="1076"/>
          <ac:spMkLst>
            <pc:docMk/>
            <pc:sldMk cId="3908602870" sldId="268"/>
            <ac:spMk id="2" creationId="{CCCFFD00-DFC1-0AC1-826E-75A195EE4588}"/>
          </ac:spMkLst>
        </pc:spChg>
        <pc:spChg chg="del mod">
          <ac:chgData name="Ryan Jackman" userId="S::ryan.jackman@imail.org::7b1f93d7-1519-4f66-928e-4fd85550f257" providerId="AD" clId="Web-{0EB5F061-7C21-4718-B20D-860A17EE2AC3}" dt="2024-02-24T20:13:54.508" v="295"/>
          <ac:spMkLst>
            <pc:docMk/>
            <pc:sldMk cId="3908602870" sldId="268"/>
            <ac:spMk id="3" creationId="{F90E60B0-CC92-AC80-85EE-75598BF10ABF}"/>
          </ac:spMkLst>
        </pc:spChg>
        <pc:spChg chg="add del mod">
          <ac:chgData name="Ryan Jackman" userId="S::ryan.jackman@imail.org::7b1f93d7-1519-4f66-928e-4fd85550f257" providerId="AD" clId="Web-{0EB5F061-7C21-4718-B20D-860A17EE2AC3}" dt="2024-02-24T20:21:40.592" v="363"/>
          <ac:spMkLst>
            <pc:docMk/>
            <pc:sldMk cId="3908602870" sldId="268"/>
            <ac:spMk id="5" creationId="{FE59DC3F-DEAD-A3AD-222D-A23ABD24AE94}"/>
          </ac:spMkLst>
        </pc:spChg>
        <pc:spChg chg="add del mod">
          <ac:chgData name="Ryan Jackman" userId="S::ryan.jackman@imail.org::7b1f93d7-1519-4f66-928e-4fd85550f257" providerId="AD" clId="Web-{0EB5F061-7C21-4718-B20D-860A17EE2AC3}" dt="2024-02-24T20:21:40.592" v="362"/>
          <ac:spMkLst>
            <pc:docMk/>
            <pc:sldMk cId="3908602870" sldId="268"/>
            <ac:spMk id="6" creationId="{7F7B62D5-3F43-0CCD-CADA-84638C148425}"/>
          </ac:spMkLst>
        </pc:spChg>
        <pc:spChg chg="add mod">
          <ac:chgData name="Ryan Jackman" userId="S::ryan.jackman@imail.org::7b1f93d7-1519-4f66-928e-4fd85550f257" providerId="AD" clId="Web-{0EB5F061-7C21-4718-B20D-860A17EE2AC3}" dt="2024-02-24T20:21:25.780" v="359"/>
          <ac:spMkLst>
            <pc:docMk/>
            <pc:sldMk cId="3908602870" sldId="268"/>
            <ac:spMk id="8" creationId="{9D971170-3DC7-1BE7-1347-10218740F0D0}"/>
          </ac:spMkLst>
        </pc:spChg>
        <pc:picChg chg="add del mod ord">
          <ac:chgData name="Ryan Jackman" userId="S::ryan.jackman@imail.org::7b1f93d7-1519-4f66-928e-4fd85550f257" providerId="AD" clId="Web-{0EB5F061-7C21-4718-B20D-860A17EE2AC3}" dt="2024-02-24T20:21:25.780" v="359"/>
          <ac:picMkLst>
            <pc:docMk/>
            <pc:sldMk cId="3908602870" sldId="268"/>
            <ac:picMk id="4" creationId="{493FF5FA-3A14-C4CE-4A1B-4FE701DF1F54}"/>
          </ac:picMkLst>
        </pc:picChg>
      </pc:sldChg>
      <pc:sldChg chg="addSp modSp add replId">
        <pc:chgData name="Ryan Jackman" userId="S::ryan.jackman@imail.org::7b1f93d7-1519-4f66-928e-4fd85550f257" providerId="AD" clId="Web-{0EB5F061-7C21-4718-B20D-860A17EE2AC3}" dt="2024-02-24T21:31:29.786" v="574" actId="14100"/>
        <pc:sldMkLst>
          <pc:docMk/>
          <pc:sldMk cId="3466111789" sldId="269"/>
        </pc:sldMkLst>
        <pc:spChg chg="mod">
          <ac:chgData name="Ryan Jackman" userId="S::ryan.jackman@imail.org::7b1f93d7-1519-4f66-928e-4fd85550f257" providerId="AD" clId="Web-{0EB5F061-7C21-4718-B20D-860A17EE2AC3}" dt="2024-02-24T21:31:25.786" v="573" actId="1076"/>
          <ac:spMkLst>
            <pc:docMk/>
            <pc:sldMk cId="3466111789" sldId="269"/>
            <ac:spMk id="2" creationId="{90E32CEC-0DD6-A50C-E622-BE1DB99FD809}"/>
          </ac:spMkLst>
        </pc:spChg>
        <pc:spChg chg="mod">
          <ac:chgData name="Ryan Jackman" userId="S::ryan.jackman@imail.org::7b1f93d7-1519-4f66-928e-4fd85550f257" providerId="AD" clId="Web-{0EB5F061-7C21-4718-B20D-860A17EE2AC3}" dt="2024-02-24T21:31:29.786" v="574" actId="14100"/>
          <ac:spMkLst>
            <pc:docMk/>
            <pc:sldMk cId="3466111789" sldId="269"/>
            <ac:spMk id="3" creationId="{92CA2D27-C71E-6145-0B5F-37287E08DF74}"/>
          </ac:spMkLst>
        </pc:spChg>
        <pc:spChg chg="add mod">
          <ac:chgData name="Ryan Jackman" userId="S::ryan.jackman@imail.org::7b1f93d7-1519-4f66-928e-4fd85550f257" providerId="AD" clId="Web-{0EB5F061-7C21-4718-B20D-860A17EE2AC3}" dt="2024-02-24T21:21:05.341" v="479" actId="20577"/>
          <ac:spMkLst>
            <pc:docMk/>
            <pc:sldMk cId="3466111789" sldId="269"/>
            <ac:spMk id="4" creationId="{0D237002-6D0D-0203-5F04-89FE44993427}"/>
          </ac:spMkLst>
        </pc:spChg>
      </pc:sldChg>
      <pc:sldChg chg="addSp delSp modSp add replId">
        <pc:chgData name="Ryan Jackman" userId="S::ryan.jackman@imail.org::7b1f93d7-1519-4f66-928e-4fd85550f257" providerId="AD" clId="Web-{0EB5F061-7C21-4718-B20D-860A17EE2AC3}" dt="2024-02-24T21:21:26.247" v="480"/>
        <pc:sldMkLst>
          <pc:docMk/>
          <pc:sldMk cId="3068431044" sldId="270"/>
        </pc:sldMkLst>
        <pc:spChg chg="mod">
          <ac:chgData name="Ryan Jackman" userId="S::ryan.jackman@imail.org::7b1f93d7-1519-4f66-928e-4fd85550f257" providerId="AD" clId="Web-{0EB5F061-7C21-4718-B20D-860A17EE2AC3}" dt="2024-02-24T21:14:44.580" v="458" actId="1076"/>
          <ac:spMkLst>
            <pc:docMk/>
            <pc:sldMk cId="3068431044" sldId="270"/>
            <ac:spMk id="2" creationId="{90E32CEC-0DD6-A50C-E622-BE1DB99FD809}"/>
          </ac:spMkLst>
        </pc:spChg>
        <pc:spChg chg="del">
          <ac:chgData name="Ryan Jackman" userId="S::ryan.jackman@imail.org::7b1f93d7-1519-4f66-928e-4fd85550f257" providerId="AD" clId="Web-{0EB5F061-7C21-4718-B20D-860A17EE2AC3}" dt="2024-02-24T21:13:02.407" v="428"/>
          <ac:spMkLst>
            <pc:docMk/>
            <pc:sldMk cId="3068431044" sldId="270"/>
            <ac:spMk id="3" creationId="{92CA2D27-C71E-6145-0B5F-37287E08DF74}"/>
          </ac:spMkLst>
        </pc:spChg>
        <pc:spChg chg="add mod">
          <ac:chgData name="Ryan Jackman" userId="S::ryan.jackman@imail.org::7b1f93d7-1519-4f66-928e-4fd85550f257" providerId="AD" clId="Web-{0EB5F061-7C21-4718-B20D-860A17EE2AC3}" dt="2024-02-24T21:14:32.064" v="456" actId="20577"/>
          <ac:spMkLst>
            <pc:docMk/>
            <pc:sldMk cId="3068431044" sldId="270"/>
            <ac:spMk id="5" creationId="{E81A7E80-FDCA-D6A7-29C4-2718FF6732EE}"/>
          </ac:spMkLst>
        </pc:spChg>
        <pc:spChg chg="add mod">
          <ac:chgData name="Ryan Jackman" userId="S::ryan.jackman@imail.org::7b1f93d7-1519-4f66-928e-4fd85550f257" providerId="AD" clId="Web-{0EB5F061-7C21-4718-B20D-860A17EE2AC3}" dt="2024-02-24T21:21:26.247" v="480"/>
          <ac:spMkLst>
            <pc:docMk/>
            <pc:sldMk cId="3068431044" sldId="270"/>
            <ac:spMk id="7" creationId="{A6505EF0-5D7C-DEB2-FB2C-0788A9261649}"/>
          </ac:spMkLst>
        </pc:spChg>
        <pc:spChg chg="add mod">
          <ac:chgData name="Ryan Jackman" userId="S::ryan.jackman@imail.org::7b1f93d7-1519-4f66-928e-4fd85550f257" providerId="AD" clId="Web-{0EB5F061-7C21-4718-B20D-860A17EE2AC3}" dt="2024-02-24T21:16:18.472" v="472" actId="20577"/>
          <ac:spMkLst>
            <pc:docMk/>
            <pc:sldMk cId="3068431044" sldId="270"/>
            <ac:spMk id="8" creationId="{57C92FEB-E3A0-1A2B-4B55-8653631C2855}"/>
          </ac:spMkLst>
        </pc:spChg>
        <pc:picChg chg="add mod ord">
          <ac:chgData name="Ryan Jackman" userId="S::ryan.jackman@imail.org::7b1f93d7-1519-4f66-928e-4fd85550f257" providerId="AD" clId="Web-{0EB5F061-7C21-4718-B20D-860A17EE2AC3}" dt="2024-02-24T21:13:08.298" v="429" actId="1076"/>
          <ac:picMkLst>
            <pc:docMk/>
            <pc:sldMk cId="3068431044" sldId="270"/>
            <ac:picMk id="4" creationId="{83360D9C-04F4-797C-C904-46D293044379}"/>
          </ac:picMkLst>
        </pc:picChg>
      </pc:sldChg>
      <pc:sldChg chg="modSp add replId">
        <pc:chgData name="Ryan Jackman" userId="S::ryan.jackman@imail.org::7b1f93d7-1519-4f66-928e-4fd85550f257" providerId="AD" clId="Web-{0EB5F061-7C21-4718-B20D-860A17EE2AC3}" dt="2024-02-24T21:33:13.209" v="592" actId="14100"/>
        <pc:sldMkLst>
          <pc:docMk/>
          <pc:sldMk cId="690329721" sldId="271"/>
        </pc:sldMkLst>
        <pc:spChg chg="mod">
          <ac:chgData name="Ryan Jackman" userId="S::ryan.jackman@imail.org::7b1f93d7-1519-4f66-928e-4fd85550f257" providerId="AD" clId="Web-{0EB5F061-7C21-4718-B20D-860A17EE2AC3}" dt="2024-02-24T21:33:13.209" v="592" actId="14100"/>
          <ac:spMkLst>
            <pc:docMk/>
            <pc:sldMk cId="690329721" sldId="271"/>
            <ac:spMk id="3" creationId="{92CA2D27-C71E-6145-0B5F-37287E08DF74}"/>
          </ac:spMkLst>
        </pc:spChg>
      </pc:sldChg>
    </pc:docChg>
  </pc:docChgLst>
  <pc:docChgLst>
    <pc:chgData name="Ryan Jackman" userId="S::ryan.jackman@imail.org::7b1f93d7-1519-4f66-928e-4fd85550f257" providerId="AD" clId="Web-{B085A497-DCB4-4251-EB0E-1E57EDE29D85}"/>
    <pc:docChg chg="addSld delSld modSld addMainMaster delMainMaster">
      <pc:chgData name="Ryan Jackman" userId="S::ryan.jackman@imail.org::7b1f93d7-1519-4f66-928e-4fd85550f257" providerId="AD" clId="Web-{B085A497-DCB4-4251-EB0E-1E57EDE29D85}" dt="2024-02-23T23:48:55.303" v="1180" actId="1076"/>
      <pc:docMkLst>
        <pc:docMk/>
      </pc:docMkLst>
      <pc:sldChg chg="addSp delSp modSp mod setBg modClrScheme setClrOvrMap delDesignElem chgLayout">
        <pc:chgData name="Ryan Jackman" userId="S::ryan.jackman@imail.org::7b1f93d7-1519-4f66-928e-4fd85550f257" providerId="AD" clId="Web-{B085A497-DCB4-4251-EB0E-1E57EDE29D85}" dt="2024-02-23T23:27:37.375" v="45"/>
        <pc:sldMkLst>
          <pc:docMk/>
          <pc:sldMk cId="1390900720" sldId="256"/>
        </pc:sldMkLst>
        <pc:spChg chg="mod ord">
          <ac:chgData name="Ryan Jackman" userId="S::ryan.jackman@imail.org::7b1f93d7-1519-4f66-928e-4fd85550f257" providerId="AD" clId="Web-{B085A497-DCB4-4251-EB0E-1E57EDE29D85}" dt="2024-02-23T23:27:37.375" v="45"/>
          <ac:spMkLst>
            <pc:docMk/>
            <pc:sldMk cId="1390900720" sldId="256"/>
            <ac:spMk id="2" creationId="{0EA13C80-DF27-0846-6633-54BD7CA77047}"/>
          </ac:spMkLst>
        </pc:spChg>
        <pc:spChg chg="del">
          <ac:chgData name="Ryan Jackman" userId="S::ryan.jackman@imail.org::7b1f93d7-1519-4f66-928e-4fd85550f257" providerId="AD" clId="Web-{B085A497-DCB4-4251-EB0E-1E57EDE29D85}" dt="2024-02-23T23:26:49.590" v="38"/>
          <ac:spMkLst>
            <pc:docMk/>
            <pc:sldMk cId="1390900720" sldId="256"/>
            <ac:spMk id="3" creationId="{D0A7FDFA-6200-F29C-4187-C13B9B1BF91A}"/>
          </ac:spMkLst>
        </pc:spChg>
        <pc:spChg chg="add del">
          <ac:chgData name="Ryan Jackman" userId="S::ryan.jackman@imail.org::7b1f93d7-1519-4f66-928e-4fd85550f257" providerId="AD" clId="Web-{B085A497-DCB4-4251-EB0E-1E57EDE29D85}" dt="2024-02-23T23:27:31.468" v="43"/>
          <ac:spMkLst>
            <pc:docMk/>
            <pc:sldMk cId="1390900720" sldId="256"/>
            <ac:spMk id="7" creationId="{7E134C76-7FB4-4BB7-9322-DD8A4B179ACD}"/>
          </ac:spMkLst>
        </pc:spChg>
        <pc:spChg chg="add del">
          <ac:chgData name="Ryan Jackman" userId="S::ryan.jackman@imail.org::7b1f93d7-1519-4f66-928e-4fd85550f257" providerId="AD" clId="Web-{B085A497-DCB4-4251-EB0E-1E57EDE29D85}" dt="2024-02-23T23:27:31.468" v="43"/>
          <ac:spMkLst>
            <pc:docMk/>
            <pc:sldMk cId="1390900720" sldId="256"/>
            <ac:spMk id="9" creationId="{C0C57804-4F33-4D85-AA3E-DA0F214BBD91}"/>
          </ac:spMkLst>
        </pc:spChg>
      </pc:sldChg>
      <pc:sldChg chg="addSp delSp modSp new mod setBg setClrOvrMap">
        <pc:chgData name="Ryan Jackman" userId="S::ryan.jackman@imail.org::7b1f93d7-1519-4f66-928e-4fd85550f257" providerId="AD" clId="Web-{B085A497-DCB4-4251-EB0E-1E57EDE29D85}" dt="2024-02-23T23:30:13.496" v="236" actId="20577"/>
        <pc:sldMkLst>
          <pc:docMk/>
          <pc:sldMk cId="3154799192" sldId="257"/>
        </pc:sldMkLst>
        <pc:spChg chg="del mod">
          <ac:chgData name="Ryan Jackman" userId="S::ryan.jackman@imail.org::7b1f93d7-1519-4f66-928e-4fd85550f257" providerId="AD" clId="Web-{B085A497-DCB4-4251-EB0E-1E57EDE29D85}" dt="2024-02-23T23:30:10.074" v="233"/>
          <ac:spMkLst>
            <pc:docMk/>
            <pc:sldMk cId="3154799192" sldId="257"/>
            <ac:spMk id="2" creationId="{87FE53F1-3A80-3996-073F-A82F1753229A}"/>
          </ac:spMkLst>
        </pc:spChg>
        <pc:spChg chg="mod">
          <ac:chgData name="Ryan Jackman" userId="S::ryan.jackman@imail.org::7b1f93d7-1519-4f66-928e-4fd85550f257" providerId="AD" clId="Web-{B085A497-DCB4-4251-EB0E-1E57EDE29D85}" dt="2024-02-23T23:30:13.496" v="236" actId="20577"/>
          <ac:spMkLst>
            <pc:docMk/>
            <pc:sldMk cId="3154799192" sldId="257"/>
            <ac:spMk id="3" creationId="{BFCB47DA-62A2-165A-47E1-161C188B6948}"/>
          </ac:spMkLst>
        </pc:spChg>
        <pc:spChg chg="add">
          <ac:chgData name="Ryan Jackman" userId="S::ryan.jackman@imail.org::7b1f93d7-1519-4f66-928e-4fd85550f257" providerId="AD" clId="Web-{B085A497-DCB4-4251-EB0E-1E57EDE29D85}" dt="2024-02-23T23:27:50.642" v="47"/>
          <ac:spMkLst>
            <pc:docMk/>
            <pc:sldMk cId="3154799192" sldId="257"/>
            <ac:spMk id="8" creationId="{AD2D45C7-2E37-44FD-AC77-116CD14B9ED9}"/>
          </ac:spMkLst>
        </pc:spChg>
        <pc:spChg chg="add">
          <ac:chgData name="Ryan Jackman" userId="S::ryan.jackman@imail.org::7b1f93d7-1519-4f66-928e-4fd85550f257" providerId="AD" clId="Web-{B085A497-DCB4-4251-EB0E-1E57EDE29D85}" dt="2024-02-23T23:27:50.642" v="47"/>
          <ac:spMkLst>
            <pc:docMk/>
            <pc:sldMk cId="3154799192" sldId="257"/>
            <ac:spMk id="10" creationId="{1FF88480-2CF1-4C54-8CE3-2CA9CD9FF896}"/>
          </ac:spMkLst>
        </pc:spChg>
      </pc:sldChg>
      <pc:sldChg chg="addSp delSp modSp new mod setBg setClrOvrMap">
        <pc:chgData name="Ryan Jackman" userId="S::ryan.jackman@imail.org::7b1f93d7-1519-4f66-928e-4fd85550f257" providerId="AD" clId="Web-{B085A497-DCB4-4251-EB0E-1E57EDE29D85}" dt="2024-02-23T23:48:55.303" v="1180" actId="1076"/>
        <pc:sldMkLst>
          <pc:docMk/>
          <pc:sldMk cId="4046345867" sldId="258"/>
        </pc:sldMkLst>
        <pc:spChg chg="mod">
          <ac:chgData name="Ryan Jackman" userId="S::ryan.jackman@imail.org::7b1f93d7-1519-4f66-928e-4fd85550f257" providerId="AD" clId="Web-{B085A497-DCB4-4251-EB0E-1E57EDE29D85}" dt="2024-02-23T23:41:09.048" v="1118" actId="1076"/>
          <ac:spMkLst>
            <pc:docMk/>
            <pc:sldMk cId="4046345867" sldId="258"/>
            <ac:spMk id="2" creationId="{DABB07F5-1609-B5F6-0165-E81A938944C0}"/>
          </ac:spMkLst>
        </pc:spChg>
        <pc:spChg chg="mod">
          <ac:chgData name="Ryan Jackman" userId="S::ryan.jackman@imail.org::7b1f93d7-1519-4f66-928e-4fd85550f257" providerId="AD" clId="Web-{B085A497-DCB4-4251-EB0E-1E57EDE29D85}" dt="2024-02-23T23:47:27.234" v="1178" actId="14100"/>
          <ac:spMkLst>
            <pc:docMk/>
            <pc:sldMk cId="4046345867" sldId="258"/>
            <ac:spMk id="3" creationId="{1F6CE1E9-3249-BDF6-7E06-67C50F9FB4EE}"/>
          </ac:spMkLst>
        </pc:spChg>
        <pc:spChg chg="add del">
          <ac:chgData name="Ryan Jackman" userId="S::ryan.jackman@imail.org::7b1f93d7-1519-4f66-928e-4fd85550f257" providerId="AD" clId="Web-{B085A497-DCB4-4251-EB0E-1E57EDE29D85}" dt="2024-02-23T23:32:04.536" v="321"/>
          <ac:spMkLst>
            <pc:docMk/>
            <pc:sldMk cId="4046345867" sldId="258"/>
            <ac:spMk id="8" creationId="{AD2D45C7-2E37-44FD-AC77-116CD14B9ED9}"/>
          </ac:spMkLst>
        </pc:spChg>
        <pc:spChg chg="add del">
          <ac:chgData name="Ryan Jackman" userId="S::ryan.jackman@imail.org::7b1f93d7-1519-4f66-928e-4fd85550f257" providerId="AD" clId="Web-{B085A497-DCB4-4251-EB0E-1E57EDE29D85}" dt="2024-02-23T23:32:04.536" v="321"/>
          <ac:spMkLst>
            <pc:docMk/>
            <pc:sldMk cId="4046345867" sldId="258"/>
            <ac:spMk id="10" creationId="{1FF88480-2CF1-4C54-8CE3-2CA9CD9FF896}"/>
          </ac:spMkLst>
        </pc:spChg>
        <pc:spChg chg="add">
          <ac:chgData name="Ryan Jackman" userId="S::ryan.jackman@imail.org::7b1f93d7-1519-4f66-928e-4fd85550f257" providerId="AD" clId="Web-{B085A497-DCB4-4251-EB0E-1E57EDE29D85}" dt="2024-02-23T23:32:04.536" v="321"/>
          <ac:spMkLst>
            <pc:docMk/>
            <pc:sldMk cId="4046345867" sldId="258"/>
            <ac:spMk id="15" creationId="{AD2D45C7-2E37-44FD-AC77-116CD14B9ED9}"/>
          </ac:spMkLst>
        </pc:spChg>
        <pc:spChg chg="add">
          <ac:chgData name="Ryan Jackman" userId="S::ryan.jackman@imail.org::7b1f93d7-1519-4f66-928e-4fd85550f257" providerId="AD" clId="Web-{B085A497-DCB4-4251-EB0E-1E57EDE29D85}" dt="2024-02-23T23:32:04.536" v="321"/>
          <ac:spMkLst>
            <pc:docMk/>
            <pc:sldMk cId="4046345867" sldId="258"/>
            <ac:spMk id="17" creationId="{1FF88480-2CF1-4C54-8CE3-2CA9CD9FF896}"/>
          </ac:spMkLst>
        </pc:spChg>
        <pc:picChg chg="add mod">
          <ac:chgData name="Ryan Jackman" userId="S::ryan.jackman@imail.org::7b1f93d7-1519-4f66-928e-4fd85550f257" providerId="AD" clId="Web-{B085A497-DCB4-4251-EB0E-1E57EDE29D85}" dt="2024-02-23T23:48:55.303" v="1180" actId="1076"/>
          <ac:picMkLst>
            <pc:docMk/>
            <pc:sldMk cId="4046345867" sldId="258"/>
            <ac:picMk id="4" creationId="{51989092-D943-D089-1385-52AFCE051BB5}"/>
          </ac:picMkLst>
        </pc:picChg>
      </pc:sldChg>
      <pc:sldChg chg="addSp delSp modSp add replId">
        <pc:chgData name="Ryan Jackman" userId="S::ryan.jackman@imail.org::7b1f93d7-1519-4f66-928e-4fd85550f257" providerId="AD" clId="Web-{B085A497-DCB4-4251-EB0E-1E57EDE29D85}" dt="2024-02-23T23:42:31.539" v="1133" actId="1076"/>
        <pc:sldMkLst>
          <pc:docMk/>
          <pc:sldMk cId="2134969347" sldId="259"/>
        </pc:sldMkLst>
        <pc:spChg chg="mod">
          <ac:chgData name="Ryan Jackman" userId="S::ryan.jackman@imail.org::7b1f93d7-1519-4f66-928e-4fd85550f257" providerId="AD" clId="Web-{B085A497-DCB4-4251-EB0E-1E57EDE29D85}" dt="2024-02-23T23:41:30.143" v="1126" actId="20577"/>
          <ac:spMkLst>
            <pc:docMk/>
            <pc:sldMk cId="2134969347" sldId="259"/>
            <ac:spMk id="2" creationId="{DABB07F5-1609-B5F6-0165-E81A938944C0}"/>
          </ac:spMkLst>
        </pc:spChg>
        <pc:spChg chg="del mod">
          <ac:chgData name="Ryan Jackman" userId="S::ryan.jackman@imail.org::7b1f93d7-1519-4f66-928e-4fd85550f257" providerId="AD" clId="Web-{B085A497-DCB4-4251-EB0E-1E57EDE29D85}" dt="2024-02-23T23:42:19.694" v="1130"/>
          <ac:spMkLst>
            <pc:docMk/>
            <pc:sldMk cId="2134969347" sldId="259"/>
            <ac:spMk id="3" creationId="{1F6CE1E9-3249-BDF6-7E06-67C50F9FB4EE}"/>
          </ac:spMkLst>
        </pc:spChg>
        <pc:picChg chg="add mod ord">
          <ac:chgData name="Ryan Jackman" userId="S::ryan.jackman@imail.org::7b1f93d7-1519-4f66-928e-4fd85550f257" providerId="AD" clId="Web-{B085A497-DCB4-4251-EB0E-1E57EDE29D85}" dt="2024-02-23T23:42:31.539" v="1133" actId="1076"/>
          <ac:picMkLst>
            <pc:docMk/>
            <pc:sldMk cId="2134969347" sldId="259"/>
            <ac:picMk id="4" creationId="{29F0C705-95AD-4D9F-3753-AC802E7ADE9C}"/>
          </ac:picMkLst>
        </pc:picChg>
      </pc:sldChg>
      <pc:sldChg chg="new del">
        <pc:chgData name="Ryan Jackman" userId="S::ryan.jackman@imail.org::7b1f93d7-1519-4f66-928e-4fd85550f257" providerId="AD" clId="Web-{B085A497-DCB4-4251-EB0E-1E57EDE29D85}" dt="2024-02-23T23:41:18.674" v="1120"/>
        <pc:sldMkLst>
          <pc:docMk/>
          <pc:sldMk cId="2723082924" sldId="259"/>
        </pc:sldMkLst>
      </pc:sldChg>
      <pc:sldChg chg="addSp delSp modSp add replId">
        <pc:chgData name="Ryan Jackman" userId="S::ryan.jackman@imail.org::7b1f93d7-1519-4f66-928e-4fd85550f257" providerId="AD" clId="Web-{B085A497-DCB4-4251-EB0E-1E57EDE29D85}" dt="2024-02-23T23:47:09.248" v="1160" actId="20577"/>
        <pc:sldMkLst>
          <pc:docMk/>
          <pc:sldMk cId="634992713" sldId="260"/>
        </pc:sldMkLst>
        <pc:spChg chg="mod">
          <ac:chgData name="Ryan Jackman" userId="S::ryan.jackman@imail.org::7b1f93d7-1519-4f66-928e-4fd85550f257" providerId="AD" clId="Web-{B085A497-DCB4-4251-EB0E-1E57EDE29D85}" dt="2024-02-23T23:47:09.248" v="1160" actId="20577"/>
          <ac:spMkLst>
            <pc:docMk/>
            <pc:sldMk cId="634992713" sldId="260"/>
            <ac:spMk id="2" creationId="{DABB07F5-1609-B5F6-0165-E81A938944C0}"/>
          </ac:spMkLst>
        </pc:spChg>
        <pc:spChg chg="del mod">
          <ac:chgData name="Ryan Jackman" userId="S::ryan.jackman@imail.org::7b1f93d7-1519-4f66-928e-4fd85550f257" providerId="AD" clId="Web-{B085A497-DCB4-4251-EB0E-1E57EDE29D85}" dt="2024-02-23T23:44:06.265" v="1140"/>
          <ac:spMkLst>
            <pc:docMk/>
            <pc:sldMk cId="634992713" sldId="260"/>
            <ac:spMk id="3" creationId="{1F6CE1E9-3249-BDF6-7E06-67C50F9FB4EE}"/>
          </ac:spMkLst>
        </pc:spChg>
        <pc:spChg chg="add mod">
          <ac:chgData name="Ryan Jackman" userId="S::ryan.jackman@imail.org::7b1f93d7-1519-4f66-928e-4fd85550f257" providerId="AD" clId="Web-{B085A497-DCB4-4251-EB0E-1E57EDE29D85}" dt="2024-02-23T23:46:11.493" v="1151" actId="20577"/>
          <ac:spMkLst>
            <pc:docMk/>
            <pc:sldMk cId="634992713" sldId="260"/>
            <ac:spMk id="5" creationId="{9EA63272-F76D-8D6D-2011-B8A5B61CE001}"/>
          </ac:spMkLst>
        </pc:spChg>
        <pc:picChg chg="add mod ord">
          <ac:chgData name="Ryan Jackman" userId="S::ryan.jackman@imail.org::7b1f93d7-1519-4f66-928e-4fd85550f257" providerId="AD" clId="Web-{B085A497-DCB4-4251-EB0E-1E57EDE29D85}" dt="2024-02-23T23:44:09.812" v="1141" actId="1076"/>
          <ac:picMkLst>
            <pc:docMk/>
            <pc:sldMk cId="634992713" sldId="260"/>
            <ac:picMk id="4" creationId="{04F60A2A-5C56-6952-A12A-07B9BBE71B72}"/>
          </ac:picMkLst>
        </pc:picChg>
      </pc:sldChg>
      <pc:sldChg chg="new del">
        <pc:chgData name="Ryan Jackman" userId="S::ryan.jackman@imail.org::7b1f93d7-1519-4f66-928e-4fd85550f257" providerId="AD" clId="Web-{B085A497-DCB4-4251-EB0E-1E57EDE29D85}" dt="2024-02-23T23:43:34.591" v="1135"/>
        <pc:sldMkLst>
          <pc:docMk/>
          <pc:sldMk cId="3019337842" sldId="260"/>
        </pc:sldMkLst>
      </pc:sldChg>
      <pc:sldChg chg="modSp new">
        <pc:chgData name="Ryan Jackman" userId="S::ryan.jackman@imail.org::7b1f93d7-1519-4f66-928e-4fd85550f257" providerId="AD" clId="Web-{B085A497-DCB4-4251-EB0E-1E57EDE29D85}" dt="2024-02-23T23:47:19.327" v="1177" actId="20577"/>
        <pc:sldMkLst>
          <pc:docMk/>
          <pc:sldMk cId="1126683084" sldId="261"/>
        </pc:sldMkLst>
        <pc:spChg chg="mod">
          <ac:chgData name="Ryan Jackman" userId="S::ryan.jackman@imail.org::7b1f93d7-1519-4f66-928e-4fd85550f257" providerId="AD" clId="Web-{B085A497-DCB4-4251-EB0E-1E57EDE29D85}" dt="2024-02-23T23:47:19.327" v="1177" actId="20577"/>
          <ac:spMkLst>
            <pc:docMk/>
            <pc:sldMk cId="1126683084" sldId="261"/>
            <ac:spMk id="2" creationId="{C4D6638C-AF3B-C834-6D73-A1CF58FAFAAF}"/>
          </ac:spMkLst>
        </pc:spChg>
        <pc:spChg chg="mod">
          <ac:chgData name="Ryan Jackman" userId="S::ryan.jackman@imail.org::7b1f93d7-1519-4f66-928e-4fd85550f257" providerId="AD" clId="Web-{B085A497-DCB4-4251-EB0E-1E57EDE29D85}" dt="2024-02-23T23:47:02.685" v="1153" actId="20577"/>
          <ac:spMkLst>
            <pc:docMk/>
            <pc:sldMk cId="1126683084" sldId="261"/>
            <ac:spMk id="3" creationId="{5DEF35C6-8234-890C-603F-9532DAEB3C60}"/>
          </ac:spMkLst>
        </pc:spChg>
      </pc:sldChg>
      <pc:sldMasterChg chg="del delSldLayout">
        <pc:chgData name="Ryan Jackman" userId="S::ryan.jackman@imail.org::7b1f93d7-1519-4f66-928e-4fd85550f257" providerId="AD" clId="Web-{B085A497-DCB4-4251-EB0E-1E57EDE29D85}" dt="2024-02-23T23:26:58.512" v="40"/>
        <pc:sldMasterMkLst>
          <pc:docMk/>
          <pc:sldMasterMk cId="2460954070" sldId="2147483660"/>
        </pc:sldMasterMkLst>
        <pc:sldLayoutChg chg="del">
          <pc:chgData name="Ryan Jackman" userId="S::ryan.jackman@imail.org::7b1f93d7-1519-4f66-928e-4fd85550f257" providerId="AD" clId="Web-{B085A497-DCB4-4251-EB0E-1E57EDE29D85}" dt="2024-02-23T23:26:58.512" v="40"/>
          <pc:sldLayoutMkLst>
            <pc:docMk/>
            <pc:sldMasterMk cId="2460954070" sldId="2147483660"/>
            <pc:sldLayoutMk cId="2385387890" sldId="2147483661"/>
          </pc:sldLayoutMkLst>
        </pc:sldLayoutChg>
        <pc:sldLayoutChg chg="del">
          <pc:chgData name="Ryan Jackman" userId="S::ryan.jackman@imail.org::7b1f93d7-1519-4f66-928e-4fd85550f257" providerId="AD" clId="Web-{B085A497-DCB4-4251-EB0E-1E57EDE29D85}" dt="2024-02-23T23:26:58.512" v="40"/>
          <pc:sldLayoutMkLst>
            <pc:docMk/>
            <pc:sldMasterMk cId="2460954070" sldId="2147483660"/>
            <pc:sldLayoutMk cId="949138452" sldId="2147483662"/>
          </pc:sldLayoutMkLst>
        </pc:sldLayoutChg>
        <pc:sldLayoutChg chg="del">
          <pc:chgData name="Ryan Jackman" userId="S::ryan.jackman@imail.org::7b1f93d7-1519-4f66-928e-4fd85550f257" providerId="AD" clId="Web-{B085A497-DCB4-4251-EB0E-1E57EDE29D85}" dt="2024-02-23T23:26:58.512" v="40"/>
          <pc:sldLayoutMkLst>
            <pc:docMk/>
            <pc:sldMasterMk cId="2460954070" sldId="2147483660"/>
            <pc:sldLayoutMk cId="2591524520" sldId="2147483663"/>
          </pc:sldLayoutMkLst>
        </pc:sldLayoutChg>
        <pc:sldLayoutChg chg="del">
          <pc:chgData name="Ryan Jackman" userId="S::ryan.jackman@imail.org::7b1f93d7-1519-4f66-928e-4fd85550f257" providerId="AD" clId="Web-{B085A497-DCB4-4251-EB0E-1E57EDE29D85}" dt="2024-02-23T23:26:58.512" v="40"/>
          <pc:sldLayoutMkLst>
            <pc:docMk/>
            <pc:sldMasterMk cId="2460954070" sldId="2147483660"/>
            <pc:sldLayoutMk cId="1203092039" sldId="2147483664"/>
          </pc:sldLayoutMkLst>
        </pc:sldLayoutChg>
        <pc:sldLayoutChg chg="del">
          <pc:chgData name="Ryan Jackman" userId="S::ryan.jackman@imail.org::7b1f93d7-1519-4f66-928e-4fd85550f257" providerId="AD" clId="Web-{B085A497-DCB4-4251-EB0E-1E57EDE29D85}" dt="2024-02-23T23:26:58.512" v="40"/>
          <pc:sldLayoutMkLst>
            <pc:docMk/>
            <pc:sldMasterMk cId="2460954070" sldId="2147483660"/>
            <pc:sldLayoutMk cId="3733172339" sldId="2147483665"/>
          </pc:sldLayoutMkLst>
        </pc:sldLayoutChg>
        <pc:sldLayoutChg chg="del">
          <pc:chgData name="Ryan Jackman" userId="S::ryan.jackman@imail.org::7b1f93d7-1519-4f66-928e-4fd85550f257" providerId="AD" clId="Web-{B085A497-DCB4-4251-EB0E-1E57EDE29D85}" dt="2024-02-23T23:26:58.512" v="40"/>
          <pc:sldLayoutMkLst>
            <pc:docMk/>
            <pc:sldMasterMk cId="2460954070" sldId="2147483660"/>
            <pc:sldLayoutMk cId="3210312558" sldId="2147483666"/>
          </pc:sldLayoutMkLst>
        </pc:sldLayoutChg>
        <pc:sldLayoutChg chg="del">
          <pc:chgData name="Ryan Jackman" userId="S::ryan.jackman@imail.org::7b1f93d7-1519-4f66-928e-4fd85550f257" providerId="AD" clId="Web-{B085A497-DCB4-4251-EB0E-1E57EDE29D85}" dt="2024-02-23T23:26:58.512" v="40"/>
          <pc:sldLayoutMkLst>
            <pc:docMk/>
            <pc:sldMasterMk cId="2460954070" sldId="2147483660"/>
            <pc:sldLayoutMk cId="3146388984" sldId="2147483667"/>
          </pc:sldLayoutMkLst>
        </pc:sldLayoutChg>
        <pc:sldLayoutChg chg="del">
          <pc:chgData name="Ryan Jackman" userId="S::ryan.jackman@imail.org::7b1f93d7-1519-4f66-928e-4fd85550f257" providerId="AD" clId="Web-{B085A497-DCB4-4251-EB0E-1E57EDE29D85}" dt="2024-02-23T23:26:58.512" v="40"/>
          <pc:sldLayoutMkLst>
            <pc:docMk/>
            <pc:sldMasterMk cId="2460954070" sldId="2147483660"/>
            <pc:sldLayoutMk cId="3171841454" sldId="2147483668"/>
          </pc:sldLayoutMkLst>
        </pc:sldLayoutChg>
        <pc:sldLayoutChg chg="del">
          <pc:chgData name="Ryan Jackman" userId="S::ryan.jackman@imail.org::7b1f93d7-1519-4f66-928e-4fd85550f257" providerId="AD" clId="Web-{B085A497-DCB4-4251-EB0E-1E57EDE29D85}" dt="2024-02-23T23:26:58.512" v="40"/>
          <pc:sldLayoutMkLst>
            <pc:docMk/>
            <pc:sldMasterMk cId="2460954070" sldId="2147483660"/>
            <pc:sldLayoutMk cId="1718958274" sldId="2147483669"/>
          </pc:sldLayoutMkLst>
        </pc:sldLayoutChg>
        <pc:sldLayoutChg chg="del">
          <pc:chgData name="Ryan Jackman" userId="S::ryan.jackman@imail.org::7b1f93d7-1519-4f66-928e-4fd85550f257" providerId="AD" clId="Web-{B085A497-DCB4-4251-EB0E-1E57EDE29D85}" dt="2024-02-23T23:26:58.512" v="40"/>
          <pc:sldLayoutMkLst>
            <pc:docMk/>
            <pc:sldMasterMk cId="2460954070" sldId="2147483660"/>
            <pc:sldLayoutMk cId="2202905451" sldId="2147483670"/>
          </pc:sldLayoutMkLst>
        </pc:sldLayoutChg>
        <pc:sldLayoutChg chg="del">
          <pc:chgData name="Ryan Jackman" userId="S::ryan.jackman@imail.org::7b1f93d7-1519-4f66-928e-4fd85550f257" providerId="AD" clId="Web-{B085A497-DCB4-4251-EB0E-1E57EDE29D85}" dt="2024-02-23T23:26:58.512" v="40"/>
          <pc:sldLayoutMkLst>
            <pc:docMk/>
            <pc:sldMasterMk cId="2460954070" sldId="2147483660"/>
            <pc:sldLayoutMk cId="3479445657" sldId="2147483671"/>
          </pc:sldLayoutMkLst>
        </pc:sldLayoutChg>
      </pc:sldMasterChg>
      <pc:sldMasterChg chg="add del addSldLayout delSldLayout modSldLayout">
        <pc:chgData name="Ryan Jackman" userId="S::ryan.jackman@imail.org::7b1f93d7-1519-4f66-928e-4fd85550f257" providerId="AD" clId="Web-{B085A497-DCB4-4251-EB0E-1E57EDE29D85}" dt="2024-02-23T23:27:02.638" v="41"/>
        <pc:sldMasterMkLst>
          <pc:docMk/>
          <pc:sldMasterMk cId="3484878463" sldId="2147483672"/>
        </pc:sldMasterMkLst>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1853875937" sldId="2147483673"/>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1740470021" sldId="2147483674"/>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2894502858" sldId="2147483675"/>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2106094121" sldId="2147483676"/>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3229661309" sldId="2147483677"/>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3356166609" sldId="2147483678"/>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1390045460" sldId="2147483679"/>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2302535562" sldId="2147483680"/>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3434672582" sldId="2147483681"/>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3790140409" sldId="2147483682"/>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1584277943" sldId="2147483683"/>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3088958614" sldId="2147483684"/>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799556873" sldId="2147483685"/>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1957871163" sldId="2147483686"/>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1046806347" sldId="2147483687"/>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2917436850" sldId="2147483688"/>
          </pc:sldLayoutMkLst>
        </pc:sldLayoutChg>
        <pc:sldLayoutChg chg="add del mod replId">
          <pc:chgData name="Ryan Jackman" userId="S::ryan.jackman@imail.org::7b1f93d7-1519-4f66-928e-4fd85550f257" providerId="AD" clId="Web-{B085A497-DCB4-4251-EB0E-1E57EDE29D85}" dt="2024-02-23T23:27:02.638" v="41"/>
          <pc:sldLayoutMkLst>
            <pc:docMk/>
            <pc:sldMasterMk cId="3484878463" sldId="2147483672"/>
            <pc:sldLayoutMk cId="361291458" sldId="2147483689"/>
          </pc:sldLayoutMkLst>
        </pc:sldLayoutChg>
      </pc:sldMasterChg>
      <pc:sldMasterChg chg="add del addSldLayout delSldLayout modSldLayout">
        <pc:chgData name="Ryan Jackman" userId="S::ryan.jackman@imail.org::7b1f93d7-1519-4f66-928e-4fd85550f257" providerId="AD" clId="Web-{B085A497-DCB4-4251-EB0E-1E57EDE29D85}" dt="2024-02-23T23:27:31.468" v="43"/>
        <pc:sldMasterMkLst>
          <pc:docMk/>
          <pc:sldMasterMk cId="3726852101" sldId="2147483690"/>
        </pc:sldMasterMkLst>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2570764056" sldId="2147483691"/>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3472527013" sldId="2147483692"/>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594432657" sldId="2147483693"/>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1289849188" sldId="2147483694"/>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724007097" sldId="2147483695"/>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3180130265" sldId="2147483696"/>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1680554575" sldId="2147483697"/>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3564723062" sldId="2147483698"/>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4152346230" sldId="2147483699"/>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1294037125" sldId="2147483700"/>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2654735910" sldId="2147483701"/>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831850747" sldId="2147483702"/>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1247428439" sldId="2147483703"/>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1631976545" sldId="2147483704"/>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815092261" sldId="2147483705"/>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1615671501" sldId="2147483706"/>
          </pc:sldLayoutMkLst>
        </pc:sldLayoutChg>
        <pc:sldLayoutChg chg="add del mod replId">
          <pc:chgData name="Ryan Jackman" userId="S::ryan.jackman@imail.org::7b1f93d7-1519-4f66-928e-4fd85550f257" providerId="AD" clId="Web-{B085A497-DCB4-4251-EB0E-1E57EDE29D85}" dt="2024-02-23T23:27:31.468" v="43"/>
          <pc:sldLayoutMkLst>
            <pc:docMk/>
            <pc:sldMasterMk cId="3726852101" sldId="2147483690"/>
            <pc:sldLayoutMk cId="784357128" sldId="2147483707"/>
          </pc:sldLayoutMkLst>
        </pc:sldLayoutChg>
      </pc:sldMasterChg>
      <pc:sldMasterChg chg="add del addSldLayout delSldLayout modSldLayout">
        <pc:chgData name="Ryan Jackman" userId="S::ryan.jackman@imail.org::7b1f93d7-1519-4f66-928e-4fd85550f257" providerId="AD" clId="Web-{B085A497-DCB4-4251-EB0E-1E57EDE29D85}" dt="2024-02-23T23:27:35.234" v="44"/>
        <pc:sldMasterMkLst>
          <pc:docMk/>
          <pc:sldMasterMk cId="3474055258" sldId="2147483708"/>
        </pc:sldMasterMkLst>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4116386257" sldId="2147483709"/>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3152055535" sldId="2147483710"/>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1620554002" sldId="2147483711"/>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2202895153" sldId="2147483712"/>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4257899118" sldId="2147483713"/>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2051896356" sldId="2147483714"/>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359173973" sldId="2147483715"/>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3775544622" sldId="2147483716"/>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4084068530" sldId="2147483717"/>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3238997708" sldId="2147483718"/>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1553905517" sldId="2147483719"/>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2244810708" sldId="2147483720"/>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52456463" sldId="2147483721"/>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2380611152" sldId="2147483722"/>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3523438876" sldId="2147483723"/>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774724507" sldId="2147483724"/>
          </pc:sldLayoutMkLst>
        </pc:sldLayoutChg>
        <pc:sldLayoutChg chg="add del mod replId">
          <pc:chgData name="Ryan Jackman" userId="S::ryan.jackman@imail.org::7b1f93d7-1519-4f66-928e-4fd85550f257" providerId="AD" clId="Web-{B085A497-DCB4-4251-EB0E-1E57EDE29D85}" dt="2024-02-23T23:27:35.234" v="44"/>
          <pc:sldLayoutMkLst>
            <pc:docMk/>
            <pc:sldMasterMk cId="3474055258" sldId="2147483708"/>
            <pc:sldLayoutMk cId="3856572393" sldId="2147483725"/>
          </pc:sldLayoutMkLst>
        </pc:sldLayoutChg>
      </pc:sldMasterChg>
      <pc:sldMasterChg chg="add del addSldLayout delSldLayout modSldLayout">
        <pc:chgData name="Ryan Jackman" userId="S::ryan.jackman@imail.org::7b1f93d7-1519-4f66-928e-4fd85550f257" providerId="AD" clId="Web-{B085A497-DCB4-4251-EB0E-1E57EDE29D85}" dt="2024-02-23T23:27:37.375" v="45"/>
        <pc:sldMasterMkLst>
          <pc:docMk/>
          <pc:sldMasterMk cId="3633457451" sldId="2147483726"/>
        </pc:sldMasterMkLst>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4169941840" sldId="2147483727"/>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2386342490" sldId="2147483728"/>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3751963102" sldId="2147483729"/>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2465136036" sldId="2147483730"/>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1426335146" sldId="2147483731"/>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40381361" sldId="2147483732"/>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322846243" sldId="2147483733"/>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71722828" sldId="2147483734"/>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3945132736" sldId="2147483735"/>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1536804655" sldId="2147483736"/>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249870741" sldId="2147483737"/>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1858287376" sldId="2147483738"/>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506685049" sldId="2147483739"/>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3591735910" sldId="2147483740"/>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86381379" sldId="2147483741"/>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37232231" sldId="2147483742"/>
          </pc:sldLayoutMkLst>
        </pc:sldLayoutChg>
        <pc:sldLayoutChg chg="add del mod replId">
          <pc:chgData name="Ryan Jackman" userId="S::ryan.jackman@imail.org::7b1f93d7-1519-4f66-928e-4fd85550f257" providerId="AD" clId="Web-{B085A497-DCB4-4251-EB0E-1E57EDE29D85}" dt="2024-02-23T23:27:37.375" v="45"/>
          <pc:sldLayoutMkLst>
            <pc:docMk/>
            <pc:sldMasterMk cId="3633457451" sldId="2147483726"/>
            <pc:sldLayoutMk cId="1439522643" sldId="2147483743"/>
          </pc:sldLayoutMkLst>
        </pc:sldLayoutChg>
      </pc:sldMasterChg>
      <pc:sldMasterChg chg="add addSldLayout modSldLayout">
        <pc:chgData name="Ryan Jackman" userId="S::ryan.jackman@imail.org::7b1f93d7-1519-4f66-928e-4fd85550f257" providerId="AD" clId="Web-{B085A497-DCB4-4251-EB0E-1E57EDE29D85}" dt="2024-02-23T23:27:37.375" v="45"/>
        <pc:sldMasterMkLst>
          <pc:docMk/>
          <pc:sldMasterMk cId="1486339695" sldId="2147483744"/>
        </pc:sldMasterMkLst>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2098801965" sldId="2147483745"/>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578962711" sldId="2147483746"/>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76397314" sldId="2147483747"/>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1241339947" sldId="2147483748"/>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3562579008" sldId="2147483749"/>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1308068171" sldId="2147483750"/>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3189689251" sldId="2147483751"/>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4191014002" sldId="2147483752"/>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1509986160" sldId="2147483753"/>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3092673532" sldId="2147483754"/>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3217129687" sldId="2147483755"/>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3438772552" sldId="2147483756"/>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794610634" sldId="2147483757"/>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2118054162" sldId="2147483758"/>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779301642" sldId="2147483759"/>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3742789368" sldId="2147483760"/>
          </pc:sldLayoutMkLst>
        </pc:sldLayoutChg>
        <pc:sldLayoutChg chg="add mod replId">
          <pc:chgData name="Ryan Jackman" userId="S::ryan.jackman@imail.org::7b1f93d7-1519-4f66-928e-4fd85550f257" providerId="AD" clId="Web-{B085A497-DCB4-4251-EB0E-1E57EDE29D85}" dt="2024-02-23T23:27:37.375" v="45"/>
          <pc:sldLayoutMkLst>
            <pc:docMk/>
            <pc:sldMasterMk cId="1486339695" sldId="2147483744"/>
            <pc:sldLayoutMk cId="4206873790" sldId="2147483761"/>
          </pc:sldLayoutMkLst>
        </pc:sldLayoutChg>
      </pc:sldMasterChg>
    </pc:docChg>
  </pc:docChgLst>
  <pc:docChgLst>
    <pc:chgData name="Ryan Jackman" userId="S::ryan.jackman@imail.org::7b1f93d7-1519-4f66-928e-4fd85550f257" providerId="AD" clId="Web-{9D56C980-1753-03E1-DAD7-7ACDD3E0D259}"/>
    <pc:docChg chg="addSld modSld">
      <pc:chgData name="Ryan Jackman" userId="S::ryan.jackman@imail.org::7b1f93d7-1519-4f66-928e-4fd85550f257" providerId="AD" clId="Web-{9D56C980-1753-03E1-DAD7-7ACDD3E0D259}" dt="2024-02-26T14:21:09.731" v="763" actId="20577"/>
      <pc:docMkLst>
        <pc:docMk/>
      </pc:docMkLst>
      <pc:sldChg chg="modSp">
        <pc:chgData name="Ryan Jackman" userId="S::ryan.jackman@imail.org::7b1f93d7-1519-4f66-928e-4fd85550f257" providerId="AD" clId="Web-{9D56C980-1753-03E1-DAD7-7ACDD3E0D259}" dt="2024-02-26T13:53:41.781" v="228" actId="20577"/>
        <pc:sldMkLst>
          <pc:docMk/>
          <pc:sldMk cId="2408790055" sldId="265"/>
        </pc:sldMkLst>
        <pc:spChg chg="mod">
          <ac:chgData name="Ryan Jackman" userId="S::ryan.jackman@imail.org::7b1f93d7-1519-4f66-928e-4fd85550f257" providerId="AD" clId="Web-{9D56C980-1753-03E1-DAD7-7ACDD3E0D259}" dt="2024-02-26T13:53:41.781" v="228" actId="20577"/>
          <ac:spMkLst>
            <pc:docMk/>
            <pc:sldMk cId="2408790055" sldId="265"/>
            <ac:spMk id="3" creationId="{81F1A3FD-AFDF-A186-AA07-412E9D66E9D0}"/>
          </ac:spMkLst>
        </pc:spChg>
      </pc:sldChg>
      <pc:sldChg chg="addSp modSp">
        <pc:chgData name="Ryan Jackman" userId="S::ryan.jackman@imail.org::7b1f93d7-1519-4f66-928e-4fd85550f257" providerId="AD" clId="Web-{9D56C980-1753-03E1-DAD7-7ACDD3E0D259}" dt="2024-02-26T14:05:34.188" v="286" actId="20577"/>
        <pc:sldMkLst>
          <pc:docMk/>
          <pc:sldMk cId="614149672" sldId="266"/>
        </pc:sldMkLst>
        <pc:spChg chg="mod">
          <ac:chgData name="Ryan Jackman" userId="S::ryan.jackman@imail.org::7b1f93d7-1519-4f66-928e-4fd85550f257" providerId="AD" clId="Web-{9D56C980-1753-03E1-DAD7-7ACDD3E0D259}" dt="2024-02-26T13:58:54.170" v="272" actId="20577"/>
          <ac:spMkLst>
            <pc:docMk/>
            <pc:sldMk cId="614149672" sldId="266"/>
            <ac:spMk id="2" creationId="{6AE8A25C-8064-D1BF-C611-4DCC76923B7B}"/>
          </ac:spMkLst>
        </pc:spChg>
        <pc:spChg chg="mod">
          <ac:chgData name="Ryan Jackman" userId="S::ryan.jackman@imail.org::7b1f93d7-1519-4f66-928e-4fd85550f257" providerId="AD" clId="Web-{9D56C980-1753-03E1-DAD7-7ACDD3E0D259}" dt="2024-02-26T14:05:34.188" v="286" actId="20577"/>
          <ac:spMkLst>
            <pc:docMk/>
            <pc:sldMk cId="614149672" sldId="266"/>
            <ac:spMk id="3" creationId="{5A614918-7FEA-0F13-16DB-2BA4DF467519}"/>
          </ac:spMkLst>
        </pc:spChg>
        <pc:spChg chg="add mod">
          <ac:chgData name="Ryan Jackman" userId="S::ryan.jackman@imail.org::7b1f93d7-1519-4f66-928e-4fd85550f257" providerId="AD" clId="Web-{9D56C980-1753-03E1-DAD7-7ACDD3E0D259}" dt="2024-02-26T13:58:47.982" v="269" actId="20577"/>
          <ac:spMkLst>
            <pc:docMk/>
            <pc:sldMk cId="614149672" sldId="266"/>
            <ac:spMk id="4" creationId="{96565FCB-8ACB-52BE-01DE-5740D1043C87}"/>
          </ac:spMkLst>
        </pc:spChg>
      </pc:sldChg>
      <pc:sldChg chg="modSp">
        <pc:chgData name="Ryan Jackman" userId="S::ryan.jackman@imail.org::7b1f93d7-1519-4f66-928e-4fd85550f257" providerId="AD" clId="Web-{9D56C980-1753-03E1-DAD7-7ACDD3E0D259}" dt="2024-02-26T14:15:08.527" v="693" actId="20577"/>
        <pc:sldMkLst>
          <pc:docMk/>
          <pc:sldMk cId="2574075848" sldId="267"/>
        </pc:sldMkLst>
        <pc:spChg chg="mod">
          <ac:chgData name="Ryan Jackman" userId="S::ryan.jackman@imail.org::7b1f93d7-1519-4f66-928e-4fd85550f257" providerId="AD" clId="Web-{9D56C980-1753-03E1-DAD7-7ACDD3E0D259}" dt="2024-02-26T14:15:08.527" v="693" actId="20577"/>
          <ac:spMkLst>
            <pc:docMk/>
            <pc:sldMk cId="2574075848" sldId="267"/>
            <ac:spMk id="3" creationId="{0B4A62FA-6106-C771-F626-E53DB1975CF4}"/>
          </ac:spMkLst>
        </pc:spChg>
      </pc:sldChg>
      <pc:sldChg chg="modSp new">
        <pc:chgData name="Ryan Jackman" userId="S::ryan.jackman@imail.org::7b1f93d7-1519-4f66-928e-4fd85550f257" providerId="AD" clId="Web-{9D56C980-1753-03E1-DAD7-7ACDD3E0D259}" dt="2024-02-26T14:08:00.914" v="412" actId="20577"/>
        <pc:sldMkLst>
          <pc:docMk/>
          <pc:sldMk cId="1066995184" sldId="272"/>
        </pc:sldMkLst>
        <pc:spChg chg="mod">
          <ac:chgData name="Ryan Jackman" userId="S::ryan.jackman@imail.org::7b1f93d7-1519-4f66-928e-4fd85550f257" providerId="AD" clId="Web-{9D56C980-1753-03E1-DAD7-7ACDD3E0D259}" dt="2024-02-26T14:05:53.986" v="301" actId="20577"/>
          <ac:spMkLst>
            <pc:docMk/>
            <pc:sldMk cId="1066995184" sldId="272"/>
            <ac:spMk id="2" creationId="{1A0B15BF-F287-DB95-1CDC-96D0438A1898}"/>
          </ac:spMkLst>
        </pc:spChg>
        <pc:spChg chg="mod">
          <ac:chgData name="Ryan Jackman" userId="S::ryan.jackman@imail.org::7b1f93d7-1519-4f66-928e-4fd85550f257" providerId="AD" clId="Web-{9D56C980-1753-03E1-DAD7-7ACDD3E0D259}" dt="2024-02-26T14:08:00.914" v="412" actId="20577"/>
          <ac:spMkLst>
            <pc:docMk/>
            <pc:sldMk cId="1066995184" sldId="272"/>
            <ac:spMk id="3" creationId="{00FB587A-A849-9C6F-ED1E-7820594713D0}"/>
          </ac:spMkLst>
        </pc:spChg>
      </pc:sldChg>
      <pc:sldChg chg="modSp new">
        <pc:chgData name="Ryan Jackman" userId="S::ryan.jackman@imail.org::7b1f93d7-1519-4f66-928e-4fd85550f257" providerId="AD" clId="Web-{9D56C980-1753-03E1-DAD7-7ACDD3E0D259}" dt="2024-02-26T14:10:57.328" v="451" actId="20577"/>
        <pc:sldMkLst>
          <pc:docMk/>
          <pc:sldMk cId="1777424316" sldId="273"/>
        </pc:sldMkLst>
        <pc:spChg chg="mod">
          <ac:chgData name="Ryan Jackman" userId="S::ryan.jackman@imail.org::7b1f93d7-1519-4f66-928e-4fd85550f257" providerId="AD" clId="Web-{9D56C980-1753-03E1-DAD7-7ACDD3E0D259}" dt="2024-02-26T14:08:17.117" v="423" actId="20577"/>
          <ac:spMkLst>
            <pc:docMk/>
            <pc:sldMk cId="1777424316" sldId="273"/>
            <ac:spMk id="2" creationId="{4CEC55C5-CC38-444D-0091-06426E79BAB0}"/>
          </ac:spMkLst>
        </pc:spChg>
        <pc:spChg chg="mod">
          <ac:chgData name="Ryan Jackman" userId="S::ryan.jackman@imail.org::7b1f93d7-1519-4f66-928e-4fd85550f257" providerId="AD" clId="Web-{9D56C980-1753-03E1-DAD7-7ACDD3E0D259}" dt="2024-02-26T14:10:57.328" v="451" actId="20577"/>
          <ac:spMkLst>
            <pc:docMk/>
            <pc:sldMk cId="1777424316" sldId="273"/>
            <ac:spMk id="3" creationId="{E7B69A3F-9391-632F-8E2F-4CA543801CB6}"/>
          </ac:spMkLst>
        </pc:spChg>
      </pc:sldChg>
      <pc:sldChg chg="addSp delSp modSp new">
        <pc:chgData name="Ryan Jackman" userId="S::ryan.jackman@imail.org::7b1f93d7-1519-4f66-928e-4fd85550f257" providerId="AD" clId="Web-{9D56C980-1753-03E1-DAD7-7ACDD3E0D259}" dt="2024-02-26T14:16:04.482" v="711" actId="1076"/>
        <pc:sldMkLst>
          <pc:docMk/>
          <pc:sldMk cId="3869008989" sldId="274"/>
        </pc:sldMkLst>
        <pc:spChg chg="mod">
          <ac:chgData name="Ryan Jackman" userId="S::ryan.jackman@imail.org::7b1f93d7-1519-4f66-928e-4fd85550f257" providerId="AD" clId="Web-{9D56C980-1753-03E1-DAD7-7ACDD3E0D259}" dt="2024-02-26T14:16:04.482" v="711" actId="1076"/>
          <ac:spMkLst>
            <pc:docMk/>
            <pc:sldMk cId="3869008989" sldId="274"/>
            <ac:spMk id="2" creationId="{91B58FF2-E373-6B79-6ED4-077B647DF1B5}"/>
          </ac:spMkLst>
        </pc:spChg>
        <pc:spChg chg="del mod">
          <ac:chgData name="Ryan Jackman" userId="S::ryan.jackman@imail.org::7b1f93d7-1519-4f66-928e-4fd85550f257" providerId="AD" clId="Web-{9D56C980-1753-03E1-DAD7-7ACDD3E0D259}" dt="2024-02-26T14:15:53.669" v="708"/>
          <ac:spMkLst>
            <pc:docMk/>
            <pc:sldMk cId="3869008989" sldId="274"/>
            <ac:spMk id="3" creationId="{FE495AB3-BE8F-82F3-5708-3FA4D7D9247E}"/>
          </ac:spMkLst>
        </pc:spChg>
        <pc:picChg chg="add mod ord">
          <ac:chgData name="Ryan Jackman" userId="S::ryan.jackman@imail.org::7b1f93d7-1519-4f66-928e-4fd85550f257" providerId="AD" clId="Web-{9D56C980-1753-03E1-DAD7-7ACDD3E0D259}" dt="2024-02-26T14:16:00.342" v="710" actId="1076"/>
          <ac:picMkLst>
            <pc:docMk/>
            <pc:sldMk cId="3869008989" sldId="274"/>
            <ac:picMk id="4" creationId="{DCF8C543-C052-A427-D201-45D756648E85}"/>
          </ac:picMkLst>
        </pc:picChg>
      </pc:sldChg>
      <pc:sldChg chg="addSp delSp modSp new">
        <pc:chgData name="Ryan Jackman" userId="S::ryan.jackman@imail.org::7b1f93d7-1519-4f66-928e-4fd85550f257" providerId="AD" clId="Web-{9D56C980-1753-03E1-DAD7-7ACDD3E0D259}" dt="2024-02-26T14:21:09.731" v="763" actId="20577"/>
        <pc:sldMkLst>
          <pc:docMk/>
          <pc:sldMk cId="2101999357" sldId="275"/>
        </pc:sldMkLst>
        <pc:spChg chg="mod">
          <ac:chgData name="Ryan Jackman" userId="S::ryan.jackman@imail.org::7b1f93d7-1519-4f66-928e-4fd85550f257" providerId="AD" clId="Web-{9D56C980-1753-03E1-DAD7-7ACDD3E0D259}" dt="2024-02-26T14:17:11.376" v="718" actId="20577"/>
          <ac:spMkLst>
            <pc:docMk/>
            <pc:sldMk cId="2101999357" sldId="275"/>
            <ac:spMk id="2" creationId="{60D93040-6BE3-56B9-F0E5-D5D8DD9616AB}"/>
          </ac:spMkLst>
        </pc:spChg>
        <pc:spChg chg="del mod">
          <ac:chgData name="Ryan Jackman" userId="S::ryan.jackman@imail.org::7b1f93d7-1519-4f66-928e-4fd85550f257" providerId="AD" clId="Web-{9D56C980-1753-03E1-DAD7-7ACDD3E0D259}" dt="2024-02-26T14:19:23.976" v="723"/>
          <ac:spMkLst>
            <pc:docMk/>
            <pc:sldMk cId="2101999357" sldId="275"/>
            <ac:spMk id="3" creationId="{B3EDA3BB-B950-869A-2429-5F6C3F3DC2EB}"/>
          </ac:spMkLst>
        </pc:spChg>
        <pc:spChg chg="add del mod">
          <ac:chgData name="Ryan Jackman" userId="S::ryan.jackman@imail.org::7b1f93d7-1519-4f66-928e-4fd85550f257" providerId="AD" clId="Web-{9D56C980-1753-03E1-DAD7-7ACDD3E0D259}" dt="2024-02-26T14:19:25.679" v="724"/>
          <ac:spMkLst>
            <pc:docMk/>
            <pc:sldMk cId="2101999357" sldId="275"/>
            <ac:spMk id="5" creationId="{5F7F6FAE-2B61-3B91-ED4A-0AC881D67989}"/>
          </ac:spMkLst>
        </pc:spChg>
        <pc:spChg chg="add mod">
          <ac:chgData name="Ryan Jackman" userId="S::ryan.jackman@imail.org::7b1f93d7-1519-4f66-928e-4fd85550f257" providerId="AD" clId="Web-{9D56C980-1753-03E1-DAD7-7ACDD3E0D259}" dt="2024-02-26T14:21:09.731" v="763" actId="20577"/>
          <ac:spMkLst>
            <pc:docMk/>
            <pc:sldMk cId="2101999357" sldId="275"/>
            <ac:spMk id="7" creationId="{9CEE203A-CD57-76BB-4257-366DD7FC229A}"/>
          </ac:spMkLst>
        </pc:spChg>
        <pc:picChg chg="add mod ord modCrop">
          <ac:chgData name="Ryan Jackman" userId="S::ryan.jackman@imail.org::7b1f93d7-1519-4f66-928e-4fd85550f257" providerId="AD" clId="Web-{9D56C980-1753-03E1-DAD7-7ACDD3E0D259}" dt="2024-02-26T14:20:05.540" v="735" actId="1076"/>
          <ac:picMkLst>
            <pc:docMk/>
            <pc:sldMk cId="2101999357" sldId="275"/>
            <ac:picMk id="6" creationId="{B7E5C065-7CF2-590A-8F1F-048A829225E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80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9267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17129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3438772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9461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118054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79301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4278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0687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7896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639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4133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6257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0806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8968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9101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0998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2/26/2024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8633969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3C80-DF27-0846-6633-54BD7CA77047}"/>
              </a:ext>
            </a:extLst>
          </p:cNvPr>
          <p:cNvSpPr>
            <a:spLocks noGrp="1"/>
          </p:cNvSpPr>
          <p:nvPr>
            <p:ph type="ctrTitle"/>
          </p:nvPr>
        </p:nvSpPr>
        <p:spPr>
          <a:xfrm>
            <a:off x="684212" y="685799"/>
            <a:ext cx="9678988" cy="3673474"/>
          </a:xfrm>
        </p:spPr>
        <p:txBody>
          <a:bodyPr>
            <a:normAutofit/>
          </a:bodyPr>
          <a:lstStyle/>
          <a:p>
            <a:pPr>
              <a:lnSpc>
                <a:spcPct val="90000"/>
              </a:lnSpc>
            </a:pPr>
            <a:r>
              <a:rPr lang="en-US" sz="6000">
                <a:solidFill>
                  <a:schemeClr val="tx2"/>
                </a:solidFill>
                <a:cs typeface="Calibri Light"/>
              </a:rPr>
              <a:t>Long-acting, Injectable Medication for Addiction in Pregnancy</a:t>
            </a:r>
            <a:endParaRPr lang="en-US" sz="6000">
              <a:solidFill>
                <a:schemeClr val="tx2"/>
              </a:solidFill>
            </a:endParaRPr>
          </a:p>
        </p:txBody>
      </p:sp>
    </p:spTree>
    <p:extLst>
      <p:ext uri="{BB962C8B-B14F-4D97-AF65-F5344CB8AC3E}">
        <p14:creationId xmlns:p14="http://schemas.microsoft.com/office/powerpoint/2010/main" val="139090072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2CEC-0DD6-A50C-E622-BE1DB99FD809}"/>
              </a:ext>
            </a:extLst>
          </p:cNvPr>
          <p:cNvSpPr>
            <a:spLocks noGrp="1"/>
          </p:cNvSpPr>
          <p:nvPr>
            <p:ph type="title"/>
          </p:nvPr>
        </p:nvSpPr>
        <p:spPr>
          <a:xfrm>
            <a:off x="684212" y="4881470"/>
            <a:ext cx="8534400" cy="1507067"/>
          </a:xfrm>
        </p:spPr>
        <p:txBody>
          <a:bodyPr/>
          <a:lstStyle/>
          <a:p>
            <a:r>
              <a:rPr lang="en-US" err="1"/>
              <a:t>Sublocade</a:t>
            </a:r>
            <a:r>
              <a:rPr lang="en-US"/>
              <a:t> efficacy</a:t>
            </a:r>
          </a:p>
        </p:txBody>
      </p:sp>
      <p:sp>
        <p:nvSpPr>
          <p:cNvPr id="3" name="Content Placeholder 2">
            <a:extLst>
              <a:ext uri="{FF2B5EF4-FFF2-40B4-BE49-F238E27FC236}">
                <a16:creationId xmlns:a16="http://schemas.microsoft.com/office/drawing/2014/main" id="{92CA2D27-C71E-6145-0B5F-37287E08DF74}"/>
              </a:ext>
            </a:extLst>
          </p:cNvPr>
          <p:cNvSpPr>
            <a:spLocks noGrp="1"/>
          </p:cNvSpPr>
          <p:nvPr>
            <p:ph idx="1"/>
          </p:nvPr>
        </p:nvSpPr>
        <p:spPr>
          <a:xfrm>
            <a:off x="684212" y="685800"/>
            <a:ext cx="10032124" cy="4692576"/>
          </a:xfrm>
        </p:spPr>
        <p:txBody>
          <a:bodyPr>
            <a:normAutofit fontScale="85000" lnSpcReduction="20000"/>
          </a:bodyPr>
          <a:lstStyle/>
          <a:p>
            <a:pPr marL="0" indent="0">
              <a:buClr>
                <a:srgbClr val="FFFFFF"/>
              </a:buClr>
              <a:buNone/>
            </a:pPr>
            <a:r>
              <a:rPr lang="en-US" b="1" dirty="0">
                <a:solidFill>
                  <a:schemeClr val="tx1"/>
                </a:solidFill>
              </a:rPr>
              <a:t>Indivior Studies:</a:t>
            </a:r>
          </a:p>
          <a:p>
            <a:pPr>
              <a:buClr>
                <a:srgbClr val="FFFFFF"/>
              </a:buClr>
            </a:pPr>
            <a:r>
              <a:rPr lang="en-US" dirty="0">
                <a:solidFill>
                  <a:schemeClr val="tx1"/>
                </a:solidFill>
              </a:rPr>
              <a:t>RECOVER (N=826)</a:t>
            </a:r>
          </a:p>
          <a:p>
            <a:pPr lvl="1">
              <a:buClr>
                <a:srgbClr val="FFFFFF"/>
              </a:buClr>
              <a:buFont typeface="Courier New" panose="05040102010807070707" pitchFamily="18" charset="2"/>
              <a:buChar char="o"/>
            </a:pPr>
            <a:r>
              <a:rPr lang="en-US" dirty="0">
                <a:solidFill>
                  <a:schemeClr val="bg1"/>
                </a:solidFill>
                <a:ea typeface="+mn-lt"/>
                <a:cs typeface="+mn-lt"/>
              </a:rPr>
              <a:t>Data were collected up to 12 months before patients were treated with BUP-ER and up to 24 months after treatment initiation, to examine differences in criminal activity, opioid abstinence and withdrawal, depression and psychological stress, work attendance, and performance over time.</a:t>
            </a:r>
          </a:p>
          <a:p>
            <a:pPr lvl="2">
              <a:buClr>
                <a:srgbClr val="FFFFFF"/>
              </a:buClr>
              <a:buFont typeface="Wingdings" panose="05040102010807070707" pitchFamily="18" charset="2"/>
              <a:buChar char="§"/>
            </a:pPr>
            <a:r>
              <a:rPr lang="en-US" dirty="0">
                <a:solidFill>
                  <a:schemeClr val="bg1"/>
                </a:solidFill>
                <a:ea typeface="+mn-lt"/>
                <a:cs typeface="+mn-lt"/>
              </a:rPr>
              <a:t>Changes in criminal activity from the 12 months leading up to study enrollment until up to 12 months after initiation of BUP-ER treatment found a numerically lower number of total arrests; however, the proportion of patients receiving felony charges remained the same. </a:t>
            </a:r>
            <a:endParaRPr lang="en-US" dirty="0" err="1">
              <a:solidFill>
                <a:schemeClr val="bg1"/>
              </a:solidFill>
              <a:ea typeface="+mn-lt"/>
              <a:cs typeface="+mn-lt"/>
            </a:endParaRPr>
          </a:p>
          <a:p>
            <a:pPr lvl="2">
              <a:buClr>
                <a:srgbClr val="FFFFFF"/>
              </a:buClr>
              <a:buFont typeface="Wingdings" panose="05040102010807070707" pitchFamily="18" charset="2"/>
              <a:buChar char="§"/>
            </a:pPr>
            <a:r>
              <a:rPr lang="en-US" dirty="0">
                <a:solidFill>
                  <a:schemeClr val="bg1"/>
                </a:solidFill>
                <a:ea typeface="+mn-lt"/>
                <a:cs typeface="+mn-lt"/>
              </a:rPr>
              <a:t>Patients receiving placebo as well as those receiving BUP-ER treatment for 13 months or longer had a lower proportion of missed work days compared with patients receiving BUP-ER treatment for one to two months, three to eight months, and nine to 12 months. </a:t>
            </a:r>
            <a:endParaRPr lang="en-US">
              <a:solidFill>
                <a:schemeClr val="bg1"/>
              </a:solidFill>
              <a:ea typeface="+mn-lt"/>
              <a:cs typeface="+mn-lt"/>
            </a:endParaRPr>
          </a:p>
          <a:p>
            <a:pPr lvl="2">
              <a:buClr>
                <a:srgbClr val="FFFFFF"/>
              </a:buClr>
              <a:buFont typeface="Wingdings" panose="05040102010807070707" pitchFamily="18" charset="2"/>
              <a:buChar char="§"/>
            </a:pPr>
            <a:r>
              <a:rPr lang="en-US" dirty="0">
                <a:solidFill>
                  <a:schemeClr val="bg1"/>
                </a:solidFill>
                <a:ea typeface="+mn-lt"/>
                <a:cs typeface="+mn-lt"/>
              </a:rPr>
              <a:t>Also, patients with the longest recorded treatment duration with BUP-ER were associated with numerically lower mean scores on the K6 psychological distress scale (7.8 among patients in the one-to-two month group compared with 4.0 in the 13 to 18 month group), as well as a numerically lower proportion of patients with severe depression (Beck’s depression inventory score 29 or greater). </a:t>
            </a:r>
            <a:endParaRPr lang="en-US">
              <a:solidFill>
                <a:schemeClr val="bg1"/>
              </a:solidFill>
              <a:ea typeface="+mn-lt"/>
              <a:cs typeface="+mn-lt"/>
            </a:endParaRPr>
          </a:p>
          <a:p>
            <a:pPr lvl="2">
              <a:buClr>
                <a:srgbClr val="FFFFFF"/>
              </a:buClr>
              <a:buFont typeface="Wingdings" panose="05040102010807070707" pitchFamily="18" charset="2"/>
              <a:buChar char="§"/>
            </a:pPr>
            <a:r>
              <a:rPr lang="en-US" dirty="0">
                <a:solidFill>
                  <a:schemeClr val="bg1"/>
                </a:solidFill>
                <a:ea typeface="+mn-lt"/>
                <a:cs typeface="+mn-lt"/>
              </a:rPr>
              <a:t>Results from this study should be interpreted with caution as these data were largely self-reported, and therefore limited by recall bias and truthfulness of responses. Results were also subject to bias in the differential length of follow-up between treatment groups, and losses to follow-up. </a:t>
            </a:r>
            <a:endParaRPr lang="en-US" dirty="0">
              <a:solidFill>
                <a:schemeClr val="bg1"/>
              </a:solidFill>
            </a:endParaRPr>
          </a:p>
        </p:txBody>
      </p:sp>
      <p:sp>
        <p:nvSpPr>
          <p:cNvPr id="4" name="TextBox 3">
            <a:extLst>
              <a:ext uri="{FF2B5EF4-FFF2-40B4-BE49-F238E27FC236}">
                <a16:creationId xmlns:a16="http://schemas.microsoft.com/office/drawing/2014/main" id="{0D237002-6D0D-0203-5F04-89FE44993427}"/>
              </a:ext>
            </a:extLst>
          </p:cNvPr>
          <p:cNvSpPr txBox="1"/>
          <p:nvPr/>
        </p:nvSpPr>
        <p:spPr>
          <a:xfrm>
            <a:off x="840827" y="6148551"/>
            <a:ext cx="50843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ea typeface="+mn-lt"/>
                <a:cs typeface="+mn-lt"/>
              </a:rPr>
              <a:t>https://www.ncbi.nlm.nih.gov/books/NBK546461/</a:t>
            </a:r>
            <a:endParaRPr lang="en-US" sz="1600" dirty="0"/>
          </a:p>
        </p:txBody>
      </p:sp>
    </p:spTree>
    <p:extLst>
      <p:ext uri="{BB962C8B-B14F-4D97-AF65-F5344CB8AC3E}">
        <p14:creationId xmlns:p14="http://schemas.microsoft.com/office/powerpoint/2010/main" val="690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2CEC-0DD6-A50C-E622-BE1DB99FD809}"/>
              </a:ext>
            </a:extLst>
          </p:cNvPr>
          <p:cNvSpPr>
            <a:spLocks noGrp="1"/>
          </p:cNvSpPr>
          <p:nvPr>
            <p:ph type="title"/>
          </p:nvPr>
        </p:nvSpPr>
        <p:spPr>
          <a:xfrm>
            <a:off x="184971" y="4802642"/>
            <a:ext cx="11240813" cy="1507067"/>
          </a:xfrm>
        </p:spPr>
        <p:txBody>
          <a:bodyPr/>
          <a:lstStyle/>
          <a:p>
            <a:r>
              <a:rPr lang="en-US" dirty="0" err="1"/>
              <a:t>Sublocade</a:t>
            </a:r>
            <a:r>
              <a:rPr lang="en-US" dirty="0"/>
              <a:t> Vs Methadone/SL Buprenorphine</a:t>
            </a:r>
          </a:p>
        </p:txBody>
      </p:sp>
      <p:pic>
        <p:nvPicPr>
          <p:cNvPr id="4" name="Content Placeholder 3" descr="A screenshot of a computer&#10;&#10;Description automatically generated">
            <a:extLst>
              <a:ext uri="{FF2B5EF4-FFF2-40B4-BE49-F238E27FC236}">
                <a16:creationId xmlns:a16="http://schemas.microsoft.com/office/drawing/2014/main" id="{83360D9C-04F4-797C-C904-46D293044379}"/>
              </a:ext>
            </a:extLst>
          </p:cNvPr>
          <p:cNvPicPr>
            <a:picLocks noGrp="1" noChangeAspect="1"/>
          </p:cNvPicPr>
          <p:nvPr>
            <p:ph idx="1"/>
          </p:nvPr>
        </p:nvPicPr>
        <p:blipFill>
          <a:blip r:embed="rId2"/>
          <a:stretch>
            <a:fillRect/>
          </a:stretch>
        </p:blipFill>
        <p:spPr>
          <a:xfrm>
            <a:off x="514404" y="532597"/>
            <a:ext cx="5353050" cy="1714500"/>
          </a:xfrm>
        </p:spPr>
      </p:pic>
      <p:sp>
        <p:nvSpPr>
          <p:cNvPr id="5" name="TextBox 4">
            <a:extLst>
              <a:ext uri="{FF2B5EF4-FFF2-40B4-BE49-F238E27FC236}">
                <a16:creationId xmlns:a16="http://schemas.microsoft.com/office/drawing/2014/main" id="{E81A7E80-FDCA-D6A7-29C4-2718FF6732EE}"/>
              </a:ext>
            </a:extLst>
          </p:cNvPr>
          <p:cNvSpPr txBox="1"/>
          <p:nvPr/>
        </p:nvSpPr>
        <p:spPr>
          <a:xfrm>
            <a:off x="257504" y="6038194"/>
            <a:ext cx="69210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The Lancet. </a:t>
            </a:r>
            <a:r>
              <a:rPr lang="en-US" sz="1400" dirty="0" err="1"/>
              <a:t>eClinicalMedicine</a:t>
            </a:r>
            <a:r>
              <a:rPr lang="en-US" sz="1400" dirty="0"/>
              <a:t> 2023;66: 102311 Published Online 17 November 2023 https://doi.org/10. 1016/j.eclinm.2023. 102311</a:t>
            </a:r>
          </a:p>
        </p:txBody>
      </p:sp>
      <p:sp>
        <p:nvSpPr>
          <p:cNvPr id="7" name="TextBox 6">
            <a:extLst>
              <a:ext uri="{FF2B5EF4-FFF2-40B4-BE49-F238E27FC236}">
                <a16:creationId xmlns:a16="http://schemas.microsoft.com/office/drawing/2014/main" id="{A6505EF0-5D7C-DEB2-FB2C-0788A9261649}"/>
              </a:ext>
            </a:extLst>
          </p:cNvPr>
          <p:cNvSpPr txBox="1"/>
          <p:nvPr/>
        </p:nvSpPr>
        <p:spPr>
          <a:xfrm>
            <a:off x="9941243" y="696519"/>
            <a:ext cx="1933569"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rPr>
              <a:t>Not Pregnant</a:t>
            </a:r>
          </a:p>
        </p:txBody>
      </p:sp>
      <p:sp>
        <p:nvSpPr>
          <p:cNvPr id="8" name="TextBox 7">
            <a:extLst>
              <a:ext uri="{FF2B5EF4-FFF2-40B4-BE49-F238E27FC236}">
                <a16:creationId xmlns:a16="http://schemas.microsoft.com/office/drawing/2014/main" id="{57C92FEB-E3A0-1A2B-4B55-8653631C2855}"/>
              </a:ext>
            </a:extLst>
          </p:cNvPr>
          <p:cNvSpPr txBox="1"/>
          <p:nvPr/>
        </p:nvSpPr>
        <p:spPr>
          <a:xfrm>
            <a:off x="362607" y="2819400"/>
            <a:ext cx="1007416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Interpretation Evaluated against the daily oral standard of care (SoC), </a:t>
            </a:r>
            <a:r>
              <a:rPr lang="en-US" b="1" dirty="0"/>
              <a:t>monthly BUP-XR is clinically superior, delivering greater abstinence from opioids, and with a comparable safety profile. BUP-XR was not cost-effective</a:t>
            </a:r>
            <a:r>
              <a:rPr lang="en-US" dirty="0"/>
              <a:t> in a base case cost-utility analysis using the societal perspective, but it was </a:t>
            </a:r>
            <a:r>
              <a:rPr lang="en-US" b="1" dirty="0"/>
              <a:t>more effective and less costly (dominant) among participants with more severe OUD</a:t>
            </a:r>
            <a:r>
              <a:rPr lang="en-US" dirty="0"/>
              <a:t>, or those whose current treatment episode was longer than 28 days. Further trials are needed to evaluate if BUP-XR is associated with better clinical and health economic outcomes over the longer term.</a:t>
            </a:r>
          </a:p>
        </p:txBody>
      </p:sp>
    </p:spTree>
    <p:extLst>
      <p:ext uri="{BB962C8B-B14F-4D97-AF65-F5344CB8AC3E}">
        <p14:creationId xmlns:p14="http://schemas.microsoft.com/office/powerpoint/2010/main" val="306843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CE36-E878-377B-DF05-CBC3B7FEDD70}"/>
              </a:ext>
            </a:extLst>
          </p:cNvPr>
          <p:cNvSpPr>
            <a:spLocks noGrp="1"/>
          </p:cNvSpPr>
          <p:nvPr>
            <p:ph type="title"/>
          </p:nvPr>
        </p:nvSpPr>
        <p:spPr/>
        <p:txBody>
          <a:bodyPr/>
          <a:lstStyle/>
          <a:p>
            <a:r>
              <a:rPr lang="en-US" err="1"/>
              <a:t>Sublocade</a:t>
            </a:r>
            <a:r>
              <a:rPr lang="en-US"/>
              <a:t> in pregnancy</a:t>
            </a:r>
          </a:p>
        </p:txBody>
      </p:sp>
      <p:sp>
        <p:nvSpPr>
          <p:cNvPr id="3" name="Content Placeholder 2">
            <a:extLst>
              <a:ext uri="{FF2B5EF4-FFF2-40B4-BE49-F238E27FC236}">
                <a16:creationId xmlns:a16="http://schemas.microsoft.com/office/drawing/2014/main" id="{81F1A3FD-AFDF-A186-AA07-412E9D66E9D0}"/>
              </a:ext>
            </a:extLst>
          </p:cNvPr>
          <p:cNvSpPr>
            <a:spLocks noGrp="1"/>
          </p:cNvSpPr>
          <p:nvPr>
            <p:ph idx="1"/>
          </p:nvPr>
        </p:nvSpPr>
        <p:spPr>
          <a:xfrm>
            <a:off x="684212" y="685800"/>
            <a:ext cx="8534400" cy="3929743"/>
          </a:xfrm>
        </p:spPr>
        <p:txBody>
          <a:bodyPr>
            <a:normAutofit/>
          </a:bodyPr>
          <a:lstStyle/>
          <a:p>
            <a:r>
              <a:rPr lang="en-US" dirty="0"/>
              <a:t>Few published articles currently. Majority are small case studies. Buprenorphine has been established as safe in pregnancy the question is about </a:t>
            </a:r>
            <a:r>
              <a:rPr lang="en-US" dirty="0" err="1"/>
              <a:t>Atrigel</a:t>
            </a:r>
            <a:r>
              <a:rPr lang="en-US" dirty="0"/>
              <a:t> component.</a:t>
            </a:r>
          </a:p>
          <a:p>
            <a:pPr>
              <a:buClr>
                <a:srgbClr val="FFFFFF"/>
              </a:buClr>
            </a:pPr>
            <a:r>
              <a:rPr lang="en-US" dirty="0"/>
              <a:t>General consensus is that extended-release buprenorphine can be pursued in pregnancy if after a patient-centered discussion the benefits outweigh risks. No current reports of increased fetal complications</a:t>
            </a:r>
          </a:p>
          <a:p>
            <a:pPr>
              <a:buClr>
                <a:srgbClr val="FFFFFF"/>
              </a:buClr>
            </a:pPr>
            <a:r>
              <a:rPr lang="en-US" dirty="0"/>
              <a:t>Risks include feeling of withdrawal after day 14 during first 1-3 injections that can be managed with additional buprenorphine and feeling sense of overmedication in first days of initial injection.</a:t>
            </a:r>
          </a:p>
        </p:txBody>
      </p:sp>
    </p:spTree>
    <p:extLst>
      <p:ext uri="{BB962C8B-B14F-4D97-AF65-F5344CB8AC3E}">
        <p14:creationId xmlns:p14="http://schemas.microsoft.com/office/powerpoint/2010/main" val="240879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C9021358-2882-993B-5E3D-8905605E80D2}"/>
              </a:ext>
            </a:extLst>
          </p:cNvPr>
          <p:cNvPicPr>
            <a:picLocks noGrp="1" noChangeAspect="1"/>
          </p:cNvPicPr>
          <p:nvPr>
            <p:ph idx="1"/>
          </p:nvPr>
        </p:nvPicPr>
        <p:blipFill>
          <a:blip r:embed="rId2"/>
          <a:stretch>
            <a:fillRect/>
          </a:stretch>
        </p:blipFill>
        <p:spPr>
          <a:xfrm>
            <a:off x="259973" y="1152601"/>
            <a:ext cx="5693834" cy="2403475"/>
          </a:xfrm>
        </p:spPr>
      </p:pic>
      <p:pic>
        <p:nvPicPr>
          <p:cNvPr id="5" name="Picture 4" descr="A close up of a text&#10;&#10;Description automatically generated">
            <a:extLst>
              <a:ext uri="{FF2B5EF4-FFF2-40B4-BE49-F238E27FC236}">
                <a16:creationId xmlns:a16="http://schemas.microsoft.com/office/drawing/2014/main" id="{AB4379AD-F7DE-6E8B-B27C-EA37BAEA5AFE}"/>
              </a:ext>
            </a:extLst>
          </p:cNvPr>
          <p:cNvPicPr>
            <a:picLocks noChangeAspect="1"/>
          </p:cNvPicPr>
          <p:nvPr/>
        </p:nvPicPr>
        <p:blipFill>
          <a:blip r:embed="rId3"/>
          <a:stretch>
            <a:fillRect/>
          </a:stretch>
        </p:blipFill>
        <p:spPr>
          <a:xfrm>
            <a:off x="1103462" y="566209"/>
            <a:ext cx="4010025" cy="476250"/>
          </a:xfrm>
          <a:prstGeom prst="rect">
            <a:avLst/>
          </a:prstGeom>
        </p:spPr>
      </p:pic>
      <p:sp>
        <p:nvSpPr>
          <p:cNvPr id="11" name="TextBox 10">
            <a:extLst>
              <a:ext uri="{FF2B5EF4-FFF2-40B4-BE49-F238E27FC236}">
                <a16:creationId xmlns:a16="http://schemas.microsoft.com/office/drawing/2014/main" id="{4ED6C188-70F4-12DB-12D7-0DA5F771D571}"/>
              </a:ext>
            </a:extLst>
          </p:cNvPr>
          <p:cNvSpPr txBox="1"/>
          <p:nvPr/>
        </p:nvSpPr>
        <p:spPr>
          <a:xfrm>
            <a:off x="200782" y="3684209"/>
            <a:ext cx="8960152" cy="3022798"/>
          </a:xfrm>
          <a:prstGeom prst="rect">
            <a:avLst/>
          </a:prstGeom>
          <a:noFill/>
          <a:ln>
            <a:solidFill>
              <a:schemeClr val="tx1"/>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As expected, XR-NTX had a substantial induction hurdle: </a:t>
            </a:r>
            <a:r>
              <a:rPr lang="en-US" sz="1600" b="1" dirty="0"/>
              <a:t>fewer participants successfully initiated XR-NTX (204 [72%] of 283) than BUP-NX (270 [94%] of 287; p&lt;0·0001).</a:t>
            </a:r>
            <a:r>
              <a:rPr lang="en-US" sz="1600" dirty="0"/>
              <a:t> Among all participants who were randomly assigned (intention-to-treat population, n=570) 24 week relapse events were greater for XR-NTX (185 [65%] of 283) than for BUP-NX (163 [57%] of 287; hazard ratio [HR] 1·36, 95% CI 1·10–1·68), most or all of this difference accounted for by early relapse in nearly all (70 [89%] of 79) XR-NTX induction failures. </a:t>
            </a:r>
            <a:r>
              <a:rPr lang="en-US" sz="1600" b="1" dirty="0"/>
              <a:t>Among participants successfully inducted (per-protocol population, n=474), 24 week relapse events were similar across study groups (p=0·44)</a:t>
            </a:r>
            <a:r>
              <a:rPr lang="en-US" sz="1600" dirty="0"/>
              <a:t>. Opioid-negative urine samples (p&lt;0·0001) and opioid-abstinent days (p&lt;0·0001) </a:t>
            </a:r>
            <a:r>
              <a:rPr lang="en-US" sz="1600" dirty="0" err="1"/>
              <a:t>favoured</a:t>
            </a:r>
            <a:r>
              <a:rPr lang="en-US" sz="1600" dirty="0"/>
              <a:t> BUP-NX compared with XR-NTX among the intention-to-treat population, but were similar across study groups among the per-protocol population.</a:t>
            </a:r>
            <a:r>
              <a:rPr lang="en-US" sz="1600" b="1" dirty="0"/>
              <a:t> Self-reported opioid craving was initially less with XR-NTX than with BUP-NX (p=0·0012), then converged by week 24 (p=0·20).</a:t>
            </a:r>
          </a:p>
        </p:txBody>
      </p:sp>
      <p:sp>
        <p:nvSpPr>
          <p:cNvPr id="12" name="TextBox 11">
            <a:extLst>
              <a:ext uri="{FF2B5EF4-FFF2-40B4-BE49-F238E27FC236}">
                <a16:creationId xmlns:a16="http://schemas.microsoft.com/office/drawing/2014/main" id="{F798FBF9-5C14-22BF-9C99-20FA17E8A2C8}"/>
              </a:ext>
            </a:extLst>
          </p:cNvPr>
          <p:cNvSpPr txBox="1"/>
          <p:nvPr/>
        </p:nvSpPr>
        <p:spPr>
          <a:xfrm>
            <a:off x="6240517" y="538655"/>
            <a:ext cx="5425965" cy="286232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Interpretation:</a:t>
            </a:r>
            <a:endParaRPr lang="en-US"/>
          </a:p>
          <a:p>
            <a:endParaRPr lang="en-US" dirty="0">
              <a:ea typeface="+mn-lt"/>
              <a:cs typeface="+mn-lt"/>
            </a:endParaRPr>
          </a:p>
          <a:p>
            <a:r>
              <a:rPr lang="en-US" dirty="0">
                <a:ea typeface="+mn-lt"/>
                <a:cs typeface="+mn-lt"/>
              </a:rPr>
              <a:t>In this population it is more difficult to initiate patients to XR-NTX than BUP-NX, and this negatively affected overall relapse. However, once initiated, both medications were equally safe and effective. Future work should focus on facilitating induction to XR-NTX and on improving treatment retention for both medications.</a:t>
            </a:r>
            <a:endParaRPr lang="en-US" dirty="0"/>
          </a:p>
        </p:txBody>
      </p:sp>
      <p:sp>
        <p:nvSpPr>
          <p:cNvPr id="13" name="TextBox 12">
            <a:extLst>
              <a:ext uri="{FF2B5EF4-FFF2-40B4-BE49-F238E27FC236}">
                <a16:creationId xmlns:a16="http://schemas.microsoft.com/office/drawing/2014/main" id="{0CBB59DD-1844-2E9B-3FFA-9D92FFD6DD83}"/>
              </a:ext>
            </a:extLst>
          </p:cNvPr>
          <p:cNvSpPr txBox="1"/>
          <p:nvPr/>
        </p:nvSpPr>
        <p:spPr>
          <a:xfrm>
            <a:off x="10059484" y="6004243"/>
            <a:ext cx="1933569"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rPr>
              <a:t>Not Pregnant</a:t>
            </a:r>
          </a:p>
        </p:txBody>
      </p:sp>
    </p:spTree>
    <p:extLst>
      <p:ext uri="{BB962C8B-B14F-4D97-AF65-F5344CB8AC3E}">
        <p14:creationId xmlns:p14="http://schemas.microsoft.com/office/powerpoint/2010/main" val="420354639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A25C-8064-D1BF-C611-4DCC76923B7B}"/>
              </a:ext>
            </a:extLst>
          </p:cNvPr>
          <p:cNvSpPr>
            <a:spLocks noGrp="1"/>
          </p:cNvSpPr>
          <p:nvPr>
            <p:ph type="title"/>
          </p:nvPr>
        </p:nvSpPr>
        <p:spPr/>
        <p:txBody>
          <a:bodyPr/>
          <a:lstStyle/>
          <a:p>
            <a:r>
              <a:rPr lang="en-US" dirty="0"/>
              <a:t>Breastfeeding – ORAL Naltrexone</a:t>
            </a:r>
          </a:p>
        </p:txBody>
      </p:sp>
      <p:sp>
        <p:nvSpPr>
          <p:cNvPr id="3" name="Content Placeholder 2">
            <a:extLst>
              <a:ext uri="{FF2B5EF4-FFF2-40B4-BE49-F238E27FC236}">
                <a16:creationId xmlns:a16="http://schemas.microsoft.com/office/drawing/2014/main" id="{5A614918-7FEA-0F13-16DB-2BA4DF467519}"/>
              </a:ext>
            </a:extLst>
          </p:cNvPr>
          <p:cNvSpPr>
            <a:spLocks noGrp="1"/>
          </p:cNvSpPr>
          <p:nvPr>
            <p:ph idx="1"/>
          </p:nvPr>
        </p:nvSpPr>
        <p:spPr/>
        <p:txBody>
          <a:bodyPr>
            <a:normAutofit/>
          </a:bodyPr>
          <a:lstStyle/>
          <a:p>
            <a:r>
              <a:rPr lang="en-US" dirty="0"/>
              <a:t> </a:t>
            </a:r>
            <a:r>
              <a:rPr lang="en-US" dirty="0">
                <a:ea typeface="+mn-lt"/>
                <a:cs typeface="+mn-lt"/>
              </a:rPr>
              <a:t>Naltrexone milk levels were undetectable (&lt;2 mcg/L) by 8 hours after the dose while beta-</a:t>
            </a:r>
            <a:r>
              <a:rPr lang="en-US" dirty="0" err="1">
                <a:ea typeface="+mn-lt"/>
                <a:cs typeface="+mn-lt"/>
              </a:rPr>
              <a:t>naltrexol</a:t>
            </a:r>
            <a:r>
              <a:rPr lang="en-US" dirty="0">
                <a:ea typeface="+mn-lt"/>
                <a:cs typeface="+mn-lt"/>
              </a:rPr>
              <a:t> milk levels remained detectable throughout the study period and averaged 46 mcg/L. </a:t>
            </a:r>
            <a:endParaRPr lang="en-US"/>
          </a:p>
          <a:p>
            <a:pPr>
              <a:buClr>
                <a:srgbClr val="FFFFFF"/>
              </a:buClr>
            </a:pPr>
            <a:r>
              <a:rPr lang="en-US" dirty="0">
                <a:ea typeface="+mn-lt"/>
                <a:cs typeface="+mn-lt"/>
              </a:rPr>
              <a:t>The half-lives of elimination from milk were 2.5 and 7.7 hours for naltrexone and beta-</a:t>
            </a:r>
            <a:r>
              <a:rPr lang="en-US" dirty="0" err="1">
                <a:ea typeface="+mn-lt"/>
                <a:cs typeface="+mn-lt"/>
              </a:rPr>
              <a:t>naltrexol</a:t>
            </a:r>
            <a:r>
              <a:rPr lang="en-US" dirty="0">
                <a:ea typeface="+mn-lt"/>
                <a:cs typeface="+mn-lt"/>
              </a:rPr>
              <a:t>, respectively. </a:t>
            </a:r>
          </a:p>
          <a:p>
            <a:pPr>
              <a:buClr>
                <a:srgbClr val="FFFFFF"/>
              </a:buClr>
            </a:pPr>
            <a:r>
              <a:rPr lang="en-US" dirty="0">
                <a:ea typeface="+mn-lt"/>
                <a:cs typeface="+mn-lt"/>
              </a:rPr>
              <a:t>It is estimated that an exclusively breastfed infant would receive about 7 mcg/kg daily of naltrexone including the active metabolite, equivalent to 0.86% of the maternal weight-adjusted dosage.  This is less than the detectable level on UDT</a:t>
            </a:r>
            <a:endParaRPr lang="en-US" dirty="0"/>
          </a:p>
        </p:txBody>
      </p:sp>
      <p:sp>
        <p:nvSpPr>
          <p:cNvPr id="4" name="TextBox 3">
            <a:extLst>
              <a:ext uri="{FF2B5EF4-FFF2-40B4-BE49-F238E27FC236}">
                <a16:creationId xmlns:a16="http://schemas.microsoft.com/office/drawing/2014/main" id="{96565FCB-8ACB-52BE-01DE-5740D1043C87}"/>
              </a:ext>
            </a:extLst>
          </p:cNvPr>
          <p:cNvSpPr txBox="1"/>
          <p:nvPr/>
        </p:nvSpPr>
        <p:spPr>
          <a:xfrm>
            <a:off x="454823" y="5629708"/>
            <a:ext cx="78170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F496F"/>
                </a:solidFill>
              </a:rPr>
              <a:t>(Chan CF, Page-Sharp M, Kristensen JH, et al. Transfer of naltrexone and its metabolite 6,beta-naltrexol into human milk. J Hum </a:t>
            </a:r>
            <a:r>
              <a:rPr lang="en-US" sz="1600" err="1">
                <a:solidFill>
                  <a:srgbClr val="0F496F"/>
                </a:solidFill>
              </a:rPr>
              <a:t>Lact</a:t>
            </a:r>
            <a:r>
              <a:rPr lang="en-US" sz="1600" dirty="0">
                <a:solidFill>
                  <a:srgbClr val="0F496F"/>
                </a:solidFill>
              </a:rPr>
              <a:t> 2004;20:322-6)</a:t>
            </a:r>
            <a:endParaRPr lang="en-US" sz="1600" dirty="0"/>
          </a:p>
        </p:txBody>
      </p:sp>
    </p:spTree>
    <p:extLst>
      <p:ext uri="{BB962C8B-B14F-4D97-AF65-F5344CB8AC3E}">
        <p14:creationId xmlns:p14="http://schemas.microsoft.com/office/powerpoint/2010/main" val="61414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15BF-F287-DB95-1CDC-96D0438A1898}"/>
              </a:ext>
            </a:extLst>
          </p:cNvPr>
          <p:cNvSpPr>
            <a:spLocks noGrp="1"/>
          </p:cNvSpPr>
          <p:nvPr>
            <p:ph type="title"/>
          </p:nvPr>
        </p:nvSpPr>
        <p:spPr/>
        <p:txBody>
          <a:bodyPr/>
          <a:lstStyle/>
          <a:p>
            <a:r>
              <a:rPr lang="en-US" dirty="0" err="1"/>
              <a:t>BreastFeeding</a:t>
            </a:r>
            <a:r>
              <a:rPr lang="en-US" dirty="0"/>
              <a:t> – SL Buprenorphine</a:t>
            </a:r>
          </a:p>
        </p:txBody>
      </p:sp>
      <p:sp>
        <p:nvSpPr>
          <p:cNvPr id="3" name="Content Placeholder 2">
            <a:extLst>
              <a:ext uri="{FF2B5EF4-FFF2-40B4-BE49-F238E27FC236}">
                <a16:creationId xmlns:a16="http://schemas.microsoft.com/office/drawing/2014/main" id="{00FB587A-A849-9C6F-ED1E-7820594713D0}"/>
              </a:ext>
            </a:extLst>
          </p:cNvPr>
          <p:cNvSpPr>
            <a:spLocks noGrp="1"/>
          </p:cNvSpPr>
          <p:nvPr>
            <p:ph idx="1"/>
          </p:nvPr>
        </p:nvSpPr>
        <p:spPr/>
        <p:txBody>
          <a:bodyPr/>
          <a:lstStyle/>
          <a:p>
            <a:r>
              <a:rPr lang="en-US"/>
              <a:t>Established as safe and the gold standard of care</a:t>
            </a:r>
            <a:endParaRPr lang="en-US" dirty="0"/>
          </a:p>
          <a:p>
            <a:pPr>
              <a:buClr>
                <a:srgbClr val="FFFFFF"/>
              </a:buClr>
            </a:pPr>
            <a:r>
              <a:rPr lang="en-US" dirty="0"/>
              <a:t>Levels of buprenorphine in BF infants is frequently undetectable. The levels of norbuprenorphine is detectable in ng/mL without evidence of sedation or effect on infants exposed in utero. </a:t>
            </a:r>
          </a:p>
          <a:p>
            <a:pPr>
              <a:buClr>
                <a:srgbClr val="FFFFFF"/>
              </a:buClr>
            </a:pPr>
            <a:r>
              <a:rPr lang="en-US" dirty="0"/>
              <a:t>Limited to no risk for sedation in infants exposed after birth</a:t>
            </a:r>
          </a:p>
          <a:p>
            <a:pPr>
              <a:buClr>
                <a:srgbClr val="FFFFFF"/>
              </a:buClr>
            </a:pPr>
            <a:r>
              <a:rPr lang="en-US" dirty="0"/>
              <a:t>In many studies results in lower values of NOWS because BF lowers NOWS scores.</a:t>
            </a:r>
          </a:p>
        </p:txBody>
      </p:sp>
    </p:spTree>
    <p:extLst>
      <p:ext uri="{BB962C8B-B14F-4D97-AF65-F5344CB8AC3E}">
        <p14:creationId xmlns:p14="http://schemas.microsoft.com/office/powerpoint/2010/main" val="1066995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55C5-CC38-444D-0091-06426E79BAB0}"/>
              </a:ext>
            </a:extLst>
          </p:cNvPr>
          <p:cNvSpPr>
            <a:spLocks noGrp="1"/>
          </p:cNvSpPr>
          <p:nvPr>
            <p:ph type="title"/>
          </p:nvPr>
        </p:nvSpPr>
        <p:spPr/>
        <p:txBody>
          <a:bodyPr/>
          <a:lstStyle/>
          <a:p>
            <a:r>
              <a:rPr lang="en-US" dirty="0"/>
              <a:t>BREASTFEEDING on INJECTABLE Medications</a:t>
            </a:r>
          </a:p>
        </p:txBody>
      </p:sp>
      <p:sp>
        <p:nvSpPr>
          <p:cNvPr id="3" name="Content Placeholder 2">
            <a:extLst>
              <a:ext uri="{FF2B5EF4-FFF2-40B4-BE49-F238E27FC236}">
                <a16:creationId xmlns:a16="http://schemas.microsoft.com/office/drawing/2014/main" id="{E7B69A3F-9391-632F-8E2F-4CA543801CB6}"/>
              </a:ext>
            </a:extLst>
          </p:cNvPr>
          <p:cNvSpPr>
            <a:spLocks noGrp="1"/>
          </p:cNvSpPr>
          <p:nvPr>
            <p:ph idx="1"/>
          </p:nvPr>
        </p:nvSpPr>
        <p:spPr/>
        <p:txBody>
          <a:bodyPr/>
          <a:lstStyle/>
          <a:p>
            <a:r>
              <a:rPr lang="en-US" dirty="0"/>
              <a:t>Limited to no studies. </a:t>
            </a:r>
          </a:p>
          <a:p>
            <a:pPr>
              <a:buClr>
                <a:srgbClr val="FFFFFF"/>
              </a:buClr>
            </a:pPr>
            <a:r>
              <a:rPr lang="en-US" dirty="0"/>
              <a:t>Addiction medicine experts recommend breastfeeding</a:t>
            </a:r>
          </a:p>
        </p:txBody>
      </p:sp>
    </p:spTree>
    <p:extLst>
      <p:ext uri="{BB962C8B-B14F-4D97-AF65-F5344CB8AC3E}">
        <p14:creationId xmlns:p14="http://schemas.microsoft.com/office/powerpoint/2010/main" val="1777424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BDAE-E00D-0D73-1812-BF05A50A6CAE}"/>
              </a:ext>
            </a:extLst>
          </p:cNvPr>
          <p:cNvSpPr>
            <a:spLocks noGrp="1"/>
          </p:cNvSpPr>
          <p:nvPr>
            <p:ph type="title"/>
          </p:nvPr>
        </p:nvSpPr>
        <p:spPr/>
        <p:txBody>
          <a:bodyPr/>
          <a:lstStyle/>
          <a:p>
            <a:r>
              <a:rPr lang="en-US"/>
              <a:t>Accessing medication</a:t>
            </a:r>
          </a:p>
        </p:txBody>
      </p:sp>
      <p:sp>
        <p:nvSpPr>
          <p:cNvPr id="3" name="Content Placeholder 2">
            <a:extLst>
              <a:ext uri="{FF2B5EF4-FFF2-40B4-BE49-F238E27FC236}">
                <a16:creationId xmlns:a16="http://schemas.microsoft.com/office/drawing/2014/main" id="{0B4A62FA-6106-C771-F626-E53DB1975CF4}"/>
              </a:ext>
            </a:extLst>
          </p:cNvPr>
          <p:cNvSpPr>
            <a:spLocks noGrp="1"/>
          </p:cNvSpPr>
          <p:nvPr>
            <p:ph idx="1"/>
          </p:nvPr>
        </p:nvSpPr>
        <p:spPr/>
        <p:txBody>
          <a:bodyPr>
            <a:normAutofit lnSpcReduction="10000"/>
          </a:bodyPr>
          <a:lstStyle/>
          <a:p>
            <a:r>
              <a:rPr lang="en-US" dirty="0"/>
              <a:t>Both </a:t>
            </a:r>
            <a:r>
              <a:rPr lang="en-US" dirty="0" err="1"/>
              <a:t>Sublocade</a:t>
            </a:r>
            <a:r>
              <a:rPr lang="en-US" dirty="0"/>
              <a:t> and Vivitrol are considered REMS (Risk Evaluation Mitigations System) medications and as such must be obtained from a pharmacy with an agreement with the manufacturer</a:t>
            </a:r>
          </a:p>
          <a:p>
            <a:pPr lvl="1">
              <a:buClr>
                <a:srgbClr val="FFFFFF"/>
              </a:buClr>
              <a:buFont typeface="Courier New" panose="05040102010807070707" pitchFamily="18" charset="2"/>
              <a:buChar char="o"/>
            </a:pPr>
            <a:r>
              <a:rPr lang="en-US" dirty="0"/>
              <a:t>Vivitrol has more retail pharmacies that can order than </a:t>
            </a:r>
            <a:r>
              <a:rPr lang="en-US" dirty="0" err="1"/>
              <a:t>Sublocade</a:t>
            </a:r>
          </a:p>
          <a:p>
            <a:pPr lvl="1">
              <a:buClr>
                <a:srgbClr val="FFFFFF"/>
              </a:buClr>
              <a:buFont typeface="Courier New" panose="05040102010807070707" pitchFamily="18" charset="2"/>
              <a:buChar char="o"/>
            </a:pPr>
            <a:r>
              <a:rPr lang="en-US" dirty="0"/>
              <a:t>Genoa pharmacy in Colorado has been able to access both around the state</a:t>
            </a:r>
          </a:p>
          <a:p>
            <a:pPr>
              <a:buClr>
                <a:srgbClr val="FFFFFF"/>
              </a:buClr>
            </a:pPr>
            <a:r>
              <a:rPr lang="en-US" dirty="0"/>
              <a:t>Before accessing the medication for your patient, you need to know whether their insurance covers it as a medical benefit or a pharmacy benefit</a:t>
            </a:r>
          </a:p>
          <a:p>
            <a:pPr>
              <a:buClr>
                <a:srgbClr val="FFFFFF"/>
              </a:buClr>
            </a:pPr>
            <a:r>
              <a:rPr lang="en-US" dirty="0"/>
              <a:t>Before providing the medication, you need to know your office/medical organization's policy on REMS medications</a:t>
            </a:r>
          </a:p>
        </p:txBody>
      </p:sp>
    </p:spTree>
    <p:extLst>
      <p:ext uri="{BB962C8B-B14F-4D97-AF65-F5344CB8AC3E}">
        <p14:creationId xmlns:p14="http://schemas.microsoft.com/office/powerpoint/2010/main" val="257407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3040-6BE3-56B9-F0E5-D5D8DD9616AB}"/>
              </a:ext>
            </a:extLst>
          </p:cNvPr>
          <p:cNvSpPr>
            <a:spLocks noGrp="1"/>
          </p:cNvSpPr>
          <p:nvPr>
            <p:ph type="title"/>
          </p:nvPr>
        </p:nvSpPr>
        <p:spPr/>
        <p:txBody>
          <a:bodyPr/>
          <a:lstStyle/>
          <a:p>
            <a:r>
              <a:rPr lang="en-US" dirty="0"/>
              <a:t>Accessing the medication</a:t>
            </a:r>
          </a:p>
        </p:txBody>
      </p:sp>
      <p:pic>
        <p:nvPicPr>
          <p:cNvPr id="6" name="Content Placeholder 5" descr="A diagram of a medical benefits&#10;&#10;Description automatically generated">
            <a:extLst>
              <a:ext uri="{FF2B5EF4-FFF2-40B4-BE49-F238E27FC236}">
                <a16:creationId xmlns:a16="http://schemas.microsoft.com/office/drawing/2014/main" id="{B7E5C065-7CF2-590A-8F1F-048A829225E0}"/>
              </a:ext>
            </a:extLst>
          </p:cNvPr>
          <p:cNvPicPr>
            <a:picLocks noGrp="1" noChangeAspect="1"/>
          </p:cNvPicPr>
          <p:nvPr>
            <p:ph idx="1"/>
          </p:nvPr>
        </p:nvPicPr>
        <p:blipFill rotWithShape="1">
          <a:blip r:embed="rId2"/>
          <a:srcRect r="665" b="40000"/>
          <a:stretch/>
        </p:blipFill>
        <p:spPr>
          <a:xfrm>
            <a:off x="990958" y="620110"/>
            <a:ext cx="7842093" cy="3548643"/>
          </a:xfrm>
        </p:spPr>
      </p:pic>
      <p:sp>
        <p:nvSpPr>
          <p:cNvPr id="7" name="TextBox 6">
            <a:extLst>
              <a:ext uri="{FF2B5EF4-FFF2-40B4-BE49-F238E27FC236}">
                <a16:creationId xmlns:a16="http://schemas.microsoft.com/office/drawing/2014/main" id="{9CEE203A-CD57-76BB-4257-366DD7FC229A}"/>
              </a:ext>
            </a:extLst>
          </p:cNvPr>
          <p:cNvSpPr txBox="1"/>
          <p:nvPr/>
        </p:nvSpPr>
        <p:spPr>
          <a:xfrm>
            <a:off x="446690" y="6082860"/>
            <a:ext cx="9130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Example only. McKesson not a manufacturer of Vivitrol or </a:t>
            </a:r>
            <a:r>
              <a:rPr lang="en-US" dirty="0" err="1"/>
              <a:t>Sublocade</a:t>
            </a:r>
            <a:endParaRPr lang="en-US" dirty="0"/>
          </a:p>
        </p:txBody>
      </p:sp>
    </p:spTree>
    <p:extLst>
      <p:ext uri="{BB962C8B-B14F-4D97-AF65-F5344CB8AC3E}">
        <p14:creationId xmlns:p14="http://schemas.microsoft.com/office/powerpoint/2010/main" val="210199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8FF2-E373-6B79-6ED4-077B647DF1B5}"/>
              </a:ext>
            </a:extLst>
          </p:cNvPr>
          <p:cNvSpPr>
            <a:spLocks noGrp="1"/>
          </p:cNvSpPr>
          <p:nvPr>
            <p:ph type="title"/>
          </p:nvPr>
        </p:nvSpPr>
        <p:spPr>
          <a:xfrm>
            <a:off x="998688" y="5418665"/>
            <a:ext cx="8534400" cy="1507067"/>
          </a:xfrm>
        </p:spPr>
        <p:txBody>
          <a:bodyPr/>
          <a:lstStyle/>
          <a:p>
            <a:r>
              <a:rPr lang="en-US" dirty="0"/>
              <a:t>Accessing the medication</a:t>
            </a:r>
          </a:p>
        </p:txBody>
      </p:sp>
      <p:pic>
        <p:nvPicPr>
          <p:cNvPr id="4" name="Content Placeholder 3" descr="A diagram of a pharmacy&#10;&#10;Description automatically generated">
            <a:extLst>
              <a:ext uri="{FF2B5EF4-FFF2-40B4-BE49-F238E27FC236}">
                <a16:creationId xmlns:a16="http://schemas.microsoft.com/office/drawing/2014/main" id="{DCF8C543-C052-A427-D201-45D756648E85}"/>
              </a:ext>
            </a:extLst>
          </p:cNvPr>
          <p:cNvPicPr>
            <a:picLocks noGrp="1" noChangeAspect="1"/>
          </p:cNvPicPr>
          <p:nvPr>
            <p:ph idx="1"/>
          </p:nvPr>
        </p:nvPicPr>
        <p:blipFill>
          <a:blip r:embed="rId2"/>
          <a:stretch>
            <a:fillRect/>
          </a:stretch>
        </p:blipFill>
        <p:spPr>
          <a:xfrm>
            <a:off x="1159496" y="105229"/>
            <a:ext cx="9640022" cy="5502124"/>
          </a:xfrm>
        </p:spPr>
      </p:pic>
    </p:spTree>
    <p:extLst>
      <p:ext uri="{BB962C8B-B14F-4D97-AF65-F5344CB8AC3E}">
        <p14:creationId xmlns:p14="http://schemas.microsoft.com/office/powerpoint/2010/main" val="386900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CB47DA-62A2-165A-47E1-161C188B6948}"/>
              </a:ext>
            </a:extLst>
          </p:cNvPr>
          <p:cNvSpPr>
            <a:spLocks noGrp="1"/>
          </p:cNvSpPr>
          <p:nvPr>
            <p:ph idx="1"/>
          </p:nvPr>
        </p:nvSpPr>
        <p:spPr>
          <a:xfrm>
            <a:off x="684212" y="685800"/>
            <a:ext cx="10189779" cy="4876508"/>
          </a:xfrm>
        </p:spPr>
        <p:txBody>
          <a:bodyPr>
            <a:normAutofit/>
          </a:bodyPr>
          <a:lstStyle/>
          <a:p>
            <a:pPr marL="0" indent="0">
              <a:buNone/>
            </a:pPr>
            <a:r>
              <a:rPr lang="en-US" sz="3200">
                <a:solidFill>
                  <a:schemeClr val="tx1"/>
                </a:solidFill>
              </a:rPr>
              <a:t>Objectives:</a:t>
            </a:r>
          </a:p>
          <a:p>
            <a:r>
              <a:rPr lang="en-US" sz="2800">
                <a:solidFill>
                  <a:schemeClr val="tx1"/>
                </a:solidFill>
              </a:rPr>
              <a:t>Review the indications and pharmacology of long-acting, injectable Naltrexone and Buprenorphine</a:t>
            </a:r>
          </a:p>
          <a:p>
            <a:pPr>
              <a:buClr>
                <a:srgbClr val="000000"/>
              </a:buClr>
            </a:pPr>
            <a:r>
              <a:rPr lang="en-US" sz="2800">
                <a:solidFill>
                  <a:schemeClr val="tx1"/>
                </a:solidFill>
              </a:rPr>
              <a:t>Discuss the risks and benefits of long-acting, injectable medications</a:t>
            </a:r>
          </a:p>
          <a:p>
            <a:pPr>
              <a:buClr>
                <a:srgbClr val="000000"/>
              </a:buClr>
            </a:pPr>
            <a:r>
              <a:rPr lang="en-US" sz="2800">
                <a:solidFill>
                  <a:schemeClr val="tx1"/>
                </a:solidFill>
              </a:rPr>
              <a:t>Identify different processes of accessing this medication for clients</a:t>
            </a:r>
          </a:p>
        </p:txBody>
      </p:sp>
    </p:spTree>
    <p:extLst>
      <p:ext uri="{BB962C8B-B14F-4D97-AF65-F5344CB8AC3E}">
        <p14:creationId xmlns:p14="http://schemas.microsoft.com/office/powerpoint/2010/main" val="31547991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7"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BB07F5-1609-B5F6-0165-E81A938944C0}"/>
              </a:ext>
            </a:extLst>
          </p:cNvPr>
          <p:cNvSpPr>
            <a:spLocks noGrp="1"/>
          </p:cNvSpPr>
          <p:nvPr>
            <p:ph type="title"/>
          </p:nvPr>
        </p:nvSpPr>
        <p:spPr>
          <a:xfrm>
            <a:off x="684212" y="4950319"/>
            <a:ext cx="8534400" cy="1507067"/>
          </a:xfrm>
        </p:spPr>
        <p:txBody>
          <a:bodyPr>
            <a:normAutofit/>
          </a:bodyPr>
          <a:lstStyle/>
          <a:p>
            <a:r>
              <a:rPr lang="en-US" sz="4000">
                <a:solidFill>
                  <a:schemeClr val="tx2"/>
                </a:solidFill>
              </a:rPr>
              <a:t>NALTREXONE</a:t>
            </a:r>
          </a:p>
        </p:txBody>
      </p:sp>
      <p:sp>
        <p:nvSpPr>
          <p:cNvPr id="3" name="Content Placeholder 2">
            <a:extLst>
              <a:ext uri="{FF2B5EF4-FFF2-40B4-BE49-F238E27FC236}">
                <a16:creationId xmlns:a16="http://schemas.microsoft.com/office/drawing/2014/main" id="{1F6CE1E9-3249-BDF6-7E06-67C50F9FB4EE}"/>
              </a:ext>
            </a:extLst>
          </p:cNvPr>
          <p:cNvSpPr>
            <a:spLocks noGrp="1"/>
          </p:cNvSpPr>
          <p:nvPr>
            <p:ph idx="1"/>
          </p:nvPr>
        </p:nvSpPr>
        <p:spPr>
          <a:xfrm>
            <a:off x="684212" y="685800"/>
            <a:ext cx="8061767" cy="4396558"/>
          </a:xfrm>
        </p:spPr>
        <p:txBody>
          <a:bodyPr>
            <a:normAutofit lnSpcReduction="10000"/>
          </a:bodyPr>
          <a:lstStyle/>
          <a:p>
            <a:pPr>
              <a:lnSpc>
                <a:spcPct val="90000"/>
              </a:lnSpc>
            </a:pPr>
            <a:r>
              <a:rPr lang="en-US" sz="1500">
                <a:solidFill>
                  <a:schemeClr val="tx1"/>
                </a:solidFill>
                <a:ea typeface="+mn-lt"/>
                <a:cs typeface="+mn-lt"/>
              </a:rPr>
              <a:t>FDA-approved indications: Alcohol use disorder, Opioid use disorder</a:t>
            </a:r>
          </a:p>
          <a:p>
            <a:pPr lvl="1">
              <a:lnSpc>
                <a:spcPct val="90000"/>
              </a:lnSpc>
              <a:buClr>
                <a:srgbClr val="000000"/>
              </a:buClr>
              <a:buFont typeface="Courier New" panose="05040102010807070707" pitchFamily="18" charset="2"/>
              <a:buChar char="o"/>
            </a:pPr>
            <a:r>
              <a:rPr lang="en-US" sz="1500">
                <a:solidFill>
                  <a:schemeClr val="tx1"/>
                </a:solidFill>
                <a:ea typeface="+mn-lt"/>
                <a:cs typeface="+mn-lt"/>
              </a:rPr>
              <a:t>Off label use: methamphetamine use disorder</a:t>
            </a:r>
          </a:p>
          <a:p>
            <a:pPr>
              <a:lnSpc>
                <a:spcPct val="90000"/>
              </a:lnSpc>
              <a:buClr>
                <a:srgbClr val="000000"/>
              </a:buClr>
            </a:pPr>
            <a:r>
              <a:rPr lang="en-US" sz="1500">
                <a:solidFill>
                  <a:schemeClr val="tx1"/>
                </a:solidFill>
                <a:ea typeface="+mn-lt"/>
                <a:cs typeface="+mn-lt"/>
              </a:rPr>
              <a:t>Mechanism of action: Opioid antagonist. </a:t>
            </a:r>
          </a:p>
          <a:p>
            <a:pPr lvl="1">
              <a:lnSpc>
                <a:spcPct val="90000"/>
              </a:lnSpc>
              <a:buClr>
                <a:srgbClr val="000000"/>
              </a:buClr>
              <a:buFont typeface="Courier New" panose="05040102010807070707" pitchFamily="18" charset="2"/>
              <a:buChar char="o"/>
            </a:pPr>
            <a:r>
              <a:rPr lang="en-US" sz="1300">
                <a:solidFill>
                  <a:schemeClr val="tx1"/>
                </a:solidFill>
                <a:ea typeface="+mn-lt"/>
                <a:cs typeface="+mn-lt"/>
              </a:rPr>
              <a:t>For alcohol this is thought to reduce a major pathway of reinforcement and thus reduce appetite for alcohol. Cravings generally extinguish with time</a:t>
            </a:r>
            <a:endParaRPr lang="en-US" sz="1300">
              <a:solidFill>
                <a:schemeClr val="tx1"/>
              </a:solidFill>
            </a:endParaRPr>
          </a:p>
          <a:p>
            <a:pPr lvl="1">
              <a:lnSpc>
                <a:spcPct val="90000"/>
              </a:lnSpc>
              <a:buClr>
                <a:srgbClr val="000000"/>
              </a:buClr>
              <a:buFont typeface="Courier New" panose="05040102010807070707" pitchFamily="18" charset="2"/>
              <a:buChar char="o"/>
            </a:pPr>
            <a:r>
              <a:rPr lang="en-US" sz="1300">
                <a:solidFill>
                  <a:schemeClr val="tx1"/>
                </a:solidFill>
                <a:ea typeface="+mn-lt"/>
                <a:cs typeface="+mn-lt"/>
              </a:rPr>
              <a:t>For opioid use disorder, due to blockade of the receptor, opioids are unable to have an effect on the individual receptor. Cravings generally extinguish with time. </a:t>
            </a:r>
          </a:p>
          <a:p>
            <a:pPr>
              <a:lnSpc>
                <a:spcPct val="90000"/>
              </a:lnSpc>
              <a:buClr>
                <a:srgbClr val="000000"/>
              </a:buClr>
            </a:pPr>
            <a:r>
              <a:rPr lang="en-US" sz="1500">
                <a:solidFill>
                  <a:schemeClr val="tx1"/>
                </a:solidFill>
                <a:ea typeface="+mn-lt"/>
                <a:cs typeface="+mn-lt"/>
              </a:rPr>
              <a:t>Start:</a:t>
            </a:r>
          </a:p>
          <a:p>
            <a:pPr lvl="1">
              <a:lnSpc>
                <a:spcPct val="90000"/>
              </a:lnSpc>
              <a:buClr>
                <a:srgbClr val="000000"/>
              </a:buClr>
              <a:buFont typeface="Courier New" panose="05040102010807070707" pitchFamily="18" charset="2"/>
              <a:buChar char="o"/>
            </a:pPr>
            <a:r>
              <a:rPr lang="en-US" sz="1300">
                <a:solidFill>
                  <a:schemeClr val="tx1"/>
                </a:solidFill>
                <a:ea typeface="+mn-lt"/>
                <a:cs typeface="+mn-lt"/>
              </a:rPr>
              <a:t>For alcohol it can be started while drinking</a:t>
            </a:r>
          </a:p>
          <a:p>
            <a:pPr lvl="1">
              <a:lnSpc>
                <a:spcPct val="90000"/>
              </a:lnSpc>
              <a:buClr>
                <a:srgbClr val="000000"/>
              </a:buClr>
              <a:buFont typeface="Courier New" panose="05040102010807070707" pitchFamily="18" charset="2"/>
              <a:buChar char="o"/>
            </a:pPr>
            <a:r>
              <a:rPr lang="en-US" sz="1300">
                <a:solidFill>
                  <a:schemeClr val="tx1"/>
                </a:solidFill>
                <a:ea typeface="+mn-lt"/>
                <a:cs typeface="+mn-lt"/>
              </a:rPr>
              <a:t>For opioids it cannot be started until 7-10 days after last opioid use for an opioid dependent person</a:t>
            </a:r>
          </a:p>
          <a:p>
            <a:pPr>
              <a:lnSpc>
                <a:spcPct val="90000"/>
              </a:lnSpc>
              <a:buClr>
                <a:srgbClr val="000000"/>
              </a:buClr>
            </a:pPr>
            <a:r>
              <a:rPr lang="en-US" sz="1500">
                <a:solidFill>
                  <a:schemeClr val="tx1"/>
                </a:solidFill>
                <a:ea typeface="+mn-lt"/>
                <a:cs typeface="+mn-lt"/>
              </a:rPr>
              <a:t>Outcomes:</a:t>
            </a:r>
            <a:endParaRPr lang="en-US">
              <a:solidFill>
                <a:schemeClr val="tx1"/>
              </a:solidFill>
            </a:endParaRPr>
          </a:p>
          <a:p>
            <a:pPr lvl="1">
              <a:lnSpc>
                <a:spcPct val="90000"/>
              </a:lnSpc>
              <a:buClr>
                <a:srgbClr val="000000"/>
              </a:buClr>
              <a:buFont typeface="Courier New" panose="05040102010807070707" pitchFamily="18" charset="2"/>
              <a:buChar char="o"/>
            </a:pPr>
            <a:r>
              <a:rPr lang="en-US" sz="1300">
                <a:solidFill>
                  <a:schemeClr val="tx1"/>
                </a:solidFill>
                <a:ea typeface="+mn-lt"/>
                <a:cs typeface="+mn-lt"/>
              </a:rPr>
              <a:t>For alcohol, use of naltrexone is associated with fewer heavy drinking days, decreased alcohol consumption, and decreased health care utilization (particularly ED visits)</a:t>
            </a:r>
          </a:p>
          <a:p>
            <a:pPr lvl="1">
              <a:lnSpc>
                <a:spcPct val="90000"/>
              </a:lnSpc>
              <a:buClr>
                <a:srgbClr val="000000"/>
              </a:buClr>
              <a:buFont typeface="Courier New" panose="05040102010807070707" pitchFamily="18" charset="2"/>
              <a:buChar char="o"/>
            </a:pPr>
            <a:r>
              <a:rPr lang="en-US" sz="1300">
                <a:solidFill>
                  <a:schemeClr val="tx1"/>
                </a:solidFill>
                <a:ea typeface="+mn-lt"/>
                <a:cs typeface="+mn-lt"/>
              </a:rPr>
              <a:t>For opioids, use of naltrexone is associated with a significant reduction in opioid use, increased engagement in treatment, and reduction in overdose (if the patient is able to get onto the medication)</a:t>
            </a:r>
          </a:p>
          <a:p>
            <a:pPr>
              <a:lnSpc>
                <a:spcPct val="90000"/>
              </a:lnSpc>
              <a:buClr>
                <a:srgbClr val="000000"/>
              </a:buClr>
            </a:pPr>
            <a:r>
              <a:rPr lang="en-US" sz="1500">
                <a:solidFill>
                  <a:schemeClr val="tx1"/>
                </a:solidFill>
                <a:ea typeface="+mn-lt"/>
                <a:cs typeface="+mn-lt"/>
              </a:rPr>
              <a:t> Contraindicated in severe liver disease (LFTs &gt; 5x normal)</a:t>
            </a:r>
            <a:endParaRPr lang="en-US" sz="1500">
              <a:solidFill>
                <a:schemeClr val="tx1"/>
              </a:solidFill>
            </a:endParaRPr>
          </a:p>
        </p:txBody>
      </p:sp>
      <p:pic>
        <p:nvPicPr>
          <p:cNvPr id="4" name="Picture 3" descr="File:Buprenorphine Is A Partial Agonist At The µ-Opioid , 55% OFF">
            <a:extLst>
              <a:ext uri="{FF2B5EF4-FFF2-40B4-BE49-F238E27FC236}">
                <a16:creationId xmlns:a16="http://schemas.microsoft.com/office/drawing/2014/main" id="{51989092-D943-D089-1385-52AFCE051BB5}"/>
              </a:ext>
            </a:extLst>
          </p:cNvPr>
          <p:cNvPicPr>
            <a:picLocks noChangeAspect="1"/>
          </p:cNvPicPr>
          <p:nvPr/>
        </p:nvPicPr>
        <p:blipFill>
          <a:blip r:embed="rId2"/>
          <a:stretch>
            <a:fillRect/>
          </a:stretch>
        </p:blipFill>
        <p:spPr>
          <a:xfrm>
            <a:off x="9103489" y="1210282"/>
            <a:ext cx="2743199" cy="2315410"/>
          </a:xfrm>
          <a:prstGeom prst="rect">
            <a:avLst/>
          </a:prstGeom>
        </p:spPr>
      </p:pic>
    </p:spTree>
    <p:extLst>
      <p:ext uri="{BB962C8B-B14F-4D97-AF65-F5344CB8AC3E}">
        <p14:creationId xmlns:p14="http://schemas.microsoft.com/office/powerpoint/2010/main" val="404634586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7"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BB07F5-1609-B5F6-0165-E81A938944C0}"/>
              </a:ext>
            </a:extLst>
          </p:cNvPr>
          <p:cNvSpPr>
            <a:spLocks noGrp="1"/>
          </p:cNvSpPr>
          <p:nvPr>
            <p:ph type="title"/>
          </p:nvPr>
        </p:nvSpPr>
        <p:spPr>
          <a:xfrm>
            <a:off x="684212" y="4950319"/>
            <a:ext cx="8534400" cy="1507067"/>
          </a:xfrm>
        </p:spPr>
        <p:txBody>
          <a:bodyPr>
            <a:normAutofit/>
          </a:bodyPr>
          <a:lstStyle/>
          <a:p>
            <a:r>
              <a:rPr lang="en-US" sz="4000">
                <a:solidFill>
                  <a:schemeClr val="tx2"/>
                </a:solidFill>
              </a:rPr>
              <a:t>NALTREXONE - Alcohol</a:t>
            </a:r>
          </a:p>
        </p:txBody>
      </p:sp>
      <p:pic>
        <p:nvPicPr>
          <p:cNvPr id="4" name="Content Placeholder 3" descr="A white background with black text&#10;&#10;Description automatically generated">
            <a:extLst>
              <a:ext uri="{FF2B5EF4-FFF2-40B4-BE49-F238E27FC236}">
                <a16:creationId xmlns:a16="http://schemas.microsoft.com/office/drawing/2014/main" id="{04F60A2A-5C56-6952-A12A-07B9BBE71B72}"/>
              </a:ext>
            </a:extLst>
          </p:cNvPr>
          <p:cNvPicPr>
            <a:picLocks noGrp="1" noChangeAspect="1"/>
          </p:cNvPicPr>
          <p:nvPr>
            <p:ph idx="1"/>
          </p:nvPr>
        </p:nvPicPr>
        <p:blipFill>
          <a:blip r:embed="rId2"/>
          <a:stretch>
            <a:fillRect/>
          </a:stretch>
        </p:blipFill>
        <p:spPr>
          <a:xfrm>
            <a:off x="681620" y="487335"/>
            <a:ext cx="5838825" cy="1552575"/>
          </a:xfrm>
        </p:spPr>
      </p:pic>
      <p:sp>
        <p:nvSpPr>
          <p:cNvPr id="5" name="TextBox 4">
            <a:extLst>
              <a:ext uri="{FF2B5EF4-FFF2-40B4-BE49-F238E27FC236}">
                <a16:creationId xmlns:a16="http://schemas.microsoft.com/office/drawing/2014/main" id="{9EA63272-F76D-8D6D-2011-B8A5B61CE001}"/>
              </a:ext>
            </a:extLst>
          </p:cNvPr>
          <p:cNvSpPr txBox="1"/>
          <p:nvPr/>
        </p:nvSpPr>
        <p:spPr>
          <a:xfrm>
            <a:off x="682907" y="2264780"/>
            <a:ext cx="928289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RESULTS </a:t>
            </a:r>
            <a:r>
              <a:rPr lang="en-US" sz="1600"/>
              <a:t>We included 122 RCTs and 1 cohort study (total 22 803 participants). Most assessed acamprosate (27 studies, n = 7519), naltrexone (53 studies, n = 9140), or both.</a:t>
            </a:r>
            <a:r>
              <a:rPr lang="en-US" sz="1600" b="1"/>
              <a:t> The NNT to prevent return to any drinking for acamprosate was 12 (95% CI, 8 to 26; risk difference [RD], −0.09; 95% CI, −0.14 to −0.04) and was 20 (95% CI, 11 to 500; RD, −0.05; 95% CI, −0.10 to −0.002) for oral naltrexone (50 mg/d).</a:t>
            </a:r>
            <a:r>
              <a:rPr lang="en-US" sz="1600"/>
              <a:t> T</a:t>
            </a:r>
            <a:r>
              <a:rPr lang="en-US" sz="1600" b="1">
                <a:solidFill>
                  <a:schemeClr val="tx2"/>
                </a:solidFill>
              </a:rPr>
              <a:t>he NNT to prevent return to heavy drinking was 12 (95% CI, 8 to 26; RD −0.09; 95% CI, −0.13 to −0.04) for oral naltrexone (50 mg/d).</a:t>
            </a:r>
            <a:r>
              <a:rPr lang="en-US" sz="1600"/>
              <a:t> Meta-analyses of trials comparing acamprosate to naltrexone found no statistically significant difference between them for return to any drinking (RD, 0.02; 95% CI, −0.03 to 0.08) or heavy drinking (RD, 0.01; 95% CI, −0.05 to 0.06). </a:t>
            </a:r>
            <a:r>
              <a:rPr lang="en-US" sz="1600" b="1"/>
              <a:t>For injectable naltrexone, meta-analyses found no association with return to any drinking (RD, −0.04; 95% CI, −0.10 to 0.03) or heavy drinking (RD, −0.01; 95% CI, −0.14 to 0.13) but found an association with reduction in heavy drinking days (weighted mean difference [WMD], −4.6%; 95% CI, −8.5% to −0.56%). </a:t>
            </a:r>
          </a:p>
        </p:txBody>
      </p:sp>
      <p:sp>
        <p:nvSpPr>
          <p:cNvPr id="3" name="TextBox 2">
            <a:extLst>
              <a:ext uri="{FF2B5EF4-FFF2-40B4-BE49-F238E27FC236}">
                <a16:creationId xmlns:a16="http://schemas.microsoft.com/office/drawing/2014/main" id="{F3F632F6-3A0B-D561-43ED-C62C85371220}"/>
              </a:ext>
            </a:extLst>
          </p:cNvPr>
          <p:cNvSpPr txBox="1"/>
          <p:nvPr/>
        </p:nvSpPr>
        <p:spPr>
          <a:xfrm>
            <a:off x="7830206" y="1143000"/>
            <a:ext cx="27064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Not pregnant patients</a:t>
            </a:r>
          </a:p>
        </p:txBody>
      </p:sp>
    </p:spTree>
    <p:extLst>
      <p:ext uri="{BB962C8B-B14F-4D97-AF65-F5344CB8AC3E}">
        <p14:creationId xmlns:p14="http://schemas.microsoft.com/office/powerpoint/2010/main" val="63499271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7"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BB07F5-1609-B5F6-0165-E81A938944C0}"/>
              </a:ext>
            </a:extLst>
          </p:cNvPr>
          <p:cNvSpPr>
            <a:spLocks noGrp="1"/>
          </p:cNvSpPr>
          <p:nvPr>
            <p:ph type="title"/>
          </p:nvPr>
        </p:nvSpPr>
        <p:spPr>
          <a:xfrm>
            <a:off x="684212" y="4950319"/>
            <a:ext cx="8534400" cy="1507067"/>
          </a:xfrm>
        </p:spPr>
        <p:txBody>
          <a:bodyPr>
            <a:normAutofit/>
          </a:bodyPr>
          <a:lstStyle/>
          <a:p>
            <a:r>
              <a:rPr lang="en-US" sz="4000">
                <a:solidFill>
                  <a:schemeClr val="tx2"/>
                </a:solidFill>
              </a:rPr>
              <a:t>NALTREXONE - Alcohol</a:t>
            </a:r>
          </a:p>
        </p:txBody>
      </p:sp>
      <p:pic>
        <p:nvPicPr>
          <p:cNvPr id="4" name="Content Placeholder 3">
            <a:extLst>
              <a:ext uri="{FF2B5EF4-FFF2-40B4-BE49-F238E27FC236}">
                <a16:creationId xmlns:a16="http://schemas.microsoft.com/office/drawing/2014/main" id="{29F0C705-95AD-4D9F-3753-AC802E7ADE9C}"/>
              </a:ext>
            </a:extLst>
          </p:cNvPr>
          <p:cNvPicPr>
            <a:picLocks noGrp="1" noChangeAspect="1"/>
          </p:cNvPicPr>
          <p:nvPr>
            <p:ph idx="1"/>
          </p:nvPr>
        </p:nvPicPr>
        <p:blipFill>
          <a:blip r:embed="rId2"/>
          <a:stretch>
            <a:fillRect/>
          </a:stretch>
        </p:blipFill>
        <p:spPr>
          <a:xfrm>
            <a:off x="1059307" y="357851"/>
            <a:ext cx="9337146" cy="4734152"/>
          </a:xfrm>
        </p:spPr>
      </p:pic>
    </p:spTree>
    <p:extLst>
      <p:ext uri="{BB962C8B-B14F-4D97-AF65-F5344CB8AC3E}">
        <p14:creationId xmlns:p14="http://schemas.microsoft.com/office/powerpoint/2010/main" val="213496934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638C-AF3B-C834-6D73-A1CF58FAFAAF}"/>
              </a:ext>
            </a:extLst>
          </p:cNvPr>
          <p:cNvSpPr>
            <a:spLocks noGrp="1"/>
          </p:cNvSpPr>
          <p:nvPr>
            <p:ph type="title"/>
          </p:nvPr>
        </p:nvSpPr>
        <p:spPr>
          <a:xfrm>
            <a:off x="592247" y="5249332"/>
            <a:ext cx="8534400" cy="1507067"/>
          </a:xfrm>
        </p:spPr>
        <p:txBody>
          <a:bodyPr/>
          <a:lstStyle/>
          <a:p>
            <a:r>
              <a:rPr lang="en-US"/>
              <a:t>Naltrexone - Opioids</a:t>
            </a:r>
          </a:p>
        </p:txBody>
      </p:sp>
      <p:pic>
        <p:nvPicPr>
          <p:cNvPr id="4" name="Content Placeholder 3" descr="A close-up of a sign&#10;&#10;Description automatically generated">
            <a:extLst>
              <a:ext uri="{FF2B5EF4-FFF2-40B4-BE49-F238E27FC236}">
                <a16:creationId xmlns:a16="http://schemas.microsoft.com/office/drawing/2014/main" id="{64829C5B-12F8-AACC-9360-A152C2433A8E}"/>
              </a:ext>
            </a:extLst>
          </p:cNvPr>
          <p:cNvPicPr>
            <a:picLocks noGrp="1" noChangeAspect="1"/>
          </p:cNvPicPr>
          <p:nvPr>
            <p:ph idx="1"/>
          </p:nvPr>
        </p:nvPicPr>
        <p:blipFill>
          <a:blip r:embed="rId2"/>
          <a:stretch>
            <a:fillRect/>
          </a:stretch>
        </p:blipFill>
        <p:spPr>
          <a:xfrm>
            <a:off x="549220" y="291516"/>
            <a:ext cx="6991350" cy="1828800"/>
          </a:xfrm>
        </p:spPr>
      </p:pic>
      <p:sp>
        <p:nvSpPr>
          <p:cNvPr id="5" name="TextBox 4">
            <a:extLst>
              <a:ext uri="{FF2B5EF4-FFF2-40B4-BE49-F238E27FC236}">
                <a16:creationId xmlns:a16="http://schemas.microsoft.com/office/drawing/2014/main" id="{2D865A27-68EB-3172-1F8C-B29FF16F63E0}"/>
              </a:ext>
            </a:extLst>
          </p:cNvPr>
          <p:cNvSpPr txBox="1"/>
          <p:nvPr/>
        </p:nvSpPr>
        <p:spPr>
          <a:xfrm>
            <a:off x="5741275" y="1615966"/>
            <a:ext cx="1524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rPr>
              <a:t>2020</a:t>
            </a:r>
          </a:p>
        </p:txBody>
      </p:sp>
      <p:sp>
        <p:nvSpPr>
          <p:cNvPr id="6" name="TextBox 5">
            <a:extLst>
              <a:ext uri="{FF2B5EF4-FFF2-40B4-BE49-F238E27FC236}">
                <a16:creationId xmlns:a16="http://schemas.microsoft.com/office/drawing/2014/main" id="{C977D0A4-87E3-039D-2F62-48FC2E371FC3}"/>
              </a:ext>
            </a:extLst>
          </p:cNvPr>
          <p:cNvSpPr txBox="1"/>
          <p:nvPr/>
        </p:nvSpPr>
        <p:spPr>
          <a:xfrm>
            <a:off x="525517" y="2312275"/>
            <a:ext cx="948558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A total of 230 patients were studied: 121 patients with naltrexone compared with 109 patients with methadone or buprenorphine. No differences between groups were seen regarding demographics, the use of comedications/drugs, or obstetric outcomes. For newborn outcomes, </a:t>
            </a:r>
            <a:r>
              <a:rPr lang="en-US" b="1">
                <a:ea typeface="+mn-lt"/>
                <a:cs typeface="+mn-lt"/>
              </a:rPr>
              <a:t>the rate of neonatal abstinence syndrome in neonates &gt;34 weeks gestation was significantly lower in the naltrexone medication-assisted treatment group (10/119 [8.4%] vs 79/105 [75.2%]; P&lt;.0001).</a:t>
            </a:r>
            <a:r>
              <a:rPr lang="en-US">
                <a:ea typeface="+mn-lt"/>
                <a:cs typeface="+mn-lt"/>
              </a:rPr>
              <a:t> Of 87 patients who received naltrexone up to delivery, no neonates experienced symptoms of neonatal abstinence syndrome.  </a:t>
            </a:r>
            <a:r>
              <a:rPr lang="en-US" b="1">
                <a:ea typeface="+mn-lt"/>
                <a:cs typeface="+mn-lt"/>
              </a:rPr>
              <a:t>No cases of spontaneous abortion or stillbirth occurred in either group. In 64 patients who started naltrexone therapy at 24 weeks gestation, no changes were seen in the fetal heart monitor tracing with drug initiation. The incidence of birth anomalies was no different between the groups.</a:t>
            </a:r>
            <a:r>
              <a:rPr lang="en-US">
                <a:ea typeface="+mn-lt"/>
                <a:cs typeface="+mn-lt"/>
              </a:rPr>
              <a:t> </a:t>
            </a:r>
            <a:endParaRPr lang="en-US"/>
          </a:p>
        </p:txBody>
      </p:sp>
    </p:spTree>
    <p:extLst>
      <p:ext uri="{BB962C8B-B14F-4D97-AF65-F5344CB8AC3E}">
        <p14:creationId xmlns:p14="http://schemas.microsoft.com/office/powerpoint/2010/main" val="112668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638C-AF3B-C834-6D73-A1CF58FAFAAF}"/>
              </a:ext>
            </a:extLst>
          </p:cNvPr>
          <p:cNvSpPr>
            <a:spLocks noGrp="1"/>
          </p:cNvSpPr>
          <p:nvPr>
            <p:ph type="title"/>
          </p:nvPr>
        </p:nvSpPr>
        <p:spPr>
          <a:xfrm>
            <a:off x="5873695" y="5617194"/>
            <a:ext cx="8534400" cy="1507067"/>
          </a:xfrm>
        </p:spPr>
        <p:txBody>
          <a:bodyPr/>
          <a:lstStyle/>
          <a:p>
            <a:r>
              <a:rPr lang="en-US"/>
              <a:t>Naltrexone - Opioids</a:t>
            </a:r>
          </a:p>
        </p:txBody>
      </p:sp>
      <p:pic>
        <p:nvPicPr>
          <p:cNvPr id="3" name="Picture 2" descr="A diagram of a patient&amp;#39;s flow&#10;&#10;Description automatically generated">
            <a:extLst>
              <a:ext uri="{FF2B5EF4-FFF2-40B4-BE49-F238E27FC236}">
                <a16:creationId xmlns:a16="http://schemas.microsoft.com/office/drawing/2014/main" id="{8DAD9652-DBF2-FD89-E1D7-AFF550B326D5}"/>
              </a:ext>
            </a:extLst>
          </p:cNvPr>
          <p:cNvPicPr>
            <a:picLocks noChangeAspect="1"/>
          </p:cNvPicPr>
          <p:nvPr/>
        </p:nvPicPr>
        <p:blipFill>
          <a:blip r:embed="rId2"/>
          <a:stretch>
            <a:fillRect/>
          </a:stretch>
        </p:blipFill>
        <p:spPr>
          <a:xfrm>
            <a:off x="159790" y="509424"/>
            <a:ext cx="4738523" cy="6154463"/>
          </a:xfrm>
          <a:prstGeom prst="rect">
            <a:avLst/>
          </a:prstGeom>
        </p:spPr>
      </p:pic>
      <p:pic>
        <p:nvPicPr>
          <p:cNvPr id="4" name="Content Placeholder 3" descr="A close-up of a sign&#10;&#10;Description automatically generated">
            <a:extLst>
              <a:ext uri="{FF2B5EF4-FFF2-40B4-BE49-F238E27FC236}">
                <a16:creationId xmlns:a16="http://schemas.microsoft.com/office/drawing/2014/main" id="{64829C5B-12F8-AACC-9360-A152C2433A8E}"/>
              </a:ext>
            </a:extLst>
          </p:cNvPr>
          <p:cNvPicPr>
            <a:picLocks noGrp="1" noChangeAspect="1"/>
          </p:cNvPicPr>
          <p:nvPr>
            <p:ph idx="1"/>
          </p:nvPr>
        </p:nvPicPr>
        <p:blipFill rotWithShape="1">
          <a:blip r:embed="rId3"/>
          <a:srcRect l="52" t="34532" r="27820" b="10791"/>
          <a:stretch/>
        </p:blipFill>
        <p:spPr>
          <a:xfrm>
            <a:off x="158695" y="41896"/>
            <a:ext cx="4740604" cy="934233"/>
          </a:xfrm>
        </p:spPr>
      </p:pic>
      <p:sp>
        <p:nvSpPr>
          <p:cNvPr id="7" name="TextBox 6">
            <a:extLst>
              <a:ext uri="{FF2B5EF4-FFF2-40B4-BE49-F238E27FC236}">
                <a16:creationId xmlns:a16="http://schemas.microsoft.com/office/drawing/2014/main" id="{0BB6F045-0CF3-D41D-BC98-2065A590EA69}"/>
              </a:ext>
            </a:extLst>
          </p:cNvPr>
          <p:cNvSpPr txBox="1"/>
          <p:nvPr/>
        </p:nvSpPr>
        <p:spPr>
          <a:xfrm>
            <a:off x="5570482" y="39414"/>
            <a:ext cx="5320862" cy="643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Limitations/Concerns with Naltrexone in patients dependent </a:t>
            </a:r>
            <a:r>
              <a:rPr lang="en-US" sz="2400" u="sng"/>
              <a:t>on opioids who are also pregnant:</a:t>
            </a:r>
          </a:p>
          <a:p>
            <a:pPr marL="342900">
              <a:spcAft>
                <a:spcPts val="1200"/>
              </a:spcAft>
              <a:buFont typeface="Arial"/>
              <a:buChar char="•"/>
            </a:pPr>
            <a:r>
              <a:rPr lang="en-US" sz="2000"/>
              <a:t> Risk of precipitated withdrawal</a:t>
            </a:r>
          </a:p>
          <a:p>
            <a:pPr marL="342900">
              <a:spcAft>
                <a:spcPts val="1200"/>
              </a:spcAft>
              <a:buFont typeface="Arial"/>
              <a:buChar char="•"/>
            </a:pPr>
            <a:r>
              <a:rPr lang="en-US" sz="2000"/>
              <a:t> Need to wait 7-10 days before initiating </a:t>
            </a:r>
          </a:p>
          <a:p>
            <a:pPr marL="800100" lvl="1">
              <a:spcAft>
                <a:spcPts val="1200"/>
              </a:spcAft>
              <a:buFont typeface="Courier New"/>
              <a:buChar char="o"/>
            </a:pPr>
            <a:r>
              <a:rPr lang="en-US" sz="2000"/>
              <a:t> Loss to care due to discontinuing medication</a:t>
            </a:r>
          </a:p>
          <a:p>
            <a:pPr marL="800100" lvl="1">
              <a:spcAft>
                <a:spcPts val="1200"/>
              </a:spcAft>
              <a:buFont typeface="Courier New"/>
              <a:buChar char="o"/>
            </a:pPr>
            <a:r>
              <a:rPr lang="en-US" sz="2000"/>
              <a:t> Loss of tolerance</a:t>
            </a:r>
          </a:p>
          <a:p>
            <a:pPr marL="800100" lvl="1">
              <a:spcAft>
                <a:spcPts val="1200"/>
              </a:spcAft>
              <a:buFont typeface="Courier New"/>
              <a:buChar char="o"/>
            </a:pPr>
            <a:r>
              <a:rPr lang="en-US" sz="2000"/>
              <a:t> Return to use of opioids with risk of overdose, infection, or other co-morbidities</a:t>
            </a:r>
            <a:endParaRPr lang="en-US"/>
          </a:p>
          <a:p>
            <a:pPr marL="342900">
              <a:spcAft>
                <a:spcPts val="1200"/>
              </a:spcAft>
              <a:buFont typeface="Arial"/>
              <a:buChar char="•"/>
            </a:pPr>
            <a:r>
              <a:rPr lang="en-US" sz="2000"/>
              <a:t> Concerns in animal models</a:t>
            </a:r>
          </a:p>
          <a:p>
            <a:pPr marL="342900">
              <a:spcAft>
                <a:spcPts val="1200"/>
              </a:spcAft>
              <a:buFont typeface="Arial"/>
              <a:buChar char="•"/>
            </a:pPr>
            <a:r>
              <a:rPr lang="en-US" sz="2000"/>
              <a:t> Pain control intrapartum</a:t>
            </a:r>
            <a:endParaRPr lang="en-US"/>
          </a:p>
          <a:p>
            <a:pPr marL="342900">
              <a:spcAft>
                <a:spcPts val="1200"/>
              </a:spcAft>
              <a:buFont typeface="Arial"/>
              <a:buChar char="•"/>
            </a:pPr>
            <a:r>
              <a:rPr lang="en-US" sz="2000"/>
              <a:t> Breastfeeding safety</a:t>
            </a:r>
          </a:p>
          <a:p>
            <a:pPr marL="342900" indent="-342900">
              <a:buFont typeface="Arial"/>
              <a:buChar char="•"/>
            </a:pPr>
            <a:endParaRPr lang="en-US" sz="2000"/>
          </a:p>
        </p:txBody>
      </p:sp>
    </p:spTree>
    <p:extLst>
      <p:ext uri="{BB962C8B-B14F-4D97-AF65-F5344CB8AC3E}">
        <p14:creationId xmlns:p14="http://schemas.microsoft.com/office/powerpoint/2010/main" val="248296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E32CEC-0DD6-A50C-E622-BE1DB99FD809}"/>
              </a:ext>
            </a:extLst>
          </p:cNvPr>
          <p:cNvSpPr>
            <a:spLocks noGrp="1"/>
          </p:cNvSpPr>
          <p:nvPr>
            <p:ph type="title"/>
          </p:nvPr>
        </p:nvSpPr>
        <p:spPr>
          <a:xfrm>
            <a:off x="408316" y="5288746"/>
            <a:ext cx="8534400" cy="1507067"/>
          </a:xfrm>
        </p:spPr>
        <p:txBody>
          <a:bodyPr>
            <a:normAutofit/>
          </a:bodyPr>
          <a:lstStyle/>
          <a:p>
            <a:r>
              <a:rPr lang="en-US" sz="4000">
                <a:solidFill>
                  <a:schemeClr val="tx2"/>
                </a:solidFill>
              </a:rPr>
              <a:t>Naltrexone - Pregnancy</a:t>
            </a:r>
          </a:p>
        </p:txBody>
      </p:sp>
      <p:pic>
        <p:nvPicPr>
          <p:cNvPr id="4" name="Content Placeholder 3" descr="A close up of a sign&#10;&#10;Description automatically generated">
            <a:extLst>
              <a:ext uri="{FF2B5EF4-FFF2-40B4-BE49-F238E27FC236}">
                <a16:creationId xmlns:a16="http://schemas.microsoft.com/office/drawing/2014/main" id="{BB4F1012-6E14-C3D9-61A5-4934B0708267}"/>
              </a:ext>
            </a:extLst>
          </p:cNvPr>
          <p:cNvPicPr>
            <a:picLocks noGrp="1" noChangeAspect="1"/>
          </p:cNvPicPr>
          <p:nvPr>
            <p:ph idx="1"/>
          </p:nvPr>
        </p:nvPicPr>
        <p:blipFill>
          <a:blip r:embed="rId2"/>
          <a:stretch>
            <a:fillRect/>
          </a:stretch>
        </p:blipFill>
        <p:spPr>
          <a:xfrm>
            <a:off x="408315" y="376749"/>
            <a:ext cx="8534400" cy="1343025"/>
          </a:xfrm>
        </p:spPr>
      </p:pic>
      <p:sp>
        <p:nvSpPr>
          <p:cNvPr id="5" name="TextBox 4">
            <a:extLst>
              <a:ext uri="{FF2B5EF4-FFF2-40B4-BE49-F238E27FC236}">
                <a16:creationId xmlns:a16="http://schemas.microsoft.com/office/drawing/2014/main" id="{FE59DC3F-DEAD-A3AD-222D-A23ABD24AE94}"/>
              </a:ext>
            </a:extLst>
          </p:cNvPr>
          <p:cNvSpPr txBox="1"/>
          <p:nvPr/>
        </p:nvSpPr>
        <p:spPr>
          <a:xfrm>
            <a:off x="296918" y="1873469"/>
            <a:ext cx="11006958"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BlinkMacSystemFont"/>
              </a:rPr>
              <a:t>Methods: </a:t>
            </a:r>
            <a:r>
              <a:rPr lang="en-US">
                <a:latin typeface="BlinkMacSystemFont"/>
              </a:rPr>
              <a:t>In this prospective case series, 7 pregnant individuals with opioid use disorder (OUD) or alcohol use disorder (AUD) treated with naltrexone were followed from pregnancy through 12 months after delivery. Clinical treatment protocols and outcomes related to safety and efficacy during pregnancy, delivery, and the postpartum period are described.</a:t>
            </a:r>
            <a:endParaRPr lang="en-US"/>
          </a:p>
        </p:txBody>
      </p:sp>
      <p:sp>
        <p:nvSpPr>
          <p:cNvPr id="6" name="TextBox 5">
            <a:extLst>
              <a:ext uri="{FF2B5EF4-FFF2-40B4-BE49-F238E27FC236}">
                <a16:creationId xmlns:a16="http://schemas.microsoft.com/office/drawing/2014/main" id="{7F7B62D5-3F43-0CCD-CADA-84638C148425}"/>
              </a:ext>
            </a:extLst>
          </p:cNvPr>
          <p:cNvSpPr txBox="1"/>
          <p:nvPr/>
        </p:nvSpPr>
        <p:spPr>
          <a:xfrm>
            <a:off x="296918" y="3121573"/>
            <a:ext cx="10192406"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BlinkMacSystemFont"/>
              </a:rPr>
              <a:t>Results: </a:t>
            </a:r>
            <a:r>
              <a:rPr lang="en-US">
                <a:latin typeface="BlinkMacSystemFont"/>
              </a:rPr>
              <a:t>There were 4 pregnant individuals with OUD and 3 with AUD, of which 3 were managed with oral and 4 with extended-release naltrexone. The mean gestational age at study enrollment was 21.7 (SD, 12) weeks.</a:t>
            </a:r>
            <a:r>
              <a:rPr lang="en-US" b="1">
                <a:latin typeface="BlinkMacSystemFont"/>
              </a:rPr>
              <a:t> Of the 7 participants, there was no return to nonprescribed opioid use and 2 who experienced a return to alcohol use over the course of the study.</a:t>
            </a:r>
            <a:r>
              <a:rPr lang="en-US">
                <a:latin typeface="BlinkMacSystemFont"/>
              </a:rPr>
              <a:t> All individuals delivered vaginally at a mean of 37 weeks gestation without any peripartum pain difficulties.</a:t>
            </a:r>
            <a:r>
              <a:rPr lang="en-US" b="1">
                <a:latin typeface="BlinkMacSystemFont"/>
              </a:rPr>
              <a:t> Five of the individuals (71.4%) remained on naltrexone 12 months after delivery. There were no reported fetal anomalies and one preterm delivery. None of the infants developed neonatal opioid withdrawal syndrome.</a:t>
            </a:r>
            <a:endParaRPr lang="en-US" b="1"/>
          </a:p>
        </p:txBody>
      </p:sp>
    </p:spTree>
    <p:extLst>
      <p:ext uri="{BB962C8B-B14F-4D97-AF65-F5344CB8AC3E}">
        <p14:creationId xmlns:p14="http://schemas.microsoft.com/office/powerpoint/2010/main" val="162031414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2CEC-0DD6-A50C-E622-BE1DB99FD809}"/>
              </a:ext>
            </a:extLst>
          </p:cNvPr>
          <p:cNvSpPr>
            <a:spLocks noGrp="1"/>
          </p:cNvSpPr>
          <p:nvPr>
            <p:ph type="title"/>
          </p:nvPr>
        </p:nvSpPr>
        <p:spPr>
          <a:xfrm>
            <a:off x="684212" y="4881470"/>
            <a:ext cx="8534400" cy="1507067"/>
          </a:xfrm>
        </p:spPr>
        <p:txBody>
          <a:bodyPr/>
          <a:lstStyle/>
          <a:p>
            <a:r>
              <a:rPr lang="en-US" err="1"/>
              <a:t>Sublocade</a:t>
            </a:r>
            <a:r>
              <a:rPr lang="en-US"/>
              <a:t> efficacy</a:t>
            </a:r>
          </a:p>
        </p:txBody>
      </p:sp>
      <p:sp>
        <p:nvSpPr>
          <p:cNvPr id="3" name="Content Placeholder 2">
            <a:extLst>
              <a:ext uri="{FF2B5EF4-FFF2-40B4-BE49-F238E27FC236}">
                <a16:creationId xmlns:a16="http://schemas.microsoft.com/office/drawing/2014/main" id="{92CA2D27-C71E-6145-0B5F-37287E08DF74}"/>
              </a:ext>
            </a:extLst>
          </p:cNvPr>
          <p:cNvSpPr>
            <a:spLocks noGrp="1"/>
          </p:cNvSpPr>
          <p:nvPr>
            <p:ph idx="1"/>
          </p:nvPr>
        </p:nvSpPr>
        <p:spPr>
          <a:xfrm>
            <a:off x="684212" y="685800"/>
            <a:ext cx="10032124" cy="4482370"/>
          </a:xfrm>
        </p:spPr>
        <p:txBody>
          <a:bodyPr>
            <a:normAutofit fontScale="85000" lnSpcReduction="20000"/>
          </a:bodyPr>
          <a:lstStyle/>
          <a:p>
            <a:pPr marL="0" indent="0">
              <a:buClr>
                <a:srgbClr val="FFFFFF"/>
              </a:buClr>
              <a:buNone/>
            </a:pPr>
            <a:r>
              <a:rPr lang="en-US" b="1" dirty="0">
                <a:solidFill>
                  <a:schemeClr val="tx1"/>
                </a:solidFill>
              </a:rPr>
              <a:t>Indivior Studies:</a:t>
            </a:r>
            <a:endParaRPr lang="en-US" b="1">
              <a:solidFill>
                <a:schemeClr val="tx1"/>
              </a:solidFill>
            </a:endParaRPr>
          </a:p>
          <a:p>
            <a:r>
              <a:rPr lang="en-US" dirty="0">
                <a:solidFill>
                  <a:schemeClr val="tx1"/>
                </a:solidFill>
              </a:rPr>
              <a:t>13-0001: BUP-ER vs placebo for 24 weeks (N=504)</a:t>
            </a:r>
          </a:p>
          <a:p>
            <a:pPr lvl="1">
              <a:buClr>
                <a:srgbClr val="FFFFFF"/>
              </a:buClr>
              <a:buFont typeface="Courier New" panose="05040102010807070707" pitchFamily="18" charset="2"/>
              <a:buChar char="o"/>
            </a:pPr>
            <a:r>
              <a:rPr lang="en-US" dirty="0">
                <a:solidFill>
                  <a:schemeClr val="bg1"/>
                </a:solidFill>
                <a:ea typeface="+mn-lt"/>
                <a:cs typeface="+mn-lt"/>
              </a:rPr>
              <a:t>mean percentage abstinence of 42.7% and 41.3% in the 300 mg/100 mg and 300 mg/300 mg arms, respectively, compared with 5.0% in the placebo arm (P &lt; 0.0001 for each regimen compared with placebo). </a:t>
            </a:r>
          </a:p>
          <a:p>
            <a:pPr lvl="1">
              <a:buClr>
                <a:srgbClr val="FFFFFF"/>
              </a:buClr>
              <a:buFont typeface="Courier New" panose="05040102010807070707" pitchFamily="18" charset="2"/>
              <a:buChar char="o"/>
            </a:pPr>
            <a:r>
              <a:rPr lang="en-US" dirty="0">
                <a:solidFill>
                  <a:schemeClr val="bg1"/>
                </a:solidFill>
                <a:ea typeface="+mn-lt"/>
                <a:cs typeface="+mn-lt"/>
              </a:rPr>
              <a:t>Treatment success (defined as any patient with 80% or more of urine samples negative for opioids combined with negative self-reports) was statistically significantly higher in the 300 mg/100 mg (28%) and 300 mg/300 mg (29%) arms, compared with 2% in placebo (P &lt; 0.0001).</a:t>
            </a:r>
            <a:endParaRPr lang="en-US" dirty="0">
              <a:solidFill>
                <a:schemeClr val="bg1"/>
              </a:solidFill>
            </a:endParaRPr>
          </a:p>
          <a:p>
            <a:pPr>
              <a:buClr>
                <a:srgbClr val="FFFFFF"/>
              </a:buClr>
            </a:pPr>
            <a:r>
              <a:rPr lang="en-US" dirty="0">
                <a:solidFill>
                  <a:schemeClr val="tx1"/>
                </a:solidFill>
              </a:rPr>
              <a:t>13-0003: Extended BUP-ER up to 52 weeks (N=669)</a:t>
            </a:r>
          </a:p>
          <a:p>
            <a:pPr lvl="1">
              <a:buClr>
                <a:srgbClr val="FFFFFF"/>
              </a:buClr>
              <a:buFont typeface="Courier New" panose="05040102010807070707" pitchFamily="18" charset="2"/>
              <a:buChar char="o"/>
            </a:pPr>
            <a:r>
              <a:rPr lang="en-US" dirty="0">
                <a:solidFill>
                  <a:schemeClr val="bg1"/>
                </a:solidFill>
                <a:ea typeface="+mn-lt"/>
                <a:cs typeface="+mn-lt"/>
              </a:rPr>
              <a:t>Using the same efficacy end point as in the pivotal trial, mean percentage abstinence after 48 weeks of BUP-ER treatment was found to be 46% in newly initiated patients (de novo patients) compared with 57% of roll-over patients from Study 13-0001</a:t>
            </a:r>
            <a:endParaRPr lang="en-US" dirty="0">
              <a:solidFill>
                <a:schemeClr val="bg1"/>
              </a:solidFill>
            </a:endParaRPr>
          </a:p>
          <a:p>
            <a:pPr>
              <a:buClr>
                <a:srgbClr val="FFFFFF"/>
              </a:buClr>
            </a:pPr>
            <a:r>
              <a:rPr lang="en-US" dirty="0">
                <a:solidFill>
                  <a:schemeClr val="tx1"/>
                </a:solidFill>
              </a:rPr>
              <a:t>RECOVER (N=826)</a:t>
            </a:r>
          </a:p>
          <a:p>
            <a:pPr lvl="1">
              <a:buClr>
                <a:srgbClr val="FFFFFF"/>
              </a:buClr>
              <a:buFont typeface="Courier New" panose="05040102010807070707" pitchFamily="18" charset="2"/>
              <a:buChar char="o"/>
            </a:pPr>
            <a:r>
              <a:rPr lang="en-US" dirty="0">
                <a:solidFill>
                  <a:schemeClr val="bg1"/>
                </a:solidFill>
                <a:ea typeface="+mn-lt"/>
                <a:cs typeface="+mn-lt"/>
              </a:rPr>
              <a:t>Data were collected up to 12 months before patients were treated with BUP-ER and up to 24 months after treatment initiation, to examine differences in criminal activity, opioid abstinence and withdrawal, depression and psychological stress, work attendance, and performance over time.</a:t>
            </a:r>
            <a:endParaRPr lang="en-US" dirty="0">
              <a:solidFill>
                <a:schemeClr val="bg1"/>
              </a:solidFill>
            </a:endParaRPr>
          </a:p>
        </p:txBody>
      </p:sp>
      <p:sp>
        <p:nvSpPr>
          <p:cNvPr id="4" name="TextBox 3">
            <a:extLst>
              <a:ext uri="{FF2B5EF4-FFF2-40B4-BE49-F238E27FC236}">
                <a16:creationId xmlns:a16="http://schemas.microsoft.com/office/drawing/2014/main" id="{0D237002-6D0D-0203-5F04-89FE44993427}"/>
              </a:ext>
            </a:extLst>
          </p:cNvPr>
          <p:cNvSpPr txBox="1"/>
          <p:nvPr/>
        </p:nvSpPr>
        <p:spPr>
          <a:xfrm>
            <a:off x="840827" y="6148551"/>
            <a:ext cx="50843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ea typeface="+mn-lt"/>
                <a:cs typeface="+mn-lt"/>
              </a:rPr>
              <a:t>https://www.ncbi.nlm.nih.gov/books/NBK546461/</a:t>
            </a:r>
            <a:endParaRPr lang="en-US" sz="1600" dirty="0"/>
          </a:p>
        </p:txBody>
      </p:sp>
    </p:spTree>
    <p:extLst>
      <p:ext uri="{BB962C8B-B14F-4D97-AF65-F5344CB8AC3E}">
        <p14:creationId xmlns:p14="http://schemas.microsoft.com/office/powerpoint/2010/main" val="346611178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Slice</vt:lpstr>
      <vt:lpstr>Long-acting, Injectable Medication for Addiction in Pregnancy</vt:lpstr>
      <vt:lpstr>PowerPoint Presentation</vt:lpstr>
      <vt:lpstr>NALTREXONE</vt:lpstr>
      <vt:lpstr>NALTREXONE - Alcohol</vt:lpstr>
      <vt:lpstr>NALTREXONE - Alcohol</vt:lpstr>
      <vt:lpstr>Naltrexone - Opioids</vt:lpstr>
      <vt:lpstr>Naltrexone - Opioids</vt:lpstr>
      <vt:lpstr>Naltrexone - Pregnancy</vt:lpstr>
      <vt:lpstr>Sublocade efficacy</vt:lpstr>
      <vt:lpstr>Sublocade efficacy</vt:lpstr>
      <vt:lpstr>Sublocade Vs Methadone/SL Buprenorphine</vt:lpstr>
      <vt:lpstr>Sublocade in pregnancy</vt:lpstr>
      <vt:lpstr>PowerPoint Presentation</vt:lpstr>
      <vt:lpstr>Breastfeeding – ORAL Naltrexone</vt:lpstr>
      <vt:lpstr>BreastFeeding – SL Buprenorphine</vt:lpstr>
      <vt:lpstr>BREASTFEEDING on INJECTABLE Medications</vt:lpstr>
      <vt:lpstr>Accessing medication</vt:lpstr>
      <vt:lpstr>Accessing the medication</vt:lpstr>
      <vt:lpstr>Accessing the medication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277</cp:revision>
  <dcterms:created xsi:type="dcterms:W3CDTF">2013-07-15T20:26:40Z</dcterms:created>
  <dcterms:modified xsi:type="dcterms:W3CDTF">2024-02-26T14:21:10Z</dcterms:modified>
</cp:coreProperties>
</file>