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sldIdLst>
    <p:sldId id="257" r:id="rId3"/>
    <p:sldId id="258" r:id="rId4"/>
    <p:sldId id="261" r:id="rId5"/>
    <p:sldId id="259" r:id="rId6"/>
    <p:sldId id="260" r:id="rId7"/>
    <p:sldId id="263" r:id="rId8"/>
    <p:sldId id="262" r:id="rId9"/>
    <p:sldId id="268" r:id="rId10"/>
    <p:sldId id="266" r:id="rId11"/>
    <p:sldId id="264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78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79C6F-C318-4D0A-AB99-7B76E994F216}" v="591" dt="2023-03-27T18:13:07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Jackman" userId="S::ryan.jackman@imail.org::7b1f93d7-1519-4f66-928e-4fd85550f257" providerId="AD" clId="Web-{65E79C6F-C318-4D0A-AB99-7B76E994F216}"/>
    <pc:docChg chg="addSld delSld modSld sldOrd addMainMaster delMainMaster">
      <pc:chgData name="Ryan Jackman" userId="S::ryan.jackman@imail.org::7b1f93d7-1519-4f66-928e-4fd85550f257" providerId="AD" clId="Web-{65E79C6F-C318-4D0A-AB99-7B76E994F216}" dt="2023-03-27T18:13:07.902" v="541"/>
      <pc:docMkLst>
        <pc:docMk/>
      </pc:docMkLst>
      <pc:sldChg chg="addSp delSp modSp del mod setBg modClrScheme setClrOvrMap chgLayout">
        <pc:chgData name="Ryan Jackman" userId="S::ryan.jackman@imail.org::7b1f93d7-1519-4f66-928e-4fd85550f257" providerId="AD" clId="Web-{65E79C6F-C318-4D0A-AB99-7B76E994F216}" dt="2023-03-27T16:26:30.570" v="58"/>
        <pc:sldMkLst>
          <pc:docMk/>
          <pc:sldMk cId="109857222" sldId="256"/>
        </pc:sldMkLst>
        <pc:spChg chg="mod ord">
          <ac:chgData name="Ryan Jackman" userId="S::ryan.jackman@imail.org::7b1f93d7-1519-4f66-928e-4fd85550f257" providerId="AD" clId="Web-{65E79C6F-C318-4D0A-AB99-7B76E994F216}" dt="2023-03-27T16:25:17.209" v="46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Ryan Jackman" userId="S::ryan.jackman@imail.org::7b1f93d7-1519-4f66-928e-4fd85550f257" providerId="AD" clId="Web-{65E79C6F-C318-4D0A-AB99-7B76E994F216}" dt="2023-03-27T16:24:21.472" v="3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Ryan Jackman" userId="S::ryan.jackman@imail.org::7b1f93d7-1519-4f66-928e-4fd85550f257" providerId="AD" clId="Web-{65E79C6F-C318-4D0A-AB99-7B76E994F216}" dt="2023-03-27T16:25:23.131" v="48"/>
          <ac:spMkLst>
            <pc:docMk/>
            <pc:sldMk cId="109857222" sldId="256"/>
            <ac:spMk id="4" creationId="{56ECA7DB-4743-0FF1-7F4B-96C57EB72B02}"/>
          </ac:spMkLst>
        </pc:spChg>
        <pc:spChg chg="add">
          <ac:chgData name="Ryan Jackman" userId="S::ryan.jackman@imail.org::7b1f93d7-1519-4f66-928e-4fd85550f257" providerId="AD" clId="Web-{65E79C6F-C318-4D0A-AB99-7B76E994F216}" dt="2023-03-27T16:24:32.598" v="5"/>
          <ac:spMkLst>
            <pc:docMk/>
            <pc:sldMk cId="109857222" sldId="256"/>
            <ac:spMk id="7" creationId="{62AE8E50-35D4-4D5A-A4BB-168CBB027DA2}"/>
          </ac:spMkLst>
        </pc:spChg>
        <pc:spChg chg="add">
          <ac:chgData name="Ryan Jackman" userId="S::ryan.jackman@imail.org::7b1f93d7-1519-4f66-928e-4fd85550f257" providerId="AD" clId="Web-{65E79C6F-C318-4D0A-AB99-7B76E994F216}" dt="2023-03-27T16:24:32.598" v="5"/>
          <ac:spMkLst>
            <pc:docMk/>
            <pc:sldMk cId="109857222" sldId="256"/>
            <ac:spMk id="9" creationId="{C37D1D6D-17D8-4296-B000-665D1892D01E}"/>
          </ac:spMkLst>
        </pc:spChg>
        <pc:spChg chg="add">
          <ac:chgData name="Ryan Jackman" userId="S::ryan.jackman@imail.org::7b1f93d7-1519-4f66-928e-4fd85550f257" providerId="AD" clId="Web-{65E79C6F-C318-4D0A-AB99-7B76E994F216}" dt="2023-03-27T16:24:32.598" v="5"/>
          <ac:spMkLst>
            <pc:docMk/>
            <pc:sldMk cId="109857222" sldId="256"/>
            <ac:spMk id="11" creationId="{1B26E892-1320-40AA-9CA1-246721C18768}"/>
          </ac:spMkLst>
        </pc:spChg>
        <pc:spChg chg="add">
          <ac:chgData name="Ryan Jackman" userId="S::ryan.jackman@imail.org::7b1f93d7-1519-4f66-928e-4fd85550f257" providerId="AD" clId="Web-{65E79C6F-C318-4D0A-AB99-7B76E994F216}" dt="2023-03-27T16:24:32.598" v="5"/>
          <ac:spMkLst>
            <pc:docMk/>
            <pc:sldMk cId="109857222" sldId="256"/>
            <ac:spMk id="15" creationId="{C170DF7D-4686-4BD5-A9CD-C8964928468D}"/>
          </ac:spMkLst>
        </pc:spChg>
        <pc:cxnChg chg="add">
          <ac:chgData name="Ryan Jackman" userId="S::ryan.jackman@imail.org::7b1f93d7-1519-4f66-928e-4fd85550f257" providerId="AD" clId="Web-{65E79C6F-C318-4D0A-AB99-7B76E994F216}" dt="2023-03-27T16:24:32.598" v="5"/>
          <ac:cxnSpMkLst>
            <pc:docMk/>
            <pc:sldMk cId="109857222" sldId="256"/>
            <ac:cxnSpMk id="13" creationId="{C9A1F79C-E4D1-4AAE-BA11-3A09005252E3}"/>
          </ac:cxnSpMkLst>
        </pc:cxnChg>
      </pc:sldChg>
      <pc:sldChg chg="addSp delSp modSp new add del mod setBg setClrOvrMap">
        <pc:chgData name="Ryan Jackman" userId="S::ryan.jackman@imail.org::7b1f93d7-1519-4f66-928e-4fd85550f257" providerId="AD" clId="Web-{65E79C6F-C318-4D0A-AB99-7B76E994F216}" dt="2023-03-27T18:03:25.055" v="540" actId="1076"/>
        <pc:sldMkLst>
          <pc:docMk/>
          <pc:sldMk cId="1787808353" sldId="257"/>
        </pc:sldMkLst>
        <pc:spChg chg="del mod">
          <ac:chgData name="Ryan Jackman" userId="S::ryan.jackman@imail.org::7b1f93d7-1519-4f66-928e-4fd85550f257" providerId="AD" clId="Web-{65E79C6F-C318-4D0A-AB99-7B76E994F216}" dt="2023-03-27T16:26:28.117" v="57"/>
          <ac:spMkLst>
            <pc:docMk/>
            <pc:sldMk cId="1787808353" sldId="257"/>
            <ac:spMk id="2" creationId="{EFE1529B-7C7A-0BA5-5545-B204ACBDAA67}"/>
          </ac:spMkLst>
        </pc:spChg>
        <pc:spChg chg="del mod">
          <ac:chgData name="Ryan Jackman" userId="S::ryan.jackman@imail.org::7b1f93d7-1519-4f66-928e-4fd85550f257" providerId="AD" clId="Web-{65E79C6F-C318-4D0A-AB99-7B76E994F216}" dt="2023-03-27T16:26:21.336" v="54"/>
          <ac:spMkLst>
            <pc:docMk/>
            <pc:sldMk cId="1787808353" sldId="257"/>
            <ac:spMk id="3" creationId="{9E30ADAD-B0D4-AD12-8591-3A302F189C39}"/>
          </ac:spMkLst>
        </pc:spChg>
        <pc:spChg chg="add">
          <ac:chgData name="Ryan Jackman" userId="S::ryan.jackman@imail.org::7b1f93d7-1519-4f66-928e-4fd85550f257" providerId="AD" clId="Web-{65E79C6F-C318-4D0A-AB99-7B76E994F216}" dt="2023-03-27T16:26:24.430" v="55"/>
          <ac:spMkLst>
            <pc:docMk/>
            <pc:sldMk cId="1787808353" sldId="257"/>
            <ac:spMk id="5" creationId="{11146476-28DB-D550-80DB-D402702C2489}"/>
          </ac:spMkLst>
        </pc:spChg>
        <pc:spChg chg="add mod">
          <ac:chgData name="Ryan Jackman" userId="S::ryan.jackman@imail.org::7b1f93d7-1519-4f66-928e-4fd85550f257" providerId="AD" clId="Web-{65E79C6F-C318-4D0A-AB99-7B76E994F216}" dt="2023-03-27T18:03:25.055" v="540" actId="1076"/>
          <ac:spMkLst>
            <pc:docMk/>
            <pc:sldMk cId="1787808353" sldId="257"/>
            <ac:spMk id="7" creationId="{ADA4D78B-0FB0-4EB3-7162-7C86B53F5F7C}"/>
          </ac:spMkLst>
        </pc:spChg>
        <pc:spChg chg="add">
          <ac:chgData name="Ryan Jackman" userId="S::ryan.jackman@imail.org::7b1f93d7-1519-4f66-928e-4fd85550f257" providerId="AD" clId="Web-{65E79C6F-C318-4D0A-AB99-7B76E994F216}" dt="2023-03-27T16:25:32.272" v="50"/>
          <ac:spMkLst>
            <pc:docMk/>
            <pc:sldMk cId="1787808353" sldId="257"/>
            <ac:spMk id="8" creationId="{A10C41F2-1746-4431-9B52-B9F147A896B8}"/>
          </ac:spMkLst>
        </pc:spChg>
        <pc:spChg chg="add">
          <ac:chgData name="Ryan Jackman" userId="S::ryan.jackman@imail.org::7b1f93d7-1519-4f66-928e-4fd85550f257" providerId="AD" clId="Web-{65E79C6F-C318-4D0A-AB99-7B76E994F216}" dt="2023-03-27T16:25:32.272" v="50"/>
          <ac:spMkLst>
            <pc:docMk/>
            <pc:sldMk cId="1787808353" sldId="257"/>
            <ac:spMk id="10" creationId="{7984928E-D694-4849-BBAD-D7C7DC405478}"/>
          </ac:spMkLst>
        </pc:spChg>
        <pc:spChg chg="add">
          <ac:chgData name="Ryan Jackman" userId="S::ryan.jackman@imail.org::7b1f93d7-1519-4f66-928e-4fd85550f257" providerId="AD" clId="Web-{65E79C6F-C318-4D0A-AB99-7B76E994F216}" dt="2023-03-27T16:25:32.272" v="50"/>
          <ac:spMkLst>
            <pc:docMk/>
            <pc:sldMk cId="1787808353" sldId="257"/>
            <ac:spMk id="12" creationId="{A24A153C-9BEC-46E7-9AA4-DFC65A2B1A87}"/>
          </ac:spMkLst>
        </pc:spChg>
        <pc:cxnChg chg="add">
          <ac:chgData name="Ryan Jackman" userId="S::ryan.jackman@imail.org::7b1f93d7-1519-4f66-928e-4fd85550f257" providerId="AD" clId="Web-{65E79C6F-C318-4D0A-AB99-7B76E994F216}" dt="2023-03-27T16:25:32.272" v="50"/>
          <ac:cxnSpMkLst>
            <pc:docMk/>
            <pc:sldMk cId="1787808353" sldId="257"/>
            <ac:cxnSpMk id="14" creationId="{99237721-19CF-41B1-AA0A-E1E1A8282D52}"/>
          </ac:cxnSpMkLst>
        </pc:cxnChg>
      </pc:sldChg>
      <pc:sldChg chg="addSp delSp modSp new mod setBg">
        <pc:chgData name="Ryan Jackman" userId="S::ryan.jackman@imail.org::7b1f93d7-1519-4f66-928e-4fd85550f257" providerId="AD" clId="Web-{65E79C6F-C318-4D0A-AB99-7B76E994F216}" dt="2023-03-27T16:33:51.288" v="83" actId="1076"/>
        <pc:sldMkLst>
          <pc:docMk/>
          <pc:sldMk cId="188457733" sldId="258"/>
        </pc:sldMkLst>
        <pc:spChg chg="mod">
          <ac:chgData name="Ryan Jackman" userId="S::ryan.jackman@imail.org::7b1f93d7-1519-4f66-928e-4fd85550f257" providerId="AD" clId="Web-{65E79C6F-C318-4D0A-AB99-7B76E994F216}" dt="2023-03-27T16:33:31.568" v="79"/>
          <ac:spMkLst>
            <pc:docMk/>
            <pc:sldMk cId="188457733" sldId="258"/>
            <ac:spMk id="2" creationId="{38418854-6203-586B-1074-AC9B94791444}"/>
          </ac:spMkLst>
        </pc:spChg>
        <pc:spChg chg="del">
          <ac:chgData name="Ryan Jackman" userId="S::ryan.jackman@imail.org::7b1f93d7-1519-4f66-928e-4fd85550f257" providerId="AD" clId="Web-{65E79C6F-C318-4D0A-AB99-7B76E994F216}" dt="2023-03-27T16:29:49.342" v="65"/>
          <ac:spMkLst>
            <pc:docMk/>
            <pc:sldMk cId="188457733" sldId="258"/>
            <ac:spMk id="3" creationId="{0A38FCF3-A4FC-2194-1B21-1DFF443594EB}"/>
          </ac:spMkLst>
        </pc:spChg>
        <pc:spChg chg="add del mod">
          <ac:chgData name="Ryan Jackman" userId="S::ryan.jackman@imail.org::7b1f93d7-1519-4f66-928e-4fd85550f257" providerId="AD" clId="Web-{65E79C6F-C318-4D0A-AB99-7B76E994F216}" dt="2023-03-27T16:32:51.176" v="75"/>
          <ac:spMkLst>
            <pc:docMk/>
            <pc:sldMk cId="188457733" sldId="258"/>
            <ac:spMk id="5" creationId="{B8E5CEDF-B043-844C-AAF2-B8A9BA442CAF}"/>
          </ac:spMkLst>
        </pc:spChg>
        <pc:spChg chg="add">
          <ac:chgData name="Ryan Jackman" userId="S::ryan.jackman@imail.org::7b1f93d7-1519-4f66-928e-4fd85550f257" providerId="AD" clId="Web-{65E79C6F-C318-4D0A-AB99-7B76E994F216}" dt="2023-03-27T16:33:31.568" v="79"/>
          <ac:spMkLst>
            <pc:docMk/>
            <pc:sldMk cId="188457733" sldId="258"/>
            <ac:spMk id="11" creationId="{3A8EC506-B1DA-46A1-B44D-774E68468E13}"/>
          </ac:spMkLst>
        </pc:spChg>
        <pc:spChg chg="add">
          <ac:chgData name="Ryan Jackman" userId="S::ryan.jackman@imail.org::7b1f93d7-1519-4f66-928e-4fd85550f257" providerId="AD" clId="Web-{65E79C6F-C318-4D0A-AB99-7B76E994F216}" dt="2023-03-27T16:33:31.568" v="79"/>
          <ac:spMkLst>
            <pc:docMk/>
            <pc:sldMk cId="188457733" sldId="258"/>
            <ac:spMk id="13" creationId="{BFF30785-305E-45D7-984F-5AA93D3CA561}"/>
          </ac:spMkLst>
        </pc:spChg>
        <pc:spChg chg="add">
          <ac:chgData name="Ryan Jackman" userId="S::ryan.jackman@imail.org::7b1f93d7-1519-4f66-928e-4fd85550f257" providerId="AD" clId="Web-{65E79C6F-C318-4D0A-AB99-7B76E994F216}" dt="2023-03-27T16:33:31.568" v="79"/>
          <ac:spMkLst>
            <pc:docMk/>
            <pc:sldMk cId="188457733" sldId="258"/>
            <ac:spMk id="17" creationId="{C411DB08-1669-426B-BBEB-FAD285EF80FE}"/>
          </ac:spMkLst>
        </pc:spChg>
        <pc:spChg chg="add">
          <ac:chgData name="Ryan Jackman" userId="S::ryan.jackman@imail.org::7b1f93d7-1519-4f66-928e-4fd85550f257" providerId="AD" clId="Web-{65E79C6F-C318-4D0A-AB99-7B76E994F216}" dt="2023-03-27T16:33:31.568" v="79"/>
          <ac:spMkLst>
            <pc:docMk/>
            <pc:sldMk cId="188457733" sldId="258"/>
            <ac:spMk id="19" creationId="{029E4219-121F-4CD1-AA58-24746CD2923C}"/>
          </ac:spMkLst>
        </pc:spChg>
        <pc:picChg chg="add del mod">
          <ac:chgData name="Ryan Jackman" userId="S::ryan.jackman@imail.org::7b1f93d7-1519-4f66-928e-4fd85550f257" providerId="AD" clId="Web-{65E79C6F-C318-4D0A-AB99-7B76E994F216}" dt="2023-03-27T16:30:40.485" v="70"/>
          <ac:picMkLst>
            <pc:docMk/>
            <pc:sldMk cId="188457733" sldId="258"/>
            <ac:picMk id="4" creationId="{FF5EEC64-D55E-B3CF-EBDD-A9233A2BE02F}"/>
          </ac:picMkLst>
        </pc:picChg>
        <pc:picChg chg="add mod">
          <ac:chgData name="Ryan Jackman" userId="S::ryan.jackman@imail.org::7b1f93d7-1519-4f66-928e-4fd85550f257" providerId="AD" clId="Web-{65E79C6F-C318-4D0A-AB99-7B76E994F216}" dt="2023-03-27T16:33:51.288" v="83" actId="1076"/>
          <ac:picMkLst>
            <pc:docMk/>
            <pc:sldMk cId="188457733" sldId="258"/>
            <ac:picMk id="6" creationId="{155C6D99-CD3D-AF7B-CC6A-627296575CE4}"/>
          </ac:picMkLst>
        </pc:picChg>
        <pc:cxnChg chg="add">
          <ac:chgData name="Ryan Jackman" userId="S::ryan.jackman@imail.org::7b1f93d7-1519-4f66-928e-4fd85550f257" providerId="AD" clId="Web-{65E79C6F-C318-4D0A-AB99-7B76E994F216}" dt="2023-03-27T16:33:31.568" v="79"/>
          <ac:cxnSpMkLst>
            <pc:docMk/>
            <pc:sldMk cId="188457733" sldId="258"/>
            <ac:cxnSpMk id="15" creationId="{15E01FA5-D766-43CA-A83D-E7CF3F04E96F}"/>
          </ac:cxnSpMkLst>
        </pc:cxnChg>
        <pc:cxnChg chg="add">
          <ac:chgData name="Ryan Jackman" userId="S::ryan.jackman@imail.org::7b1f93d7-1519-4f66-928e-4fd85550f257" providerId="AD" clId="Web-{65E79C6F-C318-4D0A-AB99-7B76E994F216}" dt="2023-03-27T16:33:31.568" v="79"/>
          <ac:cxnSpMkLst>
            <pc:docMk/>
            <pc:sldMk cId="188457733" sldId="258"/>
            <ac:cxnSpMk id="21" creationId="{52F50912-06FD-4216-BAD3-21050F59564A}"/>
          </ac:cxnSpMkLst>
        </pc:cxnChg>
      </pc:sldChg>
      <pc:sldChg chg="addSp delSp modSp add mod replId setBg">
        <pc:chgData name="Ryan Jackman" userId="S::ryan.jackman@imail.org::7b1f93d7-1519-4f66-928e-4fd85550f257" providerId="AD" clId="Web-{65E79C6F-C318-4D0A-AB99-7B76E994F216}" dt="2023-03-27T16:43:01.071" v="90"/>
        <pc:sldMkLst>
          <pc:docMk/>
          <pc:sldMk cId="3159047635" sldId="259"/>
        </pc:sldMkLst>
        <pc:spChg chg="del mod">
          <ac:chgData name="Ryan Jackman" userId="S::ryan.jackman@imail.org::7b1f93d7-1519-4f66-928e-4fd85550f257" providerId="AD" clId="Web-{65E79C6F-C318-4D0A-AB99-7B76E994F216}" dt="2023-03-27T16:34:05.460" v="85"/>
          <ac:spMkLst>
            <pc:docMk/>
            <pc:sldMk cId="3159047635" sldId="259"/>
            <ac:spMk id="2" creationId="{38418854-6203-586B-1074-AC9B94791444}"/>
          </ac:spMkLst>
        </pc:spChg>
        <pc:spChg chg="add">
          <ac:chgData name="Ryan Jackman" userId="S::ryan.jackman@imail.org::7b1f93d7-1519-4f66-928e-4fd85550f257" providerId="AD" clId="Web-{65E79C6F-C318-4D0A-AB99-7B76E994F216}" dt="2023-03-27T16:43:01.071" v="90"/>
          <ac:spMkLst>
            <pc:docMk/>
            <pc:sldMk cId="3159047635" sldId="259"/>
            <ac:spMk id="9" creationId="{C61657BD-3333-446A-A16A-CBDC77C8E559}"/>
          </ac:spMkLst>
        </pc:spChg>
        <pc:spChg chg="add">
          <ac:chgData name="Ryan Jackman" userId="S::ryan.jackman@imail.org::7b1f93d7-1519-4f66-928e-4fd85550f257" providerId="AD" clId="Web-{65E79C6F-C318-4D0A-AB99-7B76E994F216}" dt="2023-03-27T16:43:01.071" v="90"/>
          <ac:spMkLst>
            <pc:docMk/>
            <pc:sldMk cId="3159047635" sldId="259"/>
            <ac:spMk id="11" creationId="{52CAFF06-4D3A-42A5-8614-B1FA47EA0F6D}"/>
          </ac:spMkLst>
        </pc:spChg>
        <pc:picChg chg="mod">
          <ac:chgData name="Ryan Jackman" userId="S::ryan.jackman@imail.org::7b1f93d7-1519-4f66-928e-4fd85550f257" providerId="AD" clId="Web-{65E79C6F-C318-4D0A-AB99-7B76E994F216}" dt="2023-03-27T16:43:01.071" v="90"/>
          <ac:picMkLst>
            <pc:docMk/>
            <pc:sldMk cId="3159047635" sldId="259"/>
            <ac:picMk id="4" creationId="{FF5EEC64-D55E-B3CF-EBDD-A9233A2BE02F}"/>
          </ac:picMkLst>
        </pc:picChg>
      </pc:sldChg>
      <pc:sldChg chg="addSp delSp modSp new">
        <pc:chgData name="Ryan Jackman" userId="S::ryan.jackman@imail.org::7b1f93d7-1519-4f66-928e-4fd85550f257" providerId="AD" clId="Web-{65E79C6F-C318-4D0A-AB99-7B76E994F216}" dt="2023-03-27T16:52:43.137" v="113" actId="1076"/>
        <pc:sldMkLst>
          <pc:docMk/>
          <pc:sldMk cId="2237117651" sldId="260"/>
        </pc:sldMkLst>
        <pc:spChg chg="del mod">
          <ac:chgData name="Ryan Jackman" userId="S::ryan.jackman@imail.org::7b1f93d7-1519-4f66-928e-4fd85550f257" providerId="AD" clId="Web-{65E79C6F-C318-4D0A-AB99-7B76E994F216}" dt="2023-03-27T16:51:23.885" v="104"/>
          <ac:spMkLst>
            <pc:docMk/>
            <pc:sldMk cId="2237117651" sldId="260"/>
            <ac:spMk id="2" creationId="{375ACBDB-DDAF-86CE-B764-6D79B34DDFE3}"/>
          </ac:spMkLst>
        </pc:spChg>
        <pc:spChg chg="mod">
          <ac:chgData name="Ryan Jackman" userId="S::ryan.jackman@imail.org::7b1f93d7-1519-4f66-928e-4fd85550f257" providerId="AD" clId="Web-{65E79C6F-C318-4D0A-AB99-7B76E994F216}" dt="2023-03-27T16:51:39.885" v="109" actId="1076"/>
          <ac:spMkLst>
            <pc:docMk/>
            <pc:sldMk cId="2237117651" sldId="260"/>
            <ac:spMk id="3" creationId="{916AACB4-B60F-A3B1-2579-DE59024FAC74}"/>
          </ac:spMkLst>
        </pc:spChg>
        <pc:picChg chg="add mod">
          <ac:chgData name="Ryan Jackman" userId="S::ryan.jackman@imail.org::7b1f93d7-1519-4f66-928e-4fd85550f257" providerId="AD" clId="Web-{65E79C6F-C318-4D0A-AB99-7B76E994F216}" dt="2023-03-27T16:51:30.479" v="107" actId="14100"/>
          <ac:picMkLst>
            <pc:docMk/>
            <pc:sldMk cId="2237117651" sldId="260"/>
            <ac:picMk id="4" creationId="{3EBF805A-C468-C96D-2555-CC0198F8D9B8}"/>
          </ac:picMkLst>
        </pc:picChg>
        <pc:picChg chg="add mod">
          <ac:chgData name="Ryan Jackman" userId="S::ryan.jackman@imail.org::7b1f93d7-1519-4f66-928e-4fd85550f257" providerId="AD" clId="Web-{65E79C6F-C318-4D0A-AB99-7B76E994F216}" dt="2023-03-27T16:52:43.137" v="113" actId="1076"/>
          <ac:picMkLst>
            <pc:docMk/>
            <pc:sldMk cId="2237117651" sldId="260"/>
            <ac:picMk id="5" creationId="{9830B676-C648-7D12-7614-05E9A7A0DB10}"/>
          </ac:picMkLst>
        </pc:picChg>
      </pc:sldChg>
      <pc:sldChg chg="addSp delSp modSp add replId">
        <pc:chgData name="Ryan Jackman" userId="S::ryan.jackman@imail.org::7b1f93d7-1519-4f66-928e-4fd85550f257" providerId="AD" clId="Web-{65E79C6F-C318-4D0A-AB99-7B76E994F216}" dt="2023-03-27T16:49:00.927" v="98" actId="1076"/>
        <pc:sldMkLst>
          <pc:docMk/>
          <pc:sldMk cId="3862635448" sldId="261"/>
        </pc:sldMkLst>
        <pc:picChg chg="add mod">
          <ac:chgData name="Ryan Jackman" userId="S::ryan.jackman@imail.org::7b1f93d7-1519-4f66-928e-4fd85550f257" providerId="AD" clId="Web-{65E79C6F-C318-4D0A-AB99-7B76E994F216}" dt="2023-03-27T16:49:00.927" v="98" actId="1076"/>
          <ac:picMkLst>
            <pc:docMk/>
            <pc:sldMk cId="3862635448" sldId="261"/>
            <ac:picMk id="3" creationId="{D91C43A1-6AAA-196B-6DA7-B3242C0079C2}"/>
          </ac:picMkLst>
        </pc:picChg>
        <pc:picChg chg="del">
          <ac:chgData name="Ryan Jackman" userId="S::ryan.jackman@imail.org::7b1f93d7-1519-4f66-928e-4fd85550f257" providerId="AD" clId="Web-{65E79C6F-C318-4D0A-AB99-7B76E994F216}" dt="2023-03-27T16:48:47.942" v="93"/>
          <ac:picMkLst>
            <pc:docMk/>
            <pc:sldMk cId="3862635448" sldId="261"/>
            <ac:picMk id="6" creationId="{155C6D99-CD3D-AF7B-CC6A-627296575CE4}"/>
          </ac:picMkLst>
        </pc:picChg>
      </pc:sldChg>
      <pc:sldChg chg="addSp delSp modSp new">
        <pc:chgData name="Ryan Jackman" userId="S::ryan.jackman@imail.org::7b1f93d7-1519-4f66-928e-4fd85550f257" providerId="AD" clId="Web-{65E79C6F-C318-4D0A-AB99-7B76E994F216}" dt="2023-03-27T17:47:11.351" v="432"/>
        <pc:sldMkLst>
          <pc:docMk/>
          <pc:sldMk cId="2704730022" sldId="262"/>
        </pc:sldMkLst>
        <pc:spChg chg="del">
          <ac:chgData name="Ryan Jackman" userId="S::ryan.jackman@imail.org::7b1f93d7-1519-4f66-928e-4fd85550f257" providerId="AD" clId="Web-{65E79C6F-C318-4D0A-AB99-7B76E994F216}" dt="2023-03-27T17:39:25.648" v="116"/>
          <ac:spMkLst>
            <pc:docMk/>
            <pc:sldMk cId="2704730022" sldId="262"/>
            <ac:spMk id="2" creationId="{40520D55-D918-B48D-2F65-BC50BA4298C1}"/>
          </ac:spMkLst>
        </pc:spChg>
        <pc:spChg chg="del">
          <ac:chgData name="Ryan Jackman" userId="S::ryan.jackman@imail.org::7b1f93d7-1519-4f66-928e-4fd85550f257" providerId="AD" clId="Web-{65E79C6F-C318-4D0A-AB99-7B76E994F216}" dt="2023-03-27T17:39:23.258" v="115"/>
          <ac:spMkLst>
            <pc:docMk/>
            <pc:sldMk cId="2704730022" sldId="262"/>
            <ac:spMk id="3" creationId="{2791A9E6-18FC-3875-5E01-2747527123C3}"/>
          </ac:spMkLst>
        </pc:spChg>
        <pc:graphicFrameChg chg="add mod ord modGraphic">
          <ac:chgData name="Ryan Jackman" userId="S::ryan.jackman@imail.org::7b1f93d7-1519-4f66-928e-4fd85550f257" providerId="AD" clId="Web-{65E79C6F-C318-4D0A-AB99-7B76E994F216}" dt="2023-03-27T17:47:11.351" v="432"/>
          <ac:graphicFrameMkLst>
            <pc:docMk/>
            <pc:sldMk cId="2704730022" sldId="262"/>
            <ac:graphicFrameMk id="4" creationId="{9B2E752E-405B-549C-76D4-DBCF8DB1122D}"/>
          </ac:graphicFrameMkLst>
        </pc:graphicFrameChg>
        <pc:picChg chg="add mod">
          <ac:chgData name="Ryan Jackman" userId="S::ryan.jackman@imail.org::7b1f93d7-1519-4f66-928e-4fd85550f257" providerId="AD" clId="Web-{65E79C6F-C318-4D0A-AB99-7B76E994F216}" dt="2023-03-27T17:45:46.755" v="430" actId="1076"/>
          <ac:picMkLst>
            <pc:docMk/>
            <pc:sldMk cId="2704730022" sldId="262"/>
            <ac:picMk id="6" creationId="{B8298736-9A17-0A2C-3574-4A0E7EA13ECD}"/>
          </ac:picMkLst>
        </pc:picChg>
      </pc:sldChg>
      <pc:sldChg chg="addSp delSp modSp new mod setBg">
        <pc:chgData name="Ryan Jackman" userId="S::ryan.jackman@imail.org::7b1f93d7-1519-4f66-928e-4fd85550f257" providerId="AD" clId="Web-{65E79C6F-C318-4D0A-AB99-7B76E994F216}" dt="2023-03-27T17:45:06.425" v="423"/>
        <pc:sldMkLst>
          <pc:docMk/>
          <pc:sldMk cId="368488112" sldId="263"/>
        </pc:sldMkLst>
        <pc:spChg chg="del">
          <ac:chgData name="Ryan Jackman" userId="S::ryan.jackman@imail.org::7b1f93d7-1519-4f66-928e-4fd85550f257" providerId="AD" clId="Web-{65E79C6F-C318-4D0A-AB99-7B76E994F216}" dt="2023-03-27T17:44:54.393" v="420"/>
          <ac:spMkLst>
            <pc:docMk/>
            <pc:sldMk cId="368488112" sldId="263"/>
            <ac:spMk id="2" creationId="{12E0C3DB-56DE-C817-3A50-EA3D37D0BB6D}"/>
          </ac:spMkLst>
        </pc:spChg>
        <pc:spChg chg="del">
          <ac:chgData name="Ryan Jackman" userId="S::ryan.jackman@imail.org::7b1f93d7-1519-4f66-928e-4fd85550f257" providerId="AD" clId="Web-{65E79C6F-C318-4D0A-AB99-7B76E994F216}" dt="2023-03-27T17:44:56.347" v="421"/>
          <ac:spMkLst>
            <pc:docMk/>
            <pc:sldMk cId="368488112" sldId="263"/>
            <ac:spMk id="3" creationId="{ADBE34D8-2E0E-C7EB-D361-CD734323E1B2}"/>
          </ac:spMkLst>
        </pc:spChg>
        <pc:picChg chg="add mod">
          <ac:chgData name="Ryan Jackman" userId="S::ryan.jackman@imail.org::7b1f93d7-1519-4f66-928e-4fd85550f257" providerId="AD" clId="Web-{65E79C6F-C318-4D0A-AB99-7B76E994F216}" dt="2023-03-27T17:45:06.425" v="423"/>
          <ac:picMkLst>
            <pc:docMk/>
            <pc:sldMk cId="368488112" sldId="263"/>
            <ac:picMk id="4" creationId="{EDA99DF9-A6B4-481E-FEA6-85F41405E3E6}"/>
          </ac:picMkLst>
        </pc:picChg>
      </pc:sldChg>
      <pc:sldChg chg="addSp delSp modSp new ord">
        <pc:chgData name="Ryan Jackman" userId="S::ryan.jackman@imail.org::7b1f93d7-1519-4f66-928e-4fd85550f257" providerId="AD" clId="Web-{65E79C6F-C318-4D0A-AB99-7B76E994F216}" dt="2023-03-27T17:57:19.808" v="529"/>
        <pc:sldMkLst>
          <pc:docMk/>
          <pc:sldMk cId="2396552558" sldId="264"/>
        </pc:sldMkLst>
        <pc:spChg chg="mod">
          <ac:chgData name="Ryan Jackman" userId="S::ryan.jackman@imail.org::7b1f93d7-1519-4f66-928e-4fd85550f257" providerId="AD" clId="Web-{65E79C6F-C318-4D0A-AB99-7B76E994F216}" dt="2023-03-27T17:47:33.617" v="452" actId="20577"/>
          <ac:spMkLst>
            <pc:docMk/>
            <pc:sldMk cId="2396552558" sldId="264"/>
            <ac:spMk id="2" creationId="{97EAE65C-C59F-1715-29EF-B4E0CB3469AF}"/>
          </ac:spMkLst>
        </pc:spChg>
        <pc:spChg chg="del">
          <ac:chgData name="Ryan Jackman" userId="S::ryan.jackman@imail.org::7b1f93d7-1519-4f66-928e-4fd85550f257" providerId="AD" clId="Web-{65E79C6F-C318-4D0A-AB99-7B76E994F216}" dt="2023-03-27T17:48:00.509" v="453"/>
          <ac:spMkLst>
            <pc:docMk/>
            <pc:sldMk cId="2396552558" sldId="264"/>
            <ac:spMk id="3" creationId="{D5165D2F-6F17-ECB5-FB4D-FF68ADB350A4}"/>
          </ac:spMkLst>
        </pc:spChg>
        <pc:picChg chg="add mod ord">
          <ac:chgData name="Ryan Jackman" userId="S::ryan.jackman@imail.org::7b1f93d7-1519-4f66-928e-4fd85550f257" providerId="AD" clId="Web-{65E79C6F-C318-4D0A-AB99-7B76E994F216}" dt="2023-03-27T17:48:03.806" v="454" actId="1076"/>
          <ac:picMkLst>
            <pc:docMk/>
            <pc:sldMk cId="2396552558" sldId="264"/>
            <ac:picMk id="4" creationId="{9DAF364E-F742-4FEB-DDAD-C600504F8CC9}"/>
          </ac:picMkLst>
        </pc:picChg>
        <pc:picChg chg="add mod">
          <ac:chgData name="Ryan Jackman" userId="S::ryan.jackman@imail.org::7b1f93d7-1519-4f66-928e-4fd85550f257" providerId="AD" clId="Web-{65E79C6F-C318-4D0A-AB99-7B76E994F216}" dt="2023-03-27T17:49:06.277" v="461" actId="1076"/>
          <ac:picMkLst>
            <pc:docMk/>
            <pc:sldMk cId="2396552558" sldId="264"/>
            <ac:picMk id="5" creationId="{77B89BF3-2018-6E8B-3BC7-4DAC8BCA00A7}"/>
          </ac:picMkLst>
        </pc:picChg>
      </pc:sldChg>
      <pc:sldChg chg="addSp delSp modSp add del replId">
        <pc:chgData name="Ryan Jackman" userId="S::ryan.jackman@imail.org::7b1f93d7-1519-4f66-928e-4fd85550f257" providerId="AD" clId="Web-{65E79C6F-C318-4D0A-AB99-7B76E994F216}" dt="2023-03-27T17:49:29.699" v="466"/>
        <pc:sldMkLst>
          <pc:docMk/>
          <pc:sldMk cId="3733814492" sldId="265"/>
        </pc:sldMkLst>
        <pc:picChg chg="add del mod">
          <ac:chgData name="Ryan Jackman" userId="S::ryan.jackman@imail.org::7b1f93d7-1519-4f66-928e-4fd85550f257" providerId="AD" clId="Web-{65E79C6F-C318-4D0A-AB99-7B76E994F216}" dt="2023-03-27T17:49:24.777" v="464"/>
          <ac:picMkLst>
            <pc:docMk/>
            <pc:sldMk cId="3733814492" sldId="265"/>
            <ac:picMk id="3" creationId="{7E75EDDC-505B-2E64-9050-569A99A9240A}"/>
          </ac:picMkLst>
        </pc:picChg>
      </pc:sldChg>
      <pc:sldChg chg="addSp delSp modSp add replId">
        <pc:chgData name="Ryan Jackman" userId="S::ryan.jackman@imail.org::7b1f93d7-1519-4f66-928e-4fd85550f257" providerId="AD" clId="Web-{65E79C6F-C318-4D0A-AB99-7B76E994F216}" dt="2023-03-27T17:58:05.107" v="530"/>
        <pc:sldMkLst>
          <pc:docMk/>
          <pc:sldMk cId="1630105849" sldId="266"/>
        </pc:sldMkLst>
        <pc:spChg chg="add del mod">
          <ac:chgData name="Ryan Jackman" userId="S::ryan.jackman@imail.org::7b1f93d7-1519-4f66-928e-4fd85550f257" providerId="AD" clId="Web-{65E79C6F-C318-4D0A-AB99-7B76E994F216}" dt="2023-03-27T17:58:05.107" v="530"/>
          <ac:spMkLst>
            <pc:docMk/>
            <pc:sldMk cId="1630105849" sldId="266"/>
            <ac:spMk id="6" creationId="{E375ABE0-B326-044A-BEEF-351AA72B23A1}"/>
          </ac:spMkLst>
        </pc:spChg>
        <pc:picChg chg="del">
          <ac:chgData name="Ryan Jackman" userId="S::ryan.jackman@imail.org::7b1f93d7-1519-4f66-928e-4fd85550f257" providerId="AD" clId="Web-{65E79C6F-C318-4D0A-AB99-7B76E994F216}" dt="2023-03-27T17:49:32.340" v="467"/>
          <ac:picMkLst>
            <pc:docMk/>
            <pc:sldMk cId="1630105849" sldId="266"/>
            <ac:picMk id="4" creationId="{9DAF364E-F742-4FEB-DDAD-C600504F8CC9}"/>
          </ac:picMkLst>
        </pc:picChg>
        <pc:picChg chg="del">
          <ac:chgData name="Ryan Jackman" userId="S::ryan.jackman@imail.org::7b1f93d7-1519-4f66-928e-4fd85550f257" providerId="AD" clId="Web-{65E79C6F-C318-4D0A-AB99-7B76E994F216}" dt="2023-03-27T17:54:16.443" v="468"/>
          <ac:picMkLst>
            <pc:docMk/>
            <pc:sldMk cId="1630105849" sldId="266"/>
            <ac:picMk id="5" creationId="{77B89BF3-2018-6E8B-3BC7-4DAC8BCA00A7}"/>
          </ac:picMkLst>
        </pc:picChg>
        <pc:picChg chg="add mod ord">
          <ac:chgData name="Ryan Jackman" userId="S::ryan.jackman@imail.org::7b1f93d7-1519-4f66-928e-4fd85550f257" providerId="AD" clId="Web-{65E79C6F-C318-4D0A-AB99-7B76E994F216}" dt="2023-03-27T17:58:05.107" v="530"/>
          <ac:picMkLst>
            <pc:docMk/>
            <pc:sldMk cId="1630105849" sldId="266"/>
            <ac:picMk id="7" creationId="{B1D76A82-8CDC-9AF3-6709-FAD1DA36A98D}"/>
          </ac:picMkLst>
        </pc:picChg>
      </pc:sldChg>
      <pc:sldChg chg="new del">
        <pc:chgData name="Ryan Jackman" userId="S::ryan.jackman@imail.org::7b1f93d7-1519-4f66-928e-4fd85550f257" providerId="AD" clId="Web-{65E79C6F-C318-4D0A-AB99-7B76E994F216}" dt="2023-03-27T17:54:34.600" v="471"/>
        <pc:sldMkLst>
          <pc:docMk/>
          <pc:sldMk cId="3356290836" sldId="267"/>
        </pc:sldMkLst>
      </pc:sldChg>
      <pc:sldChg chg="addSp delSp modSp add replId">
        <pc:chgData name="Ryan Jackman" userId="S::ryan.jackman@imail.org::7b1f93d7-1519-4f66-928e-4fd85550f257" providerId="AD" clId="Web-{65E79C6F-C318-4D0A-AB99-7B76E994F216}" dt="2023-03-27T17:57:06.949" v="528" actId="1076"/>
        <pc:sldMkLst>
          <pc:docMk/>
          <pc:sldMk cId="2421696625" sldId="268"/>
        </pc:sldMkLst>
        <pc:spChg chg="add del mod">
          <ac:chgData name="Ryan Jackman" userId="S::ryan.jackman@imail.org::7b1f93d7-1519-4f66-928e-4fd85550f257" providerId="AD" clId="Web-{65E79C6F-C318-4D0A-AB99-7B76E994F216}" dt="2023-03-27T17:55:36.711" v="501"/>
          <ac:spMkLst>
            <pc:docMk/>
            <pc:sldMk cId="2421696625" sldId="268"/>
            <ac:spMk id="3" creationId="{01B95DB2-2AFD-58D2-B47B-5F241CA55AC0}"/>
          </ac:spMkLst>
        </pc:spChg>
        <pc:spChg chg="add mod">
          <ac:chgData name="Ryan Jackman" userId="S::ryan.jackman@imail.org::7b1f93d7-1519-4f66-928e-4fd85550f257" providerId="AD" clId="Web-{65E79C6F-C318-4D0A-AB99-7B76E994F216}" dt="2023-03-27T17:57:06.949" v="528" actId="1076"/>
          <ac:spMkLst>
            <pc:docMk/>
            <pc:sldMk cId="2421696625" sldId="268"/>
            <ac:spMk id="8" creationId="{7D24FB92-F4C0-6B49-2FD9-B6529A38242A}"/>
          </ac:spMkLst>
        </pc:spChg>
        <pc:graphicFrameChg chg="del mod modGraphic">
          <ac:chgData name="Ryan Jackman" userId="S::ryan.jackman@imail.org::7b1f93d7-1519-4f66-928e-4fd85550f257" providerId="AD" clId="Web-{65E79C6F-C318-4D0A-AB99-7B76E994F216}" dt="2023-03-27T17:55:34.133" v="500"/>
          <ac:graphicFrameMkLst>
            <pc:docMk/>
            <pc:sldMk cId="2421696625" sldId="268"/>
            <ac:graphicFrameMk id="4" creationId="{9B2E752E-405B-549C-76D4-DBCF8DB1122D}"/>
          </ac:graphicFrameMkLst>
        </pc:graphicFrameChg>
        <pc:picChg chg="add mod">
          <ac:chgData name="Ryan Jackman" userId="S::ryan.jackman@imail.org::7b1f93d7-1519-4f66-928e-4fd85550f257" providerId="AD" clId="Web-{65E79C6F-C318-4D0A-AB99-7B76E994F216}" dt="2023-03-27T17:56:33.010" v="511" actId="1076"/>
          <ac:picMkLst>
            <pc:docMk/>
            <pc:sldMk cId="2421696625" sldId="268"/>
            <ac:picMk id="5" creationId="{D0FEC45B-C7DC-E615-EDF8-8D3601734196}"/>
          </ac:picMkLst>
        </pc:picChg>
        <pc:picChg chg="add mod">
          <ac:chgData name="Ryan Jackman" userId="S::ryan.jackman@imail.org::7b1f93d7-1519-4f66-928e-4fd85550f257" providerId="AD" clId="Web-{65E79C6F-C318-4D0A-AB99-7B76E994F216}" dt="2023-03-27T17:56:33.072" v="512" actId="1076"/>
          <ac:picMkLst>
            <pc:docMk/>
            <pc:sldMk cId="2421696625" sldId="268"/>
            <ac:picMk id="7" creationId="{4CC3A66C-4455-F809-AF76-F96A6940505E}"/>
          </ac:picMkLst>
        </pc:picChg>
      </pc:sldChg>
      <pc:sldChg chg="add">
        <pc:chgData name="Ryan Jackman" userId="S::ryan.jackman@imail.org::7b1f93d7-1519-4f66-928e-4fd85550f257" providerId="AD" clId="Web-{65E79C6F-C318-4D0A-AB99-7B76E994F216}" dt="2023-03-27T17:59:19.765" v="531"/>
        <pc:sldMkLst>
          <pc:docMk/>
          <pc:sldMk cId="2689954701" sldId="269"/>
        </pc:sldMkLst>
      </pc:sldChg>
      <pc:sldChg chg="new del">
        <pc:chgData name="Ryan Jackman" userId="S::ryan.jackman@imail.org::7b1f93d7-1519-4f66-928e-4fd85550f257" providerId="AD" clId="Web-{65E79C6F-C318-4D0A-AB99-7B76E994F216}" dt="2023-03-27T17:56:41.620" v="514"/>
        <pc:sldMkLst>
          <pc:docMk/>
          <pc:sldMk cId="3326206535" sldId="269"/>
        </pc:sldMkLst>
      </pc:sldChg>
      <pc:sldChg chg="add">
        <pc:chgData name="Ryan Jackman" userId="S::ryan.jackman@imail.org::7b1f93d7-1519-4f66-928e-4fd85550f257" providerId="AD" clId="Web-{65E79C6F-C318-4D0A-AB99-7B76E994F216}" dt="2023-03-27T17:59:19.890" v="532"/>
        <pc:sldMkLst>
          <pc:docMk/>
          <pc:sldMk cId="1354804810" sldId="270"/>
        </pc:sldMkLst>
      </pc:sldChg>
      <pc:sldChg chg="add">
        <pc:chgData name="Ryan Jackman" userId="S::ryan.jackman@imail.org::7b1f93d7-1519-4f66-928e-4fd85550f257" providerId="AD" clId="Web-{65E79C6F-C318-4D0A-AB99-7B76E994F216}" dt="2023-03-27T17:59:20" v="533"/>
        <pc:sldMkLst>
          <pc:docMk/>
          <pc:sldMk cId="3656657958" sldId="271"/>
        </pc:sldMkLst>
      </pc:sldChg>
      <pc:sldChg chg="add">
        <pc:chgData name="Ryan Jackman" userId="S::ryan.jackman@imail.org::7b1f93d7-1519-4f66-928e-4fd85550f257" providerId="AD" clId="Web-{65E79C6F-C318-4D0A-AB99-7B76E994F216}" dt="2023-03-27T17:59:20.109" v="534"/>
        <pc:sldMkLst>
          <pc:docMk/>
          <pc:sldMk cId="657364906" sldId="272"/>
        </pc:sldMkLst>
      </pc:sldChg>
      <pc:sldChg chg="add">
        <pc:chgData name="Ryan Jackman" userId="S::ryan.jackman@imail.org::7b1f93d7-1519-4f66-928e-4fd85550f257" providerId="AD" clId="Web-{65E79C6F-C318-4D0A-AB99-7B76E994F216}" dt="2023-03-27T17:59:20.312" v="535"/>
        <pc:sldMkLst>
          <pc:docMk/>
          <pc:sldMk cId="3384118670" sldId="273"/>
        </pc:sldMkLst>
      </pc:sldChg>
      <pc:sldChg chg="add">
        <pc:chgData name="Ryan Jackman" userId="S::ryan.jackman@imail.org::7b1f93d7-1519-4f66-928e-4fd85550f257" providerId="AD" clId="Web-{65E79C6F-C318-4D0A-AB99-7B76E994F216}" dt="2023-03-27T17:59:20.422" v="536"/>
        <pc:sldMkLst>
          <pc:docMk/>
          <pc:sldMk cId="2972511178" sldId="274"/>
        </pc:sldMkLst>
      </pc:sldChg>
      <pc:sldChg chg="add">
        <pc:chgData name="Ryan Jackman" userId="S::ryan.jackman@imail.org::7b1f93d7-1519-4f66-928e-4fd85550f257" providerId="AD" clId="Web-{65E79C6F-C318-4D0A-AB99-7B76E994F216}" dt="2023-03-27T17:59:20.734" v="537"/>
        <pc:sldMkLst>
          <pc:docMk/>
          <pc:sldMk cId="2026277076" sldId="275"/>
        </pc:sldMkLst>
      </pc:sldChg>
      <pc:sldChg chg="add">
        <pc:chgData name="Ryan Jackman" userId="S::ryan.jackman@imail.org::7b1f93d7-1519-4f66-928e-4fd85550f257" providerId="AD" clId="Web-{65E79C6F-C318-4D0A-AB99-7B76E994F216}" dt="2023-03-27T17:59:20.906" v="538"/>
        <pc:sldMkLst>
          <pc:docMk/>
          <pc:sldMk cId="1758402014" sldId="276"/>
        </pc:sldMkLst>
      </pc:sldChg>
      <pc:sldChg chg="add replId">
        <pc:chgData name="Ryan Jackman" userId="S::ryan.jackman@imail.org::7b1f93d7-1519-4f66-928e-4fd85550f257" providerId="AD" clId="Web-{65E79C6F-C318-4D0A-AB99-7B76E994F216}" dt="2023-03-27T18:00:22.267" v="539"/>
        <pc:sldMkLst>
          <pc:docMk/>
          <pc:sldMk cId="2813895377" sldId="277"/>
        </pc:sldMkLst>
      </pc:sldChg>
      <pc:sldChg chg="add">
        <pc:chgData name="Ryan Jackman" userId="S::ryan.jackman@imail.org::7b1f93d7-1519-4f66-928e-4fd85550f257" providerId="AD" clId="Web-{65E79C6F-C318-4D0A-AB99-7B76E994F216}" dt="2023-03-27T18:13:07.902" v="541"/>
        <pc:sldMkLst>
          <pc:docMk/>
          <pc:sldMk cId="1679360983" sldId="278"/>
        </pc:sldMkLst>
      </pc:sldChg>
      <pc:sldMasterChg chg="del delSldLayout">
        <pc:chgData name="Ryan Jackman" userId="S::ryan.jackman@imail.org::7b1f93d7-1519-4f66-928e-4fd85550f257" providerId="AD" clId="Web-{65E79C6F-C318-4D0A-AB99-7B76E994F216}" dt="2023-03-27T16:24:28.769" v="4"/>
        <pc:sldMasterMkLst>
          <pc:docMk/>
          <pc:sldMasterMk cId="2460954070" sldId="2147483660"/>
        </pc:sldMasterMkLst>
        <pc:sldLayoutChg chg="del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Ryan Jackman" userId="S::ryan.jackman@imail.org::7b1f93d7-1519-4f66-928e-4fd85550f257" providerId="AD" clId="Web-{65E79C6F-C318-4D0A-AB99-7B76E994F216}" dt="2023-03-27T16:24:28.769" v="4"/>
        <pc:sldMasterMkLst>
          <pc:docMk/>
          <pc:sldMasterMk cId="803470091" sldId="2147483672"/>
        </pc:sldMasterMkLst>
        <pc:sldLayoutChg chg="add mod replId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803470091" sldId="2147483672"/>
            <pc:sldLayoutMk cId="1663871983" sldId="2147483673"/>
          </pc:sldLayoutMkLst>
        </pc:sldLayoutChg>
        <pc:sldLayoutChg chg="add mod replId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803470091" sldId="2147483672"/>
            <pc:sldLayoutMk cId="1312558783" sldId="2147483674"/>
          </pc:sldLayoutMkLst>
        </pc:sldLayoutChg>
        <pc:sldLayoutChg chg="add mod replId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803470091" sldId="2147483672"/>
            <pc:sldLayoutMk cId="1419651089" sldId="2147483675"/>
          </pc:sldLayoutMkLst>
        </pc:sldLayoutChg>
        <pc:sldLayoutChg chg="add mod replId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803470091" sldId="2147483672"/>
            <pc:sldLayoutMk cId="1751978643" sldId="2147483676"/>
          </pc:sldLayoutMkLst>
        </pc:sldLayoutChg>
        <pc:sldLayoutChg chg="add mod replId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803470091" sldId="2147483672"/>
            <pc:sldLayoutMk cId="4288092430" sldId="2147483677"/>
          </pc:sldLayoutMkLst>
        </pc:sldLayoutChg>
        <pc:sldLayoutChg chg="add mod replId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803470091" sldId="2147483672"/>
            <pc:sldLayoutMk cId="98836314" sldId="2147483678"/>
          </pc:sldLayoutMkLst>
        </pc:sldLayoutChg>
        <pc:sldLayoutChg chg="add mod replId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803470091" sldId="2147483672"/>
            <pc:sldLayoutMk cId="3588211502" sldId="2147483679"/>
          </pc:sldLayoutMkLst>
        </pc:sldLayoutChg>
        <pc:sldLayoutChg chg="add mod replId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803470091" sldId="2147483672"/>
            <pc:sldLayoutMk cId="220254622" sldId="2147483680"/>
          </pc:sldLayoutMkLst>
        </pc:sldLayoutChg>
        <pc:sldLayoutChg chg="add mod replId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803470091" sldId="2147483672"/>
            <pc:sldLayoutMk cId="3004051343" sldId="2147483681"/>
          </pc:sldLayoutMkLst>
        </pc:sldLayoutChg>
        <pc:sldLayoutChg chg="add mod replId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803470091" sldId="2147483672"/>
            <pc:sldLayoutMk cId="1989433878" sldId="2147483682"/>
          </pc:sldLayoutMkLst>
        </pc:sldLayoutChg>
        <pc:sldLayoutChg chg="add mod replId">
          <pc:chgData name="Ryan Jackman" userId="S::ryan.jackman@imail.org::7b1f93d7-1519-4f66-928e-4fd85550f257" providerId="AD" clId="Web-{65E79C6F-C318-4D0A-AB99-7B76E994F216}" dt="2023-03-27T16:24:28.769" v="4"/>
          <pc:sldLayoutMkLst>
            <pc:docMk/>
            <pc:sldMasterMk cId="803470091" sldId="2147483672"/>
            <pc:sldLayoutMk cId="3194731695" sldId="2147483683"/>
          </pc:sldLayoutMkLst>
        </pc:sldLayoutChg>
      </pc:sldMasterChg>
      <pc:sldMasterChg chg="add addSldLayout">
        <pc:chgData name="Ryan Jackman" userId="S::ryan.jackman@imail.org::7b1f93d7-1519-4f66-928e-4fd85550f257" providerId="AD" clId="Web-{65E79C6F-C318-4D0A-AB99-7B76E994F216}" dt="2023-03-27T17:59:19.765" v="531"/>
        <pc:sldMasterMkLst>
          <pc:docMk/>
          <pc:sldMasterMk cId="1654877611" sldId="2147483708"/>
        </pc:sldMasterMkLst>
        <pc:sldLayoutChg chg="add">
          <pc:chgData name="Ryan Jackman" userId="S::ryan.jackman@imail.org::7b1f93d7-1519-4f66-928e-4fd85550f257" providerId="AD" clId="Web-{65E79C6F-C318-4D0A-AB99-7B76E994F216}" dt="2023-03-27T17:59:19.765" v="531"/>
          <pc:sldLayoutMkLst>
            <pc:docMk/>
            <pc:sldMasterMk cId="1654877611" sldId="2147483708"/>
            <pc:sldLayoutMk cId="2804034723" sldId="2147483709"/>
          </pc:sldLayoutMkLst>
        </pc:sldLayoutChg>
        <pc:sldLayoutChg chg="add">
          <pc:chgData name="Ryan Jackman" userId="S::ryan.jackman@imail.org::7b1f93d7-1519-4f66-928e-4fd85550f257" providerId="AD" clId="Web-{65E79C6F-C318-4D0A-AB99-7B76E994F216}" dt="2023-03-27T17:59:19.765" v="531"/>
          <pc:sldLayoutMkLst>
            <pc:docMk/>
            <pc:sldMasterMk cId="1654877611" sldId="2147483708"/>
            <pc:sldLayoutMk cId="270410600" sldId="2147483710"/>
          </pc:sldLayoutMkLst>
        </pc:sldLayoutChg>
        <pc:sldLayoutChg chg="add">
          <pc:chgData name="Ryan Jackman" userId="S::ryan.jackman@imail.org::7b1f93d7-1519-4f66-928e-4fd85550f257" providerId="AD" clId="Web-{65E79C6F-C318-4D0A-AB99-7B76E994F216}" dt="2023-03-27T17:59:19.765" v="531"/>
          <pc:sldLayoutMkLst>
            <pc:docMk/>
            <pc:sldMasterMk cId="1654877611" sldId="2147483708"/>
            <pc:sldLayoutMk cId="2332068648" sldId="2147483711"/>
          </pc:sldLayoutMkLst>
        </pc:sldLayoutChg>
        <pc:sldLayoutChg chg="add">
          <pc:chgData name="Ryan Jackman" userId="S::ryan.jackman@imail.org::7b1f93d7-1519-4f66-928e-4fd85550f257" providerId="AD" clId="Web-{65E79C6F-C318-4D0A-AB99-7B76E994F216}" dt="2023-03-27T17:59:19.765" v="531"/>
          <pc:sldLayoutMkLst>
            <pc:docMk/>
            <pc:sldMasterMk cId="1654877611" sldId="2147483708"/>
            <pc:sldLayoutMk cId="111060896" sldId="2147483712"/>
          </pc:sldLayoutMkLst>
        </pc:sldLayoutChg>
        <pc:sldLayoutChg chg="add">
          <pc:chgData name="Ryan Jackman" userId="S::ryan.jackman@imail.org::7b1f93d7-1519-4f66-928e-4fd85550f257" providerId="AD" clId="Web-{65E79C6F-C318-4D0A-AB99-7B76E994F216}" dt="2023-03-27T17:59:19.765" v="531"/>
          <pc:sldLayoutMkLst>
            <pc:docMk/>
            <pc:sldMasterMk cId="1654877611" sldId="2147483708"/>
            <pc:sldLayoutMk cId="4163822801" sldId="2147483713"/>
          </pc:sldLayoutMkLst>
        </pc:sldLayoutChg>
        <pc:sldLayoutChg chg="add">
          <pc:chgData name="Ryan Jackman" userId="S::ryan.jackman@imail.org::7b1f93d7-1519-4f66-928e-4fd85550f257" providerId="AD" clId="Web-{65E79C6F-C318-4D0A-AB99-7B76E994F216}" dt="2023-03-27T17:59:19.765" v="531"/>
          <pc:sldLayoutMkLst>
            <pc:docMk/>
            <pc:sldMasterMk cId="1654877611" sldId="2147483708"/>
            <pc:sldLayoutMk cId="2387272634" sldId="2147483714"/>
          </pc:sldLayoutMkLst>
        </pc:sldLayoutChg>
        <pc:sldLayoutChg chg="add">
          <pc:chgData name="Ryan Jackman" userId="S::ryan.jackman@imail.org::7b1f93d7-1519-4f66-928e-4fd85550f257" providerId="AD" clId="Web-{65E79C6F-C318-4D0A-AB99-7B76E994F216}" dt="2023-03-27T17:59:19.765" v="531"/>
          <pc:sldLayoutMkLst>
            <pc:docMk/>
            <pc:sldMasterMk cId="1654877611" sldId="2147483708"/>
            <pc:sldLayoutMk cId="514305036" sldId="2147483715"/>
          </pc:sldLayoutMkLst>
        </pc:sldLayoutChg>
        <pc:sldLayoutChg chg="add">
          <pc:chgData name="Ryan Jackman" userId="S::ryan.jackman@imail.org::7b1f93d7-1519-4f66-928e-4fd85550f257" providerId="AD" clId="Web-{65E79C6F-C318-4D0A-AB99-7B76E994F216}" dt="2023-03-27T17:59:19.765" v="531"/>
          <pc:sldLayoutMkLst>
            <pc:docMk/>
            <pc:sldMasterMk cId="1654877611" sldId="2147483708"/>
            <pc:sldLayoutMk cId="1345292895" sldId="2147483716"/>
          </pc:sldLayoutMkLst>
        </pc:sldLayoutChg>
        <pc:sldLayoutChg chg="add">
          <pc:chgData name="Ryan Jackman" userId="S::ryan.jackman@imail.org::7b1f93d7-1519-4f66-928e-4fd85550f257" providerId="AD" clId="Web-{65E79C6F-C318-4D0A-AB99-7B76E994F216}" dt="2023-03-27T17:59:19.765" v="531"/>
          <pc:sldLayoutMkLst>
            <pc:docMk/>
            <pc:sldMasterMk cId="1654877611" sldId="2147483708"/>
            <pc:sldLayoutMk cId="586407044" sldId="2147483717"/>
          </pc:sldLayoutMkLst>
        </pc:sldLayoutChg>
        <pc:sldLayoutChg chg="add">
          <pc:chgData name="Ryan Jackman" userId="S::ryan.jackman@imail.org::7b1f93d7-1519-4f66-928e-4fd85550f257" providerId="AD" clId="Web-{65E79C6F-C318-4D0A-AB99-7B76E994F216}" dt="2023-03-27T17:59:19.765" v="531"/>
          <pc:sldLayoutMkLst>
            <pc:docMk/>
            <pc:sldMasterMk cId="1654877611" sldId="2147483708"/>
            <pc:sldLayoutMk cId="1417715837" sldId="2147483718"/>
          </pc:sldLayoutMkLst>
        </pc:sldLayoutChg>
        <pc:sldLayoutChg chg="add">
          <pc:chgData name="Ryan Jackman" userId="S::ryan.jackman@imail.org::7b1f93d7-1519-4f66-928e-4fd85550f257" providerId="AD" clId="Web-{65E79C6F-C318-4D0A-AB99-7B76E994F216}" dt="2023-03-27T17:59:19.765" v="531"/>
          <pc:sldLayoutMkLst>
            <pc:docMk/>
            <pc:sldMasterMk cId="1654877611" sldId="2147483708"/>
            <pc:sldLayoutMk cId="204460496" sldId="214748371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87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3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731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34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0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0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22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7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05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9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5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07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15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65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7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9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1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05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7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spe.hhs.gov/sites/default/files/documents/6a0c443b8fe5b6f324771a128bfa2cdc/integrating-sud-obgyn-car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1146476-28DB-D550-80DB-D402702C2489}"/>
              </a:ext>
            </a:extLst>
          </p:cNvPr>
          <p:cNvSpPr txBox="1">
            <a:spLocks/>
          </p:cNvSpPr>
          <p:nvPr/>
        </p:nvSpPr>
        <p:spPr>
          <a:xfrm>
            <a:off x="4713224" y="1105351"/>
            <a:ext cx="6353967" cy="3023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sz="4800" dirty="0">
                <a:solidFill>
                  <a:srgbClr val="FFFFFF"/>
                </a:solidFill>
                <a:ea typeface="+mj-lt"/>
                <a:cs typeface="+mj-lt"/>
              </a:rPr>
              <a:t>Building a recovery and pregnancy centered team  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4D78B-0FB0-4EB3-7162-7C86B53F5F7C}"/>
              </a:ext>
            </a:extLst>
          </p:cNvPr>
          <p:cNvSpPr txBox="1"/>
          <p:nvPr/>
        </p:nvSpPr>
        <p:spPr>
          <a:xfrm>
            <a:off x="4631377" y="4730337"/>
            <a:ext cx="617516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cap="all" dirty="0">
                <a:latin typeface="Tw Cen MT Condensed"/>
              </a:rPr>
              <a:t>INCORPORATING PEERS, DOULAS, and contingency management INTO YOUR TEAM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7808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E65C-C59F-1715-29EF-B4E0CB34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models of care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DAF364E-F742-4FEB-DDAD-C600504F8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506" y="2222706"/>
            <a:ext cx="8362950" cy="146685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7B89BF3-2018-6E8B-3BC7-4DAC8BCA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0" y="3977374"/>
            <a:ext cx="11661820" cy="20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5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493EA0-F871-11F3-F24F-9C9472B6E3F8}"/>
              </a:ext>
            </a:extLst>
          </p:cNvPr>
          <p:cNvSpPr/>
          <p:nvPr/>
        </p:nvSpPr>
        <p:spPr>
          <a:xfrm>
            <a:off x="8680173" y="4196520"/>
            <a:ext cx="3390348" cy="1777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Something is removed to 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decrease the likelihood of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a behavior </a:t>
            </a:r>
            <a:endParaRPr lang="en-US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    Loss of driver's license, </a:t>
            </a: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      Jail/Prison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58495C-C87F-4F48-A140-51CAA4DC4E80}"/>
              </a:ext>
            </a:extLst>
          </p:cNvPr>
          <p:cNvSpPr/>
          <p:nvPr/>
        </p:nvSpPr>
        <p:spPr>
          <a:xfrm>
            <a:off x="2528956" y="4196522"/>
            <a:ext cx="3390348" cy="1777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Something is added to </a:t>
            </a:r>
          </a:p>
          <a:p>
            <a:r>
              <a:rPr lang="en-US" sz="1400" dirty="0">
                <a:solidFill>
                  <a:schemeClr val="tx1"/>
                </a:solidFill>
              </a:rPr>
              <a:t>decrease the likelihood of</a:t>
            </a:r>
          </a:p>
          <a:p>
            <a:r>
              <a:rPr lang="en-US" sz="1400" dirty="0">
                <a:solidFill>
                  <a:schemeClr val="tx1"/>
                </a:solidFill>
              </a:rPr>
              <a:t>a behavior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Fines/fees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2C5C1F-5A76-042E-0604-C49DB1CCDE40}"/>
              </a:ext>
            </a:extLst>
          </p:cNvPr>
          <p:cNvSpPr/>
          <p:nvPr/>
        </p:nvSpPr>
        <p:spPr>
          <a:xfrm>
            <a:off x="8680173" y="1082260"/>
            <a:ext cx="3390348" cy="1777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Something is removed to 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increase the likelihood of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a behavior </a:t>
            </a:r>
            <a:endParaRPr lang="en-US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Mail-in-voting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Flossing after having 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cavity filled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E90B-596B-01F5-6805-B6D9719DBC00}"/>
              </a:ext>
            </a:extLst>
          </p:cNvPr>
          <p:cNvSpPr/>
          <p:nvPr/>
        </p:nvSpPr>
        <p:spPr>
          <a:xfrm>
            <a:off x="2528956" y="1082260"/>
            <a:ext cx="3390348" cy="1777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Something is added to 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increase the likelihood of</a:t>
            </a:r>
          </a:p>
          <a:p>
            <a:r>
              <a:rPr lang="en-US" sz="1400" dirty="0">
                <a:solidFill>
                  <a:schemeClr val="tx1"/>
                </a:solidFill>
              </a:rPr>
              <a:t>a behavior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BOGO, Loyalty cards</a:t>
            </a:r>
            <a:endParaRPr lang="en-US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85D22-F487-206D-3858-DFACF2FA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br>
              <a:rPr lang="en-US" dirty="0"/>
            </a:br>
            <a:r>
              <a:rPr lang="en-US" dirty="0"/>
              <a:t> is CM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48BCA-26C0-C310-822C-975109EFB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355" y="234631"/>
            <a:ext cx="7315200" cy="4823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OPERANT CONDITIONING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EF25E-8D9E-9584-F5BC-6017EDD0FA18}"/>
              </a:ext>
            </a:extLst>
          </p:cNvPr>
          <p:cNvSpPr/>
          <p:nvPr/>
        </p:nvSpPr>
        <p:spPr>
          <a:xfrm>
            <a:off x="4980609" y="1557129"/>
            <a:ext cx="2319131" cy="1866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Positive</a:t>
            </a:r>
          </a:p>
          <a:p>
            <a:pPr algn="ctr"/>
            <a:r>
              <a:rPr lang="en-US" dirty="0"/>
              <a:t>Reinforcement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B94F8-141F-45E8-6AB6-1C69F664B04A}"/>
              </a:ext>
            </a:extLst>
          </p:cNvPr>
          <p:cNvSpPr/>
          <p:nvPr/>
        </p:nvSpPr>
        <p:spPr>
          <a:xfrm>
            <a:off x="7343913" y="1557129"/>
            <a:ext cx="2319131" cy="18663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Negative</a:t>
            </a:r>
          </a:p>
          <a:p>
            <a:pPr algn="ctr"/>
            <a:r>
              <a:rPr lang="en-US" dirty="0"/>
              <a:t>Reinforcement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97745-CC58-5FF0-DADF-D1C057731F7C}"/>
              </a:ext>
            </a:extLst>
          </p:cNvPr>
          <p:cNvSpPr/>
          <p:nvPr/>
        </p:nvSpPr>
        <p:spPr>
          <a:xfrm>
            <a:off x="4980609" y="3489738"/>
            <a:ext cx="2319131" cy="18663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Positive</a:t>
            </a:r>
          </a:p>
          <a:p>
            <a:pPr algn="ctr"/>
            <a:r>
              <a:rPr lang="en-US" dirty="0"/>
              <a:t>Punishment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BC05F8-3552-F2BD-0602-4B63AF53C011}"/>
              </a:ext>
            </a:extLst>
          </p:cNvPr>
          <p:cNvSpPr/>
          <p:nvPr/>
        </p:nvSpPr>
        <p:spPr>
          <a:xfrm>
            <a:off x="7343912" y="3489737"/>
            <a:ext cx="2319131" cy="1866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Negative</a:t>
            </a:r>
          </a:p>
          <a:p>
            <a:pPr algn="ctr"/>
            <a:r>
              <a:rPr lang="en-US" dirty="0"/>
              <a:t>Punishment</a:t>
            </a:r>
          </a:p>
        </p:txBody>
      </p:sp>
    </p:spTree>
    <p:extLst>
      <p:ext uri="{BB962C8B-B14F-4D97-AF65-F5344CB8AC3E}">
        <p14:creationId xmlns:p14="http://schemas.microsoft.com/office/powerpoint/2010/main" val="175840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E90B-596B-01F5-6805-B6D9719DBC00}"/>
              </a:ext>
            </a:extLst>
          </p:cNvPr>
          <p:cNvSpPr/>
          <p:nvPr/>
        </p:nvSpPr>
        <p:spPr>
          <a:xfrm>
            <a:off x="5013739" y="1203738"/>
            <a:ext cx="3390348" cy="26283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Something is added to 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increase the likelihood of</a:t>
            </a:r>
          </a:p>
          <a:p>
            <a:r>
              <a:rPr lang="en-US" sz="1400" dirty="0">
                <a:solidFill>
                  <a:schemeClr val="tx1"/>
                </a:solidFill>
              </a:rPr>
              <a:t>a behavior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Intoxication, Concurrent use,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Reward prediction error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Treatment:  CM, Exercise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       MOUD agonist, therapy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85D22-F487-206D-3858-DFACF2FA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Operant Conditioning in Substance Use Disorder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EF25E-8D9E-9584-F5BC-6017EDD0FA18}"/>
              </a:ext>
            </a:extLst>
          </p:cNvPr>
          <p:cNvSpPr/>
          <p:nvPr/>
        </p:nvSpPr>
        <p:spPr>
          <a:xfrm>
            <a:off x="7564783" y="1590259"/>
            <a:ext cx="2319131" cy="1866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Positive</a:t>
            </a:r>
          </a:p>
          <a:p>
            <a:pPr algn="ctr"/>
            <a:r>
              <a:rPr lang="en-US" dirty="0"/>
              <a:t>Reinforcement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613D6B-3A31-12ED-AE0E-B92A826D56AF}"/>
              </a:ext>
            </a:extLst>
          </p:cNvPr>
          <p:cNvGrpSpPr/>
          <p:nvPr/>
        </p:nvGrpSpPr>
        <p:grpSpPr>
          <a:xfrm>
            <a:off x="3870035" y="3908244"/>
            <a:ext cx="4719332" cy="2422580"/>
            <a:chOff x="4731426" y="1246765"/>
            <a:chExt cx="3206376" cy="18483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D97F5F-8E3F-21E7-4022-67497FD73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905" b="8212"/>
            <a:stretch/>
          </p:blipFill>
          <p:spPr>
            <a:xfrm>
              <a:off x="4731426" y="1479945"/>
              <a:ext cx="3206376" cy="161514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4CAED9-6DAF-F82B-671E-B3225D1EC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5258" b="93349"/>
            <a:stretch/>
          </p:blipFill>
          <p:spPr>
            <a:xfrm>
              <a:off x="4936818" y="1246765"/>
              <a:ext cx="1090523" cy="37542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13D6B-3A31-12ED-AE0E-B92A826D56AF}"/>
              </a:ext>
            </a:extLst>
          </p:cNvPr>
          <p:cNvGrpSpPr/>
          <p:nvPr/>
        </p:nvGrpSpPr>
        <p:grpSpPr>
          <a:xfrm>
            <a:off x="5857170" y="4062161"/>
            <a:ext cx="3206376" cy="1848320"/>
            <a:chOff x="4874301" y="1389640"/>
            <a:chExt cx="3206376" cy="18483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BD97F5F-8E3F-21E7-4022-67497FD73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905" b="8212"/>
            <a:stretch/>
          </p:blipFill>
          <p:spPr>
            <a:xfrm>
              <a:off x="4874301" y="1622820"/>
              <a:ext cx="3206376" cy="16151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4CAED9-6DAF-F82B-671E-B3225D1EC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5258" b="93349"/>
            <a:stretch/>
          </p:blipFill>
          <p:spPr>
            <a:xfrm>
              <a:off x="5079693" y="1389640"/>
              <a:ext cx="1090523" cy="375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627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2C5C1F-5A76-042E-0604-C49DB1CCDE40}"/>
              </a:ext>
            </a:extLst>
          </p:cNvPr>
          <p:cNvSpPr/>
          <p:nvPr/>
        </p:nvSpPr>
        <p:spPr>
          <a:xfrm>
            <a:off x="7288695" y="1126434"/>
            <a:ext cx="3511826" cy="1766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Something is removed to 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increase the likelihood of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a behavior </a:t>
            </a:r>
            <a:endParaRPr lang="en-US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     </a:t>
            </a: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Withdrawal, Cravings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</a:t>
            </a:r>
            <a:r>
              <a:rPr lang="en-US" sz="1400" b="1" dirty="0">
                <a:solidFill>
                  <a:schemeClr val="tx1"/>
                </a:solidFill>
              </a:rPr>
              <a:t>  Treatment: MAT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85D22-F487-206D-3858-DFACF2FA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Operant Conditioning in Substance Use Disorder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B94F8-141F-45E8-6AB6-1C69F664B04A}"/>
              </a:ext>
            </a:extLst>
          </p:cNvPr>
          <p:cNvSpPr/>
          <p:nvPr/>
        </p:nvSpPr>
        <p:spPr>
          <a:xfrm>
            <a:off x="5819913" y="1424607"/>
            <a:ext cx="2319131" cy="18663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Negative</a:t>
            </a:r>
          </a:p>
          <a:p>
            <a:pPr algn="ctr"/>
            <a:r>
              <a:rPr lang="en-US" dirty="0"/>
              <a:t>Reinforcement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E33A466A-797F-B729-D040-6873DF02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444" y="3897508"/>
            <a:ext cx="5857460" cy="224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1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58495C-C87F-4F48-A140-51CAA4DC4E80}"/>
              </a:ext>
            </a:extLst>
          </p:cNvPr>
          <p:cNvSpPr/>
          <p:nvPr/>
        </p:nvSpPr>
        <p:spPr>
          <a:xfrm>
            <a:off x="3147390" y="1590261"/>
            <a:ext cx="3390348" cy="1777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Something is added to </a:t>
            </a:r>
          </a:p>
          <a:p>
            <a:r>
              <a:rPr lang="en-US" sz="1400" dirty="0">
                <a:solidFill>
                  <a:schemeClr val="tx1"/>
                </a:solidFill>
              </a:rPr>
              <a:t>decrease the likelihood of</a:t>
            </a:r>
          </a:p>
          <a:p>
            <a:r>
              <a:rPr lang="en-US" sz="1400" dirty="0">
                <a:solidFill>
                  <a:schemeClr val="tx1"/>
                </a:solidFill>
              </a:rPr>
              <a:t>a behavior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Treatment: DUI classes,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  Probation, Drug Court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85D22-F487-206D-3858-DFACF2FA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Operant Conditioning in Substance Use Disorder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97745-CC58-5FF0-DADF-D1C057731F7C}"/>
              </a:ext>
            </a:extLst>
          </p:cNvPr>
          <p:cNvSpPr/>
          <p:nvPr/>
        </p:nvSpPr>
        <p:spPr>
          <a:xfrm>
            <a:off x="5599044" y="883477"/>
            <a:ext cx="2319131" cy="18663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Positive</a:t>
            </a:r>
          </a:p>
          <a:p>
            <a:pPr algn="ctr"/>
            <a:r>
              <a:rPr lang="en-US" dirty="0"/>
              <a:t>Punishment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B7A6F6-DC1E-48FB-F82A-CD072F095A36}"/>
              </a:ext>
            </a:extLst>
          </p:cNvPr>
          <p:cNvSpPr/>
          <p:nvPr/>
        </p:nvSpPr>
        <p:spPr>
          <a:xfrm>
            <a:off x="8039652" y="3567042"/>
            <a:ext cx="3390348" cy="20319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Something is removed to 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decrease the likelihood of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a behavior </a:t>
            </a:r>
            <a:endParaRPr lang="en-US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                              </a:t>
            </a:r>
            <a:r>
              <a:rPr lang="en-US" sz="1400" b="1" dirty="0">
                <a:solidFill>
                  <a:schemeClr val="tx1"/>
                </a:solidFill>
              </a:rPr>
              <a:t> Treatment : mandated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                                 Residential treatment, 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                                  Jail/Prison, Loss of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                                  license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02FB6E-4DCD-4021-C895-A778886EC27B}"/>
              </a:ext>
            </a:extLst>
          </p:cNvPr>
          <p:cNvSpPr/>
          <p:nvPr/>
        </p:nvSpPr>
        <p:spPr>
          <a:xfrm>
            <a:off x="6703391" y="2860259"/>
            <a:ext cx="2319131" cy="1866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Negative</a:t>
            </a:r>
          </a:p>
          <a:p>
            <a:pPr algn="ctr"/>
            <a:r>
              <a:rPr lang="en-US" dirty="0"/>
              <a:t>Punishment</a:t>
            </a:r>
          </a:p>
        </p:txBody>
      </p:sp>
    </p:spTree>
    <p:extLst>
      <p:ext uri="{BB962C8B-B14F-4D97-AF65-F5344CB8AC3E}">
        <p14:creationId xmlns:p14="http://schemas.microsoft.com/office/powerpoint/2010/main" val="338411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04EE-C121-2824-A945-8F3D5FF3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348DC-DB3C-8881-6AEA-F9B7C23FC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Using positive reinforcement to reward a behavior, hoping to replace a related negative behavior</a:t>
            </a:r>
          </a:p>
          <a:p>
            <a:r>
              <a:rPr lang="en-US" sz="3600" dirty="0"/>
              <a:t>Using the same pathway in the brain that initially started the substance use process</a:t>
            </a:r>
          </a:p>
          <a:p>
            <a:r>
              <a:rPr lang="en-US" sz="3600" dirty="0"/>
              <a:t>Evidence supported outcomes</a:t>
            </a:r>
          </a:p>
          <a:p>
            <a:r>
              <a:rPr lang="en-US" sz="3600" dirty="0"/>
              <a:t>Lack of other treatment options</a:t>
            </a:r>
          </a:p>
        </p:txBody>
      </p:sp>
    </p:spTree>
    <p:extLst>
      <p:ext uri="{BB962C8B-B14F-4D97-AF65-F5344CB8AC3E}">
        <p14:creationId xmlns:p14="http://schemas.microsoft.com/office/powerpoint/2010/main" val="657364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DB33-9CC0-332B-020A-C0721CCC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1EAA9175-4CDA-BC5B-DD7F-34EEA54CE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6210" y="1268879"/>
            <a:ext cx="4095750" cy="666750"/>
          </a:xfr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B9CAB422-4C2F-8145-EEA3-EF7783BD4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22" y="2287422"/>
            <a:ext cx="2743200" cy="2526112"/>
          </a:xfrm>
          <a:prstGeom prst="rect">
            <a:avLst/>
          </a:prstGeom>
        </p:spPr>
      </p:pic>
      <p:pic>
        <p:nvPicPr>
          <p:cNvPr id="9" name="Picture 9" descr="Text, letter&#10;&#10;Description automatically generated">
            <a:extLst>
              <a:ext uri="{FF2B5EF4-FFF2-40B4-BE49-F238E27FC236}">
                <a16:creationId xmlns:a16="http://schemas.microsoft.com/office/drawing/2014/main" id="{08AD273E-74A8-B774-C728-0640D6CA4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070" y="1273589"/>
            <a:ext cx="3560555" cy="49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5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DB33-9CC0-332B-020A-C0721CCC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8C079-A0A2-2900-559B-C4F555681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790" y="3426195"/>
            <a:ext cx="7315200" cy="23929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Results: The overall likelihood of abstinence at the long-term follow-up among participants who received CM versus a comparison treatment (nearly half of which were community-based comprehensive therapies or protocol-based specific therapies) was </a:t>
            </a:r>
            <a:r>
              <a:rPr lang="en-US" b="1" dirty="0">
                <a:ea typeface="+mn-lt"/>
                <a:cs typeface="+mn-lt"/>
              </a:rPr>
              <a:t>OR = 1.22</a:t>
            </a:r>
            <a:r>
              <a:rPr lang="en-US" dirty="0">
                <a:ea typeface="+mn-lt"/>
                <a:cs typeface="+mn-lt"/>
              </a:rPr>
              <a:t>, 95% confidence interval [1.01, 1.44], with low to moderate heterogeneity (</a:t>
            </a:r>
            <a:r>
              <a:rPr lang="en-US" i="1" dirty="0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² = 36.68). Among 18 moderators, l</a:t>
            </a:r>
            <a:r>
              <a:rPr lang="en-US" u="sng" dirty="0">
                <a:ea typeface="+mn-lt"/>
                <a:cs typeface="+mn-lt"/>
              </a:rPr>
              <a:t>onger length of active treatment was found to significantly improve long-term abstinence.</a:t>
            </a:r>
            <a:endParaRPr lang="en-US" u="sng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403B839-71FE-5307-E518-4F326AAAE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127" y="1030909"/>
            <a:ext cx="1543050" cy="2057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A020C-4A70-CE0F-E935-E0B6BB0A6E48}"/>
              </a:ext>
            </a:extLst>
          </p:cNvPr>
          <p:cNvSpPr txBox="1"/>
          <p:nvPr/>
        </p:nvSpPr>
        <p:spPr>
          <a:xfrm>
            <a:off x="5466521" y="1192695"/>
            <a:ext cx="602973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Long-term efficacy of contingency management treatment based on objective indicators of abstinence from illicit substance use up to 1 year following treatment: A meta-analysis</a:t>
            </a:r>
          </a:p>
          <a:p>
            <a:pPr algn="l"/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Ginley, M. K., Pfund, R. A., Rash, C. J., &amp; Zajac, K. (2021).</a:t>
            </a:r>
            <a:endParaRPr lang="en-US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4804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35045-43C4-3043-9BFD-492C8AB5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spc="-100" dirty="0"/>
              <a:t>CM, a crucial adjunct treatment to buy time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4236495-A4B5-1D5F-F07B-B940F2D63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061" y="561937"/>
            <a:ext cx="4502221" cy="3556755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62CF465-AC70-965C-3A66-FFE09C663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533715"/>
              </p:ext>
            </p:extLst>
          </p:nvPr>
        </p:nvGraphicFramePr>
        <p:xfrm>
          <a:off x="110434" y="574260"/>
          <a:ext cx="7097341" cy="3240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330">
                  <a:extLst>
                    <a:ext uri="{9D8B030D-6E8A-4147-A177-3AD203B41FA5}">
                      <a16:colId xmlns:a16="http://schemas.microsoft.com/office/drawing/2014/main" val="1884829628"/>
                    </a:ext>
                  </a:extLst>
                </a:gridCol>
                <a:gridCol w="2584173">
                  <a:extLst>
                    <a:ext uri="{9D8B030D-6E8A-4147-A177-3AD203B41FA5}">
                      <a16:colId xmlns:a16="http://schemas.microsoft.com/office/drawing/2014/main" val="2340813884"/>
                    </a:ext>
                  </a:extLst>
                </a:gridCol>
                <a:gridCol w="2690838">
                  <a:extLst>
                    <a:ext uri="{9D8B030D-6E8A-4147-A177-3AD203B41FA5}">
                      <a16:colId xmlns:a16="http://schemas.microsoft.com/office/drawing/2014/main" val="3837738071"/>
                    </a:ext>
                  </a:extLst>
                </a:gridCol>
              </a:tblGrid>
              <a:tr h="4417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Opioids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Stimulants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124182"/>
                  </a:ext>
                </a:extLst>
              </a:tr>
              <a:tr h="86622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Accessing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MOUD available and offered to address withdrawal and cravings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FDA approved MOUD to encourage treatment, therapy and recovery support mainstay of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840171"/>
                  </a:ext>
                </a:extLst>
              </a:tr>
              <a:tr h="86622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Stabilizing in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MOUD increased to effect of no further substance use, therapy can be introduced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Must endure withdrawal and cravings while trying to engage with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26182"/>
                  </a:ext>
                </a:extLst>
              </a:tr>
              <a:tr h="86622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Remaining in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60% or more retention at 1 year with MOUD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Without CM retention rates are less than 50% at a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7465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ADA9F3A-DDB0-517C-0925-229D673BA202}"/>
              </a:ext>
            </a:extLst>
          </p:cNvPr>
          <p:cNvSpPr txBox="1"/>
          <p:nvPr/>
        </p:nvSpPr>
        <p:spPr>
          <a:xfrm>
            <a:off x="408608" y="198782"/>
            <a:ext cx="61291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Comparison of Treatment Course</a:t>
            </a:r>
          </a:p>
        </p:txBody>
      </p:sp>
    </p:spTree>
    <p:extLst>
      <p:ext uri="{BB962C8B-B14F-4D97-AF65-F5344CB8AC3E}">
        <p14:creationId xmlns:p14="http://schemas.microsoft.com/office/powerpoint/2010/main" val="268995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35045-43C4-3043-9BFD-492C8AB5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36" y="3851576"/>
            <a:ext cx="4016116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/>
              <a:t>If you have seen one CM program, you have seen one CM program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9D577-AF9A-72AD-00AC-C2C8A7BDD66F}"/>
              </a:ext>
            </a:extLst>
          </p:cNvPr>
          <p:cNvSpPr txBox="1"/>
          <p:nvPr/>
        </p:nvSpPr>
        <p:spPr>
          <a:xfrm>
            <a:off x="364434" y="1170608"/>
            <a:ext cx="394252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BUILDING YOUR CM PROGRAM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AA310A-E867-C505-A1E4-72C88CD79465}"/>
              </a:ext>
            </a:extLst>
          </p:cNvPr>
          <p:cNvSpPr/>
          <p:nvPr/>
        </p:nvSpPr>
        <p:spPr>
          <a:xfrm>
            <a:off x="5068956" y="854099"/>
            <a:ext cx="6338956" cy="33503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A9443-FEA4-FAB2-25E0-ABE722E6CB6F}"/>
              </a:ext>
            </a:extLst>
          </p:cNvPr>
          <p:cNvSpPr txBox="1"/>
          <p:nvPr/>
        </p:nvSpPr>
        <p:spPr>
          <a:xfrm>
            <a:off x="5374840" y="948905"/>
            <a:ext cx="57978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Step 1: Choose the model that fits for your clinic</a:t>
            </a:r>
            <a:endParaRPr lang="en-US" dirty="0"/>
          </a:p>
        </p:txBody>
      </p:sp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8D9CCD97-CB3C-78FF-BA94-C1265C863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01839"/>
              </p:ext>
            </p:extLst>
          </p:nvPr>
        </p:nvGraphicFramePr>
        <p:xfrm>
          <a:off x="5381507" y="1376268"/>
          <a:ext cx="5738993" cy="2641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869">
                  <a:extLst>
                    <a:ext uri="{9D8B030D-6E8A-4147-A177-3AD203B41FA5}">
                      <a16:colId xmlns:a16="http://schemas.microsoft.com/office/drawing/2014/main" val="1233745232"/>
                    </a:ext>
                  </a:extLst>
                </a:gridCol>
                <a:gridCol w="2978124">
                  <a:extLst>
                    <a:ext uri="{9D8B030D-6E8A-4147-A177-3AD203B41FA5}">
                      <a16:colId xmlns:a16="http://schemas.microsoft.com/office/drawing/2014/main" val="547530407"/>
                    </a:ext>
                  </a:extLst>
                </a:gridCol>
              </a:tblGrid>
              <a:tr h="6294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Voucher-Based Reinforcement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Fishbowl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901372"/>
                  </a:ext>
                </a:extLst>
              </a:tr>
              <a:tr h="1005220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latin typeface="Corbel"/>
                        </a:rPr>
                        <a:t>Reward every behavior every time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latin typeface="Corbel"/>
                        </a:rPr>
                        <a:t>Continued behavior changes is incentivized by growing rewards, resulting in greater cost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latin typeface="Corbel"/>
                        </a:rPr>
                        <a:t>Preferred by patients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latin typeface="Corbel"/>
                        </a:rPr>
                        <a:t>Potential to delay reward for a larger reward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Every behavior has the potential to be rewarded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latin typeface="Corbel"/>
                        </a:rPr>
                        <a:t>Continued behavior changes is incentivized by growing rewards, cost is controlled by odds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latin typeface="Corbel"/>
                        </a:rPr>
                        <a:t>Often preferred by payers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latin typeface="Corbel"/>
                        </a:rPr>
                        <a:t>Requires immediate reward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395051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4EA590-EF8B-9F12-F332-2558933E437D}"/>
              </a:ext>
            </a:extLst>
          </p:cNvPr>
          <p:cNvSpPr/>
          <p:nvPr/>
        </p:nvSpPr>
        <p:spPr>
          <a:xfrm>
            <a:off x="5072081" y="4363425"/>
            <a:ext cx="6324579" cy="165381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3E4A9-6B16-9B8C-B0CC-1C66547C89DB}"/>
              </a:ext>
            </a:extLst>
          </p:cNvPr>
          <p:cNvSpPr txBox="1"/>
          <p:nvPr/>
        </p:nvSpPr>
        <p:spPr>
          <a:xfrm>
            <a:off x="5377964" y="4429476"/>
            <a:ext cx="5797826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Step 2: Choose your rewards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Cash/Debit Card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Gift cards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Goods/Food/Services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Reward closet vs Scheduled receipt with escalating value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Hybrid of multiple above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36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18854-6203-586B-1074-AC9B9479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INTEGRATE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Diagram, venn diagram&#10;&#10;Description automatically generated">
            <a:extLst>
              <a:ext uri="{FF2B5EF4-FFF2-40B4-BE49-F238E27FC236}">
                <a16:creationId xmlns:a16="http://schemas.microsoft.com/office/drawing/2014/main" id="{155C6D99-CD3D-AF7B-CC6A-627296575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91" y="748824"/>
            <a:ext cx="6528249" cy="55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7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F5EEC64-D55E-B3CF-EBDD-A9233A2B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56" y="804333"/>
            <a:ext cx="8748885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9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18854-6203-586B-1074-AC9B9479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INTEGRATE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D91C43A1-6AAA-196B-6DA7-B3242C00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499" y="1158326"/>
            <a:ext cx="5973650" cy="42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3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F5EEC64-D55E-B3CF-EBDD-A9233A2B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56" y="804333"/>
            <a:ext cx="8748885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4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AACB4-B60F-A3B1-2579-DE59024FA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015" y="5924282"/>
            <a:ext cx="2980130" cy="428008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cap="all" dirty="0">
                <a:ea typeface="+mn-lt"/>
                <a:cs typeface="+mn-lt"/>
                <a:hlinkClick r:id="rId2"/>
              </a:rPr>
              <a:t>US DHHS 2022 REPORT 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BF805A-C468-C96D-2555-CC0198F8D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97" y="429665"/>
            <a:ext cx="4181340" cy="5376192"/>
          </a:xfrm>
          <a:prstGeom prst="rect">
            <a:avLst/>
          </a:prstGeom>
        </p:spPr>
      </p:pic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9830B676-C648-7D12-7614-05E9A7A0D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146" y="252841"/>
            <a:ext cx="6542467" cy="56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1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DA99DF9-A6B4-481E-FEA6-85F41405E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1" b="203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2E752E-405B-549C-76D4-DBCF8DB11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164110"/>
              </p:ext>
            </p:extLst>
          </p:nvPr>
        </p:nvGraphicFramePr>
        <p:xfrm>
          <a:off x="4926169" y="343436"/>
          <a:ext cx="6843927" cy="626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704">
                  <a:extLst>
                    <a:ext uri="{9D8B030D-6E8A-4147-A177-3AD203B41FA5}">
                      <a16:colId xmlns:a16="http://schemas.microsoft.com/office/drawing/2014/main" val="2357165809"/>
                    </a:ext>
                  </a:extLst>
                </a:gridCol>
                <a:gridCol w="4879223">
                  <a:extLst>
                    <a:ext uri="{9D8B030D-6E8A-4147-A177-3AD203B41FA5}">
                      <a16:colId xmlns:a16="http://schemas.microsoft.com/office/drawing/2014/main" val="3022965948"/>
                    </a:ext>
                  </a:extLst>
                </a:gridCol>
              </a:tblGrid>
              <a:tr h="39839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Role of a PEER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motivator and cheerleader 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ally and confidant 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</a:rPr>
                        <a:t>truth-teller 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</a:rPr>
                        <a:t>role model and mentor problem solver 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</a:rPr>
                        <a:t> resource broker 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</a:rPr>
                        <a:t>advocate </a:t>
                      </a:r>
                      <a:endParaRPr lang="en-US" sz="1800" b="0" i="0" u="none" strike="noStrike" noProof="0">
                        <a:solidFill>
                          <a:schemeClr val="tx1"/>
                        </a:solidFill>
                        <a:latin typeface="Tw Cen MT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</a:rPr>
                        <a:t>community organizer  </a:t>
                      </a:r>
                      <a:endParaRPr lang="en-US" sz="1800" b="0" i="0" u="none" strike="noStrike" noProof="0">
                        <a:solidFill>
                          <a:schemeClr val="tx1"/>
                        </a:solidFill>
                        <a:latin typeface="Tw Cen MT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</a:rPr>
                        <a:t>lifestyle consultant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</a:rPr>
                        <a:t>a friend </a:t>
                      </a:r>
                      <a:endParaRPr lang="en-US" sz="1800" b="0" i="0" u="none" strike="noStrike" noProof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446767"/>
                  </a:ext>
                </a:extLst>
              </a:tr>
              <a:tr h="228381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NOT a PEER'S role</a:t>
                      </a:r>
                      <a:endParaRPr lang="en-US" b="1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</a:rPr>
                        <a:t>Medical care provider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Case Manager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</a:rPr>
                        <a:t>Therapist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</a:rPr>
                        <a:t>Sponsor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</a:rPr>
                        <a:t>Priest/Clergy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03747"/>
                  </a:ext>
                </a:extLst>
              </a:tr>
            </a:tbl>
          </a:graphicData>
        </a:graphic>
      </p:graphicFrame>
      <p:pic>
        <p:nvPicPr>
          <p:cNvPr id="6" name="Picture 3" descr="Diagram&#10;&#10;Description automatically generated">
            <a:extLst>
              <a:ext uri="{FF2B5EF4-FFF2-40B4-BE49-F238E27FC236}">
                <a16:creationId xmlns:a16="http://schemas.microsoft.com/office/drawing/2014/main" id="{B8298736-9A17-0A2C-3574-4A0E7EA13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58" y="1995453"/>
            <a:ext cx="3934496" cy="27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3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iagram&#10;&#10;Description automatically generated">
            <a:extLst>
              <a:ext uri="{FF2B5EF4-FFF2-40B4-BE49-F238E27FC236}">
                <a16:creationId xmlns:a16="http://schemas.microsoft.com/office/drawing/2014/main" id="{B8298736-9A17-0A2C-3574-4A0E7EA13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58" y="1995453"/>
            <a:ext cx="3934496" cy="2791969"/>
          </a:xfrm>
          <a:prstGeom prst="rect">
            <a:avLst/>
          </a:prstGeom>
        </p:spPr>
      </p:pic>
      <p:pic>
        <p:nvPicPr>
          <p:cNvPr id="5" name="Picture 6" descr="Table&#10;&#10;Description automatically generated">
            <a:extLst>
              <a:ext uri="{FF2B5EF4-FFF2-40B4-BE49-F238E27FC236}">
                <a16:creationId xmlns:a16="http://schemas.microsoft.com/office/drawing/2014/main" id="{D0FEC45B-C7DC-E615-EDF8-8D3601734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43" y="1562586"/>
            <a:ext cx="3762776" cy="4516294"/>
          </a:xfrm>
          <a:prstGeom prst="rect">
            <a:avLst/>
          </a:prstGeo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4CC3A66C-4455-F809-AF76-F96A69405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706" y="1543318"/>
            <a:ext cx="924506" cy="4544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4FB92-F4C0-6B49-2FD9-B6529A38242A}"/>
              </a:ext>
            </a:extLst>
          </p:cNvPr>
          <p:cNvSpPr txBox="1"/>
          <p:nvPr/>
        </p:nvSpPr>
        <p:spPr>
          <a:xfrm>
            <a:off x="4722253" y="697606"/>
            <a:ext cx="43788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ROLE OF A DOULA</a:t>
            </a:r>
          </a:p>
        </p:txBody>
      </p:sp>
    </p:spTree>
    <p:extLst>
      <p:ext uri="{BB962C8B-B14F-4D97-AF65-F5344CB8AC3E}">
        <p14:creationId xmlns:p14="http://schemas.microsoft.com/office/powerpoint/2010/main" val="242169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E65C-C59F-1715-29EF-B4E0CB34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models of care</a:t>
            </a:r>
          </a:p>
        </p:txBody>
      </p:sp>
      <p:pic>
        <p:nvPicPr>
          <p:cNvPr id="7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1D76A82-8CDC-9AF3-6709-FAD1DA36A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296266"/>
            <a:ext cx="9720073" cy="4002827"/>
          </a:xfrm>
        </p:spPr>
      </p:pic>
    </p:spTree>
    <p:extLst>
      <p:ext uri="{BB962C8B-B14F-4D97-AF65-F5344CB8AC3E}">
        <p14:creationId xmlns:p14="http://schemas.microsoft.com/office/powerpoint/2010/main" val="1630105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Integral</vt:lpstr>
      <vt:lpstr>Frame</vt:lpstr>
      <vt:lpstr>PowerPoint Presentation</vt:lpstr>
      <vt:lpstr>WHY INTEGRATE</vt:lpstr>
      <vt:lpstr>WHY INTEGRATE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Combined models of care</vt:lpstr>
      <vt:lpstr>Combined models of care</vt:lpstr>
      <vt:lpstr>WHAT   is CM</vt:lpstr>
      <vt:lpstr>Operant Conditioning in Substance Use Disorder</vt:lpstr>
      <vt:lpstr>Operant Conditioning in Substance Use Disorder</vt:lpstr>
      <vt:lpstr>Operant Conditioning in Substance Use Disorder</vt:lpstr>
      <vt:lpstr>WHY CM</vt:lpstr>
      <vt:lpstr>OUTCOMES</vt:lpstr>
      <vt:lpstr>OUTCOMES</vt:lpstr>
      <vt:lpstr>CM, a crucial adjunct treatment to buy time</vt:lpstr>
      <vt:lpstr>If you have seen one CM program, you have seen one CM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132</cp:revision>
  <dcterms:created xsi:type="dcterms:W3CDTF">2023-03-27T16:20:24Z</dcterms:created>
  <dcterms:modified xsi:type="dcterms:W3CDTF">2023-03-27T18:13:08Z</dcterms:modified>
</cp:coreProperties>
</file>