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83" r:id="rId5"/>
    <p:sldMasterId id="2147483677" r:id="rId6"/>
    <p:sldMasterId id="2147483660" r:id="rId7"/>
    <p:sldMasterId id="2147483648" r:id="rId8"/>
    <p:sldMasterId id="2147483672" r:id="rId9"/>
  </p:sldMasterIdLst>
  <p:notesMasterIdLst>
    <p:notesMasterId r:id="rId39"/>
  </p:notesMasterIdLst>
  <p:sldIdLst>
    <p:sldId id="259" r:id="rId10"/>
    <p:sldId id="260" r:id="rId11"/>
    <p:sldId id="256" r:id="rId12"/>
    <p:sldId id="272" r:id="rId13"/>
    <p:sldId id="273" r:id="rId14"/>
    <p:sldId id="274" r:id="rId15"/>
    <p:sldId id="258" r:id="rId16"/>
    <p:sldId id="261" r:id="rId17"/>
    <p:sldId id="303" r:id="rId18"/>
    <p:sldId id="304" r:id="rId19"/>
    <p:sldId id="305" r:id="rId20"/>
    <p:sldId id="306" r:id="rId21"/>
    <p:sldId id="307" r:id="rId22"/>
    <p:sldId id="295" r:id="rId23"/>
    <p:sldId id="296" r:id="rId24"/>
    <p:sldId id="297" r:id="rId25"/>
    <p:sldId id="298" r:id="rId26"/>
    <p:sldId id="299" r:id="rId27"/>
    <p:sldId id="300" r:id="rId28"/>
    <p:sldId id="301" r:id="rId29"/>
    <p:sldId id="302" r:id="rId30"/>
    <p:sldId id="291" r:id="rId31"/>
    <p:sldId id="292" r:id="rId32"/>
    <p:sldId id="293" r:id="rId33"/>
    <p:sldId id="294" r:id="rId34"/>
    <p:sldId id="287" r:id="rId35"/>
    <p:sldId id="288" r:id="rId36"/>
    <p:sldId id="289"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F0347-32B9-F44E-AD95-64B4F6D695E0}" v="311" dt="2021-09-20T20:43:27.586"/>
    <p1510:client id="{2454F643-5EA1-453E-B233-0AA32BE9B1FA}" v="22" dt="2021-09-22T15:26:47.797"/>
    <p1510:client id="{82845F3C-7DD7-8469-E786-DC323A951FDE}" v="18" dt="2021-09-20T19:13:18.766"/>
    <p1510:client id="{A26522C3-5118-4E50-86BE-DC267E145704}" v="31" dt="2021-09-21T19:44:23.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ierim, Kyle" userId="dcc3e9b5-b7ce-4467-8af4-e40e52997d0d" providerId="ADAL" clId="{004F0347-32B9-F44E-AD95-64B4F6D695E0}"/>
    <pc:docChg chg="undo custSel addSld delSld modSld">
      <pc:chgData name="Knierim, Kyle" userId="dcc3e9b5-b7ce-4467-8af4-e40e52997d0d" providerId="ADAL" clId="{004F0347-32B9-F44E-AD95-64B4F6D695E0}" dt="2021-09-20T20:43:27.587" v="567" actId="1076"/>
      <pc:docMkLst>
        <pc:docMk/>
      </pc:docMkLst>
      <pc:sldChg chg="addSp delSp modSp add del mod setBg">
        <pc:chgData name="Knierim, Kyle" userId="dcc3e9b5-b7ce-4467-8af4-e40e52997d0d" providerId="ADAL" clId="{004F0347-32B9-F44E-AD95-64B4F6D695E0}" dt="2021-09-20T20:43:27.587" v="567" actId="1076"/>
        <pc:sldMkLst>
          <pc:docMk/>
          <pc:sldMk cId="4098667349" sldId="256"/>
        </pc:sldMkLst>
        <pc:spChg chg="add mod">
          <ac:chgData name="Knierim, Kyle" userId="dcc3e9b5-b7ce-4467-8af4-e40e52997d0d" providerId="ADAL" clId="{004F0347-32B9-F44E-AD95-64B4F6D695E0}" dt="2021-09-20T20:42:53.699" v="558" actId="1076"/>
          <ac:spMkLst>
            <pc:docMk/>
            <pc:sldMk cId="4098667349" sldId="256"/>
            <ac:spMk id="2" creationId="{40B95677-EEBC-7B4F-B463-7197E1C81D7B}"/>
          </ac:spMkLst>
        </pc:spChg>
        <pc:spChg chg="add del mod">
          <ac:chgData name="Knierim, Kyle" userId="dcc3e9b5-b7ce-4467-8af4-e40e52997d0d" providerId="ADAL" clId="{004F0347-32B9-F44E-AD95-64B4F6D695E0}" dt="2021-09-20T20:43:17.241" v="564"/>
          <ac:spMkLst>
            <pc:docMk/>
            <pc:sldMk cId="4098667349" sldId="256"/>
            <ac:spMk id="3" creationId="{DF841CD9-9A03-2249-A6FB-4B4DBF5BF0A7}"/>
          </ac:spMkLst>
        </pc:spChg>
        <pc:spChg chg="del">
          <ac:chgData name="Knierim, Kyle" userId="dcc3e9b5-b7ce-4467-8af4-e40e52997d0d" providerId="ADAL" clId="{004F0347-32B9-F44E-AD95-64B4F6D695E0}" dt="2021-09-20T20:41:16.137" v="528" actId="21"/>
          <ac:spMkLst>
            <pc:docMk/>
            <pc:sldMk cId="4098667349" sldId="256"/>
            <ac:spMk id="6" creationId="{79278BAE-3310-9D4C-8ACC-6D9233440769}"/>
          </ac:spMkLst>
        </pc:spChg>
        <pc:spChg chg="add del">
          <ac:chgData name="Knierim, Kyle" userId="dcc3e9b5-b7ce-4467-8af4-e40e52997d0d" providerId="ADAL" clId="{004F0347-32B9-F44E-AD95-64B4F6D695E0}" dt="2021-09-20T20:41:33.963" v="530" actId="26606"/>
          <ac:spMkLst>
            <pc:docMk/>
            <pc:sldMk cId="4098667349" sldId="256"/>
            <ac:spMk id="10" creationId="{69D184B2-2226-4E31-BCCB-444330767440}"/>
          </ac:spMkLst>
        </pc:spChg>
        <pc:spChg chg="add del">
          <ac:chgData name="Knierim, Kyle" userId="dcc3e9b5-b7ce-4467-8af4-e40e52997d0d" providerId="ADAL" clId="{004F0347-32B9-F44E-AD95-64B4F6D695E0}" dt="2021-09-20T20:41:33.963" v="530" actId="26606"/>
          <ac:spMkLst>
            <pc:docMk/>
            <pc:sldMk cId="4098667349" sldId="256"/>
            <ac:spMk id="12" creationId="{1AC4D4E3-486A-464A-8EC8-D44881097267}"/>
          </ac:spMkLst>
        </pc:spChg>
        <pc:spChg chg="add del">
          <ac:chgData name="Knierim, Kyle" userId="dcc3e9b5-b7ce-4467-8af4-e40e52997d0d" providerId="ADAL" clId="{004F0347-32B9-F44E-AD95-64B4F6D695E0}" dt="2021-09-20T20:41:33.963" v="530" actId="26606"/>
          <ac:spMkLst>
            <pc:docMk/>
            <pc:sldMk cId="4098667349" sldId="256"/>
            <ac:spMk id="14" creationId="{864DE13E-58EB-4475-B79C-0D4FC651239B}"/>
          </ac:spMkLst>
        </pc:spChg>
        <pc:spChg chg="add mod">
          <ac:chgData name="Knierim, Kyle" userId="dcc3e9b5-b7ce-4467-8af4-e40e52997d0d" providerId="ADAL" clId="{004F0347-32B9-F44E-AD95-64B4F6D695E0}" dt="2021-09-20T20:43:27.587" v="567" actId="1076"/>
          <ac:spMkLst>
            <pc:docMk/>
            <pc:sldMk cId="4098667349" sldId="256"/>
            <ac:spMk id="15" creationId="{B22A74FD-41D3-3541-BD17-3745C201F6D1}"/>
          </ac:spMkLst>
        </pc:spChg>
        <pc:spChg chg="add del">
          <ac:chgData name="Knierim, Kyle" userId="dcc3e9b5-b7ce-4467-8af4-e40e52997d0d" providerId="ADAL" clId="{004F0347-32B9-F44E-AD95-64B4F6D695E0}" dt="2021-09-20T20:41:49.508" v="532" actId="26606"/>
          <ac:spMkLst>
            <pc:docMk/>
            <pc:sldMk cId="4098667349" sldId="256"/>
            <ac:spMk id="16" creationId="{32BC26D8-82FB-445E-AA49-62A77D7C1EE0}"/>
          </ac:spMkLst>
        </pc:spChg>
        <pc:spChg chg="add del">
          <ac:chgData name="Knierim, Kyle" userId="dcc3e9b5-b7ce-4467-8af4-e40e52997d0d" providerId="ADAL" clId="{004F0347-32B9-F44E-AD95-64B4F6D695E0}" dt="2021-09-20T20:41:49.508" v="532" actId="26606"/>
          <ac:spMkLst>
            <pc:docMk/>
            <pc:sldMk cId="4098667349" sldId="256"/>
            <ac:spMk id="17" creationId="{CB44330D-EA18-4254-AA95-EB49948539B8}"/>
          </ac:spMkLst>
        </pc:spChg>
        <pc:spChg chg="add del">
          <ac:chgData name="Knierim, Kyle" userId="dcc3e9b5-b7ce-4467-8af4-e40e52997d0d" providerId="ADAL" clId="{004F0347-32B9-F44E-AD95-64B4F6D695E0}" dt="2021-09-20T20:42:09.432" v="555" actId="26606"/>
          <ac:spMkLst>
            <pc:docMk/>
            <pc:sldMk cId="4098667349" sldId="256"/>
            <ac:spMk id="19" creationId="{1500B4A4-B1F1-41EA-886A-B8A210DBCA3B}"/>
          </ac:spMkLst>
        </pc:spChg>
        <pc:spChg chg="add del">
          <ac:chgData name="Knierim, Kyle" userId="dcc3e9b5-b7ce-4467-8af4-e40e52997d0d" providerId="ADAL" clId="{004F0347-32B9-F44E-AD95-64B4F6D695E0}" dt="2021-09-20T20:42:09.432" v="555" actId="26606"/>
          <ac:spMkLst>
            <pc:docMk/>
            <pc:sldMk cId="4098667349" sldId="256"/>
            <ac:spMk id="20" creationId="{5E55A99C-0BDC-4DBE-8E40-9FA66F629FA1}"/>
          </ac:spMkLst>
        </pc:spChg>
        <pc:spChg chg="add">
          <ac:chgData name="Knierim, Kyle" userId="dcc3e9b5-b7ce-4467-8af4-e40e52997d0d" providerId="ADAL" clId="{004F0347-32B9-F44E-AD95-64B4F6D695E0}" dt="2021-09-20T20:42:09.432" v="555" actId="26606"/>
          <ac:spMkLst>
            <pc:docMk/>
            <pc:sldMk cId="4098667349" sldId="256"/>
            <ac:spMk id="25" creationId="{EB270761-CC40-4F3F-A916-7E3BC3989348}"/>
          </ac:spMkLst>
        </pc:spChg>
        <pc:spChg chg="add">
          <ac:chgData name="Knierim, Kyle" userId="dcc3e9b5-b7ce-4467-8af4-e40e52997d0d" providerId="ADAL" clId="{004F0347-32B9-F44E-AD95-64B4F6D695E0}" dt="2021-09-20T20:42:09.432" v="555" actId="26606"/>
          <ac:spMkLst>
            <pc:docMk/>
            <pc:sldMk cId="4098667349" sldId="256"/>
            <ac:spMk id="27" creationId="{A2555B16-BE1D-4C33-A27C-FF0671B6C94C}"/>
          </ac:spMkLst>
        </pc:spChg>
        <pc:picChg chg="mod ord">
          <ac:chgData name="Knierim, Kyle" userId="dcc3e9b5-b7ce-4467-8af4-e40e52997d0d" providerId="ADAL" clId="{004F0347-32B9-F44E-AD95-64B4F6D695E0}" dt="2021-09-20T20:42:56.436" v="559" actId="1076"/>
          <ac:picMkLst>
            <pc:docMk/>
            <pc:sldMk cId="4098667349" sldId="256"/>
            <ac:picMk id="5" creationId="{9DE3806A-2A4C-5745-A1A2-CF4EE761F6D6}"/>
          </ac:picMkLst>
        </pc:picChg>
      </pc:sldChg>
      <pc:sldChg chg="addSp delSp add del setBg delDesignElem">
        <pc:chgData name="Knierim, Kyle" userId="dcc3e9b5-b7ce-4467-8af4-e40e52997d0d" providerId="ADAL" clId="{004F0347-32B9-F44E-AD95-64B4F6D695E0}" dt="2021-09-20T19:55:10.582" v="4"/>
        <pc:sldMkLst>
          <pc:docMk/>
          <pc:sldMk cId="250100796" sldId="272"/>
        </pc:sldMkLst>
        <pc:spChg chg="add del">
          <ac:chgData name="Knierim, Kyle" userId="dcc3e9b5-b7ce-4467-8af4-e40e52997d0d" providerId="ADAL" clId="{004F0347-32B9-F44E-AD95-64B4F6D695E0}" dt="2021-09-20T19:55:10.515" v="3"/>
          <ac:spMkLst>
            <pc:docMk/>
            <pc:sldMk cId="250100796" sldId="272"/>
            <ac:spMk id="8" creationId="{907EF6B7-1338-4443-8C46-6A318D952DFD}"/>
          </ac:spMkLst>
        </pc:spChg>
        <pc:spChg chg="add del">
          <ac:chgData name="Knierim, Kyle" userId="dcc3e9b5-b7ce-4467-8af4-e40e52997d0d" providerId="ADAL" clId="{004F0347-32B9-F44E-AD95-64B4F6D695E0}" dt="2021-09-20T19:55:10.515" v="3"/>
          <ac:spMkLst>
            <pc:docMk/>
            <pc:sldMk cId="250100796" sldId="272"/>
            <ac:spMk id="10" creationId="{DAAE4CDD-124C-4DCF-9584-B6033B545DD5}"/>
          </ac:spMkLst>
        </pc:spChg>
        <pc:spChg chg="add del">
          <ac:chgData name="Knierim, Kyle" userId="dcc3e9b5-b7ce-4467-8af4-e40e52997d0d" providerId="ADAL" clId="{004F0347-32B9-F44E-AD95-64B4F6D695E0}" dt="2021-09-20T19:55:10.515" v="3"/>
          <ac:spMkLst>
            <pc:docMk/>
            <pc:sldMk cId="250100796" sldId="272"/>
            <ac:spMk id="12" creationId="{081E4A58-353D-44AE-B2FC-2A74E2E400F7}"/>
          </ac:spMkLst>
        </pc:spChg>
      </pc:sldChg>
      <pc:sldChg chg="addSp delSp add del setBg delDesignElem">
        <pc:chgData name="Knierim, Kyle" userId="dcc3e9b5-b7ce-4467-8af4-e40e52997d0d" providerId="ADAL" clId="{004F0347-32B9-F44E-AD95-64B4F6D695E0}" dt="2021-09-20T19:55:10.582" v="4"/>
        <pc:sldMkLst>
          <pc:docMk/>
          <pc:sldMk cId="1572940499" sldId="273"/>
        </pc:sldMkLst>
        <pc:spChg chg="add del">
          <ac:chgData name="Knierim, Kyle" userId="dcc3e9b5-b7ce-4467-8af4-e40e52997d0d" providerId="ADAL" clId="{004F0347-32B9-F44E-AD95-64B4F6D695E0}" dt="2021-09-20T19:55:10.515" v="3"/>
          <ac:spMkLst>
            <pc:docMk/>
            <pc:sldMk cId="1572940499" sldId="273"/>
            <ac:spMk id="18" creationId="{B819A166-7571-4003-A6B8-B62034C3ED30}"/>
          </ac:spMkLst>
        </pc:spChg>
      </pc:sldChg>
      <pc:sldChg chg="addSp delSp modSp new mod setBg">
        <pc:chgData name="Knierim, Kyle" userId="dcc3e9b5-b7ce-4467-8af4-e40e52997d0d" providerId="ADAL" clId="{004F0347-32B9-F44E-AD95-64B4F6D695E0}" dt="2021-09-20T20:40:32.683" v="527"/>
        <pc:sldMkLst>
          <pc:docMk/>
          <pc:sldMk cId="3226154691" sldId="274"/>
        </pc:sldMkLst>
        <pc:spChg chg="mod">
          <ac:chgData name="Knierim, Kyle" userId="dcc3e9b5-b7ce-4467-8af4-e40e52997d0d" providerId="ADAL" clId="{004F0347-32B9-F44E-AD95-64B4F6D695E0}" dt="2021-09-20T20:40:08.593" v="515" actId="26606"/>
          <ac:spMkLst>
            <pc:docMk/>
            <pc:sldMk cId="3226154691" sldId="274"/>
            <ac:spMk id="2" creationId="{BCCD613E-7000-7543-B246-288312B0EB56}"/>
          </ac:spMkLst>
        </pc:spChg>
        <pc:spChg chg="mod">
          <ac:chgData name="Knierim, Kyle" userId="dcc3e9b5-b7ce-4467-8af4-e40e52997d0d" providerId="ADAL" clId="{004F0347-32B9-F44E-AD95-64B4F6D695E0}" dt="2021-09-20T20:40:21.347" v="521" actId="27636"/>
          <ac:spMkLst>
            <pc:docMk/>
            <pc:sldMk cId="3226154691" sldId="274"/>
            <ac:spMk id="3" creationId="{B3A5AC39-4238-2447-8646-70C3CE0A4479}"/>
          </ac:spMkLst>
        </pc:spChg>
        <pc:spChg chg="add del mod">
          <ac:chgData name="Knierim, Kyle" userId="dcc3e9b5-b7ce-4467-8af4-e40e52997d0d" providerId="ADAL" clId="{004F0347-32B9-F44E-AD95-64B4F6D695E0}" dt="2021-09-20T20:39:39.579" v="510" actId="21"/>
          <ac:spMkLst>
            <pc:docMk/>
            <pc:sldMk cId="3226154691" sldId="274"/>
            <ac:spMk id="4" creationId="{18E5255C-658B-0145-ADB0-0C60C528CA36}"/>
          </ac:spMkLst>
        </pc:spChg>
        <pc:spChg chg="add del mod">
          <ac:chgData name="Knierim, Kyle" userId="dcc3e9b5-b7ce-4467-8af4-e40e52997d0d" providerId="ADAL" clId="{004F0347-32B9-F44E-AD95-64B4F6D695E0}" dt="2021-09-20T20:40:32.683" v="527"/>
          <ac:spMkLst>
            <pc:docMk/>
            <pc:sldMk cId="3226154691" sldId="274"/>
            <ac:spMk id="5" creationId="{FA8D8AAA-4A51-BD4F-8E69-02F4997D53F9}"/>
          </ac:spMkLst>
        </pc:spChg>
        <pc:spChg chg="add del">
          <ac:chgData name="Knierim, Kyle" userId="dcc3e9b5-b7ce-4467-8af4-e40e52997d0d" providerId="ADAL" clId="{004F0347-32B9-F44E-AD95-64B4F6D695E0}" dt="2021-09-20T20:39:52.870" v="512" actId="26606"/>
          <ac:spMkLst>
            <pc:docMk/>
            <pc:sldMk cId="3226154691" sldId="274"/>
            <ac:spMk id="8" creationId="{09588DA8-065E-4F6F-8EFD-43104AB2E0CF}"/>
          </ac:spMkLst>
        </pc:spChg>
        <pc:spChg chg="add del">
          <ac:chgData name="Knierim, Kyle" userId="dcc3e9b5-b7ce-4467-8af4-e40e52997d0d" providerId="ADAL" clId="{004F0347-32B9-F44E-AD95-64B4F6D695E0}" dt="2021-09-20T20:39:52.870" v="512" actId="26606"/>
          <ac:spMkLst>
            <pc:docMk/>
            <pc:sldMk cId="3226154691" sldId="274"/>
            <ac:spMk id="10" creationId="{C4285719-470E-454C-AF62-8323075F1F5B}"/>
          </ac:spMkLst>
        </pc:spChg>
        <pc:spChg chg="add del">
          <ac:chgData name="Knierim, Kyle" userId="dcc3e9b5-b7ce-4467-8af4-e40e52997d0d" providerId="ADAL" clId="{004F0347-32B9-F44E-AD95-64B4F6D695E0}" dt="2021-09-20T20:39:52.870" v="512" actId="26606"/>
          <ac:spMkLst>
            <pc:docMk/>
            <pc:sldMk cId="3226154691" sldId="274"/>
            <ac:spMk id="12" creationId="{CD9FE4EF-C4D8-49A0-B2FF-81D8DB7D8A24}"/>
          </ac:spMkLst>
        </pc:spChg>
        <pc:spChg chg="add del">
          <ac:chgData name="Knierim, Kyle" userId="dcc3e9b5-b7ce-4467-8af4-e40e52997d0d" providerId="ADAL" clId="{004F0347-32B9-F44E-AD95-64B4F6D695E0}" dt="2021-09-20T20:39:52.870" v="512" actId="26606"/>
          <ac:spMkLst>
            <pc:docMk/>
            <pc:sldMk cId="3226154691" sldId="274"/>
            <ac:spMk id="14" creationId="{4300840D-0A0B-4512-BACA-B439D5B9C57C}"/>
          </ac:spMkLst>
        </pc:spChg>
        <pc:spChg chg="add del">
          <ac:chgData name="Knierim, Kyle" userId="dcc3e9b5-b7ce-4467-8af4-e40e52997d0d" providerId="ADAL" clId="{004F0347-32B9-F44E-AD95-64B4F6D695E0}" dt="2021-09-20T20:39:52.870" v="512" actId="26606"/>
          <ac:spMkLst>
            <pc:docMk/>
            <pc:sldMk cId="3226154691" sldId="274"/>
            <ac:spMk id="16" creationId="{D2B78728-A580-49A7-84F9-6EF6F583ADE0}"/>
          </ac:spMkLst>
        </pc:spChg>
        <pc:spChg chg="add del">
          <ac:chgData name="Knierim, Kyle" userId="dcc3e9b5-b7ce-4467-8af4-e40e52997d0d" providerId="ADAL" clId="{004F0347-32B9-F44E-AD95-64B4F6D695E0}" dt="2021-09-20T20:39:52.870" v="512" actId="26606"/>
          <ac:spMkLst>
            <pc:docMk/>
            <pc:sldMk cId="3226154691" sldId="274"/>
            <ac:spMk id="18" creationId="{38FAA1A1-D861-433F-88FA-1E9D6FD31D11}"/>
          </ac:spMkLst>
        </pc:spChg>
        <pc:spChg chg="add del">
          <ac:chgData name="Knierim, Kyle" userId="dcc3e9b5-b7ce-4467-8af4-e40e52997d0d" providerId="ADAL" clId="{004F0347-32B9-F44E-AD95-64B4F6D695E0}" dt="2021-09-20T20:39:52.870" v="512" actId="26606"/>
          <ac:spMkLst>
            <pc:docMk/>
            <pc:sldMk cId="3226154691" sldId="274"/>
            <ac:spMk id="20" creationId="{8D71EDA1-87BF-4D5D-AB79-F346FD19278A}"/>
          </ac:spMkLst>
        </pc:spChg>
        <pc:spChg chg="add del">
          <ac:chgData name="Knierim, Kyle" userId="dcc3e9b5-b7ce-4467-8af4-e40e52997d0d" providerId="ADAL" clId="{004F0347-32B9-F44E-AD95-64B4F6D695E0}" dt="2021-09-20T20:40:08.571" v="514" actId="26606"/>
          <ac:spMkLst>
            <pc:docMk/>
            <pc:sldMk cId="3226154691" sldId="274"/>
            <ac:spMk id="22" creationId="{6A1473A6-3F22-483E-8A30-80B9D2B14592}"/>
          </ac:spMkLst>
        </pc:spChg>
        <pc:spChg chg="add">
          <ac:chgData name="Knierim, Kyle" userId="dcc3e9b5-b7ce-4467-8af4-e40e52997d0d" providerId="ADAL" clId="{004F0347-32B9-F44E-AD95-64B4F6D695E0}" dt="2021-09-20T20:40:08.593" v="515" actId="26606"/>
          <ac:spMkLst>
            <pc:docMk/>
            <pc:sldMk cId="3226154691" sldId="274"/>
            <ac:spMk id="26" creationId="{1709F1D5-B0F1-4714-A239-E5B61C161915}"/>
          </ac:spMkLst>
        </pc:spChg>
        <pc:spChg chg="add">
          <ac:chgData name="Knierim, Kyle" userId="dcc3e9b5-b7ce-4467-8af4-e40e52997d0d" providerId="ADAL" clId="{004F0347-32B9-F44E-AD95-64B4F6D695E0}" dt="2021-09-20T20:40:08.593" v="515" actId="26606"/>
          <ac:spMkLst>
            <pc:docMk/>
            <pc:sldMk cId="3226154691" sldId="274"/>
            <ac:spMk id="27" creationId="{228FB460-D3FF-4440-A020-05982A09E517}"/>
          </ac:spMkLst>
        </pc:spChg>
        <pc:spChg chg="add">
          <ac:chgData name="Knierim, Kyle" userId="dcc3e9b5-b7ce-4467-8af4-e40e52997d0d" providerId="ADAL" clId="{004F0347-32B9-F44E-AD95-64B4F6D695E0}" dt="2021-09-20T20:40:08.593" v="515" actId="26606"/>
          <ac:spMkLst>
            <pc:docMk/>
            <pc:sldMk cId="3226154691" sldId="274"/>
            <ac:spMk id="28" creationId="{14847E93-7DC1-4D4B-8829-B19AA7137C50}"/>
          </ac:spMkLst>
        </pc:spChg>
        <pc:spChg chg="add">
          <ac:chgData name="Knierim, Kyle" userId="dcc3e9b5-b7ce-4467-8af4-e40e52997d0d" providerId="ADAL" clId="{004F0347-32B9-F44E-AD95-64B4F6D695E0}" dt="2021-09-20T20:40:08.593" v="515" actId="26606"/>
          <ac:spMkLst>
            <pc:docMk/>
            <pc:sldMk cId="3226154691" sldId="274"/>
            <ac:spMk id="29" creationId="{5566D6E1-03A1-4D73-A4E0-35D74D568A04}"/>
          </ac:spMkLst>
        </pc:spChg>
        <pc:spChg chg="add">
          <ac:chgData name="Knierim, Kyle" userId="dcc3e9b5-b7ce-4467-8af4-e40e52997d0d" providerId="ADAL" clId="{004F0347-32B9-F44E-AD95-64B4F6D695E0}" dt="2021-09-20T20:40:08.593" v="515" actId="26606"/>
          <ac:spMkLst>
            <pc:docMk/>
            <pc:sldMk cId="3226154691" sldId="274"/>
            <ac:spMk id="30" creationId="{9F835A99-04AC-494A-A572-AFE8413CC938}"/>
          </ac:spMkLst>
        </pc:spChg>
        <pc:spChg chg="add">
          <ac:chgData name="Knierim, Kyle" userId="dcc3e9b5-b7ce-4467-8af4-e40e52997d0d" providerId="ADAL" clId="{004F0347-32B9-F44E-AD95-64B4F6D695E0}" dt="2021-09-20T20:40:08.593" v="515" actId="26606"/>
          <ac:spMkLst>
            <pc:docMk/>
            <pc:sldMk cId="3226154691" sldId="274"/>
            <ac:spMk id="31" creationId="{7B786209-1B0B-4CA9-9BDD-F7327066A84D}"/>
          </ac:spMkLst>
        </pc:spChg>
        <pc:spChg chg="add">
          <ac:chgData name="Knierim, Kyle" userId="dcc3e9b5-b7ce-4467-8af4-e40e52997d0d" providerId="ADAL" clId="{004F0347-32B9-F44E-AD95-64B4F6D695E0}" dt="2021-09-20T20:40:08.593" v="515" actId="26606"/>
          <ac:spMkLst>
            <pc:docMk/>
            <pc:sldMk cId="3226154691" sldId="274"/>
            <ac:spMk id="32" creationId="{2D2964BB-484D-45AE-AD66-D407D0629652}"/>
          </ac:spMkLst>
        </pc:spChg>
        <pc:spChg chg="add">
          <ac:chgData name="Knierim, Kyle" userId="dcc3e9b5-b7ce-4467-8af4-e40e52997d0d" providerId="ADAL" clId="{004F0347-32B9-F44E-AD95-64B4F6D695E0}" dt="2021-09-20T20:40:08.593" v="515" actId="26606"/>
          <ac:spMkLst>
            <pc:docMk/>
            <pc:sldMk cId="3226154691" sldId="274"/>
            <ac:spMk id="33" creationId="{6691AC69-A76E-4DAB-B565-468B6B87ACF3}"/>
          </ac:spMkLst>
        </pc:spChg>
        <pc:spChg chg="add mod">
          <ac:chgData name="Knierim, Kyle" userId="dcc3e9b5-b7ce-4467-8af4-e40e52997d0d" providerId="ADAL" clId="{004F0347-32B9-F44E-AD95-64B4F6D695E0}" dt="2021-09-20T20:40:31.641" v="525" actId="1076"/>
          <ac:spMkLst>
            <pc:docMk/>
            <pc:sldMk cId="3226154691" sldId="274"/>
            <ac:spMk id="34" creationId="{E243884E-24D1-0345-AB65-72FF399F4116}"/>
          </ac:spMkLst>
        </pc:spChg>
        <pc:grpChg chg="add del">
          <ac:chgData name="Knierim, Kyle" userId="dcc3e9b5-b7ce-4467-8af4-e40e52997d0d" providerId="ADAL" clId="{004F0347-32B9-F44E-AD95-64B4F6D695E0}" dt="2021-09-20T20:40:08.571" v="514" actId="26606"/>
          <ac:grpSpMkLst>
            <pc:docMk/>
            <pc:sldMk cId="3226154691" sldId="274"/>
            <ac:grpSpMk id="23" creationId="{AA1375E3-3E53-4D75-BAB7-E5929BFCB25F}"/>
          </ac:grpSpMkLst>
        </pc:grpChg>
      </pc:sldChg>
    </pc:docChg>
  </pc:docChgLst>
  <pc:docChgLst>
    <pc:chgData name="Quintana, Lauren (SOM-DFM)" userId="S::lauren.t.quintana@cuanschutz.edu::1e83b9cb-90c6-47c9-a925-cdee5be8a564" providerId="AD" clId="Web-{2454F643-5EA1-453E-B233-0AA32BE9B1FA}"/>
    <pc:docChg chg="addSld modSld">
      <pc:chgData name="Quintana, Lauren (SOM-DFM)" userId="S::lauren.t.quintana@cuanschutz.edu::1e83b9cb-90c6-47c9-a925-cdee5be8a564" providerId="AD" clId="Web-{2454F643-5EA1-453E-B233-0AA32BE9B1FA}" dt="2021-09-22T15:26:51.500" v="33"/>
      <pc:docMkLst>
        <pc:docMk/>
      </pc:docMkLst>
      <pc:sldChg chg="addSp modSp new mod setBg">
        <pc:chgData name="Quintana, Lauren (SOM-DFM)" userId="S::lauren.t.quintana@cuanschutz.edu::1e83b9cb-90c6-47c9-a925-cdee5be8a564" providerId="AD" clId="Web-{2454F643-5EA1-453E-B233-0AA32BE9B1FA}" dt="2021-09-22T15:24:23.788" v="2"/>
        <pc:sldMkLst>
          <pc:docMk/>
          <pc:sldMk cId="1674044776" sldId="279"/>
        </pc:sldMkLst>
        <pc:spChg chg="add">
          <ac:chgData name="Quintana, Lauren (SOM-DFM)" userId="S::lauren.t.quintana@cuanschutz.edu::1e83b9cb-90c6-47c9-a925-cdee5be8a564" providerId="AD" clId="Web-{2454F643-5EA1-453E-B233-0AA32BE9B1FA}" dt="2021-09-22T15:24:23.788" v="2"/>
          <ac:spMkLst>
            <pc:docMk/>
            <pc:sldMk cId="1674044776" sldId="279"/>
            <ac:spMk id="7" creationId="{42A4FC2C-047E-45A5-965D-8E1E3BF09BC6}"/>
          </ac:spMkLst>
        </pc:spChg>
        <pc:picChg chg="add mod">
          <ac:chgData name="Quintana, Lauren (SOM-DFM)" userId="S::lauren.t.quintana@cuanschutz.edu::1e83b9cb-90c6-47c9-a925-cdee5be8a564" providerId="AD" clId="Web-{2454F643-5EA1-453E-B233-0AA32BE9B1FA}" dt="2021-09-22T15:24:23.788" v="2"/>
          <ac:picMkLst>
            <pc:docMk/>
            <pc:sldMk cId="1674044776" sldId="279"/>
            <ac:picMk id="2" creationId="{46918BA2-E3CE-4B6E-8084-8C7684D0E658}"/>
          </ac:picMkLst>
        </pc:picChg>
      </pc:sldChg>
      <pc:sldChg chg="addSp delSp modSp new mod setBg setClrOvrMap">
        <pc:chgData name="Quintana, Lauren (SOM-DFM)" userId="S::lauren.t.quintana@cuanschutz.edu::1e83b9cb-90c6-47c9-a925-cdee5be8a564" providerId="AD" clId="Web-{2454F643-5EA1-453E-B233-0AA32BE9B1FA}" dt="2021-09-22T15:25:01.524" v="15"/>
        <pc:sldMkLst>
          <pc:docMk/>
          <pc:sldMk cId="2339132949" sldId="280"/>
        </pc:sldMkLst>
        <pc:spChg chg="add del">
          <ac:chgData name="Quintana, Lauren (SOM-DFM)" userId="S::lauren.t.quintana@cuanschutz.edu::1e83b9cb-90c6-47c9-a925-cdee5be8a564" providerId="AD" clId="Web-{2454F643-5EA1-453E-B233-0AA32BE9B1FA}" dt="2021-09-22T15:24:52.305" v="8"/>
          <ac:spMkLst>
            <pc:docMk/>
            <pc:sldMk cId="2339132949" sldId="280"/>
            <ac:spMk id="4" creationId="{42A4FC2C-047E-45A5-965D-8E1E3BF09BC6}"/>
          </ac:spMkLst>
        </pc:spChg>
        <pc:spChg chg="add del">
          <ac:chgData name="Quintana, Lauren (SOM-DFM)" userId="S::lauren.t.quintana@cuanschutz.edu::1e83b9cb-90c6-47c9-a925-cdee5be8a564" providerId="AD" clId="Web-{2454F643-5EA1-453E-B233-0AA32BE9B1FA}" dt="2021-09-22T15:24:55.274" v="10"/>
          <ac:spMkLst>
            <pc:docMk/>
            <pc:sldMk cId="2339132949" sldId="280"/>
            <ac:spMk id="5" creationId="{F3060C83-F051-4F0E-ABAD-AA0DFC48B218}"/>
          </ac:spMkLst>
        </pc:spChg>
        <pc:spChg chg="add del">
          <ac:chgData name="Quintana, Lauren (SOM-DFM)" userId="S::lauren.t.quintana@cuanschutz.edu::1e83b9cb-90c6-47c9-a925-cdee5be8a564" providerId="AD" clId="Web-{2454F643-5EA1-453E-B233-0AA32BE9B1FA}" dt="2021-09-22T15:25:01.524" v="14"/>
          <ac:spMkLst>
            <pc:docMk/>
            <pc:sldMk cId="2339132949" sldId="280"/>
            <ac:spMk id="6" creationId="{42A4FC2C-047E-45A5-965D-8E1E3BF09BC6}"/>
          </ac:spMkLst>
        </pc:spChg>
        <pc:spChg chg="add del">
          <ac:chgData name="Quintana, Lauren (SOM-DFM)" userId="S::lauren.t.quintana@cuanschutz.edu::1e83b9cb-90c6-47c9-a925-cdee5be8a564" providerId="AD" clId="Web-{2454F643-5EA1-453E-B233-0AA32BE9B1FA}" dt="2021-09-22T15:24:48.586" v="6"/>
          <ac:spMkLst>
            <pc:docMk/>
            <pc:sldMk cId="2339132949" sldId="280"/>
            <ac:spMk id="7" creationId="{42A4FC2C-047E-45A5-965D-8E1E3BF09BC6}"/>
          </ac:spMkLst>
        </pc:spChg>
        <pc:spChg chg="add">
          <ac:chgData name="Quintana, Lauren (SOM-DFM)" userId="S::lauren.t.quintana@cuanschutz.edu::1e83b9cb-90c6-47c9-a925-cdee5be8a564" providerId="AD" clId="Web-{2454F643-5EA1-453E-B233-0AA32BE9B1FA}" dt="2021-09-22T15:25:01.524" v="15"/>
          <ac:spMkLst>
            <pc:docMk/>
            <pc:sldMk cId="2339132949" sldId="280"/>
            <ac:spMk id="8" creationId="{42A4FC2C-047E-45A5-965D-8E1E3BF09BC6}"/>
          </ac:spMkLst>
        </pc:spChg>
        <pc:spChg chg="add del">
          <ac:chgData name="Quintana, Lauren (SOM-DFM)" userId="S::lauren.t.quintana@cuanschutz.edu::1e83b9cb-90c6-47c9-a925-cdee5be8a564" providerId="AD" clId="Web-{2454F643-5EA1-453E-B233-0AA32BE9B1FA}" dt="2021-09-22T15:24:55.274" v="10"/>
          <ac:spMkLst>
            <pc:docMk/>
            <pc:sldMk cId="2339132949" sldId="280"/>
            <ac:spMk id="9" creationId="{83C98ABE-055B-441F-B07E-44F97F083C39}"/>
          </ac:spMkLst>
        </pc:spChg>
        <pc:spChg chg="add del">
          <ac:chgData name="Quintana, Lauren (SOM-DFM)" userId="S::lauren.t.quintana@cuanschutz.edu::1e83b9cb-90c6-47c9-a925-cdee5be8a564" providerId="AD" clId="Web-{2454F643-5EA1-453E-B233-0AA32BE9B1FA}" dt="2021-09-22T15:24:55.274" v="10"/>
          <ac:spMkLst>
            <pc:docMk/>
            <pc:sldMk cId="2339132949" sldId="280"/>
            <ac:spMk id="11" creationId="{29FDB030-9B49-4CED-8CCD-4D99382388AC}"/>
          </ac:spMkLst>
        </pc:spChg>
        <pc:spChg chg="add del">
          <ac:chgData name="Quintana, Lauren (SOM-DFM)" userId="S::lauren.t.quintana@cuanschutz.edu::1e83b9cb-90c6-47c9-a925-cdee5be8a564" providerId="AD" clId="Web-{2454F643-5EA1-453E-B233-0AA32BE9B1FA}" dt="2021-09-22T15:24:55.274" v="10"/>
          <ac:spMkLst>
            <pc:docMk/>
            <pc:sldMk cId="2339132949" sldId="280"/>
            <ac:spMk id="13" creationId="{3783CA14-24A1-485C-8B30-D6A5D87987AD}"/>
          </ac:spMkLst>
        </pc:spChg>
        <pc:spChg chg="add del">
          <ac:chgData name="Quintana, Lauren (SOM-DFM)" userId="S::lauren.t.quintana@cuanschutz.edu::1e83b9cb-90c6-47c9-a925-cdee5be8a564" providerId="AD" clId="Web-{2454F643-5EA1-453E-B233-0AA32BE9B1FA}" dt="2021-09-22T15:24:55.274" v="10"/>
          <ac:spMkLst>
            <pc:docMk/>
            <pc:sldMk cId="2339132949" sldId="280"/>
            <ac:spMk id="15" creationId="{9A97C86A-04D6-40F7-AE84-31AB43E6A846}"/>
          </ac:spMkLst>
        </pc:spChg>
        <pc:spChg chg="add del">
          <ac:chgData name="Quintana, Lauren (SOM-DFM)" userId="S::lauren.t.quintana@cuanschutz.edu::1e83b9cb-90c6-47c9-a925-cdee5be8a564" providerId="AD" clId="Web-{2454F643-5EA1-453E-B233-0AA32BE9B1FA}" dt="2021-09-22T15:24:55.274" v="10"/>
          <ac:spMkLst>
            <pc:docMk/>
            <pc:sldMk cId="2339132949" sldId="280"/>
            <ac:spMk id="17" creationId="{FF9F2414-84E8-453E-B1F3-389FDE8192D9}"/>
          </ac:spMkLst>
        </pc:spChg>
        <pc:spChg chg="add del">
          <ac:chgData name="Quintana, Lauren (SOM-DFM)" userId="S::lauren.t.quintana@cuanschutz.edu::1e83b9cb-90c6-47c9-a925-cdee5be8a564" providerId="AD" clId="Web-{2454F643-5EA1-453E-B233-0AA32BE9B1FA}" dt="2021-09-22T15:24:55.274" v="10"/>
          <ac:spMkLst>
            <pc:docMk/>
            <pc:sldMk cId="2339132949" sldId="280"/>
            <ac:spMk id="19" creationId="{3ECA69A1-7536-43AC-85EF-C7106179F5ED}"/>
          </ac:spMkLst>
        </pc:spChg>
        <pc:picChg chg="add mod">
          <ac:chgData name="Quintana, Lauren (SOM-DFM)" userId="S::lauren.t.quintana@cuanschutz.edu::1e83b9cb-90c6-47c9-a925-cdee5be8a564" providerId="AD" clId="Web-{2454F643-5EA1-453E-B233-0AA32BE9B1FA}" dt="2021-09-22T15:25:01.524" v="15"/>
          <ac:picMkLst>
            <pc:docMk/>
            <pc:sldMk cId="2339132949" sldId="280"/>
            <ac:picMk id="2" creationId="{B66ABD46-5264-4F09-A022-398A971D1405}"/>
          </ac:picMkLst>
        </pc:picChg>
      </pc:sldChg>
      <pc:sldChg chg="addSp modSp new mod setBg">
        <pc:chgData name="Quintana, Lauren (SOM-DFM)" userId="S::lauren.t.quintana@cuanschutz.edu::1e83b9cb-90c6-47c9-a925-cdee5be8a564" providerId="AD" clId="Web-{2454F643-5EA1-453E-B233-0AA32BE9B1FA}" dt="2021-09-22T15:25:31.933" v="18"/>
        <pc:sldMkLst>
          <pc:docMk/>
          <pc:sldMk cId="2824327159" sldId="281"/>
        </pc:sldMkLst>
        <pc:spChg chg="add">
          <ac:chgData name="Quintana, Lauren (SOM-DFM)" userId="S::lauren.t.quintana@cuanschutz.edu::1e83b9cb-90c6-47c9-a925-cdee5be8a564" providerId="AD" clId="Web-{2454F643-5EA1-453E-B233-0AA32BE9B1FA}" dt="2021-09-22T15:25:31.933" v="18"/>
          <ac:spMkLst>
            <pc:docMk/>
            <pc:sldMk cId="2824327159" sldId="281"/>
            <ac:spMk id="7" creationId="{42A4FC2C-047E-45A5-965D-8E1E3BF09BC6}"/>
          </ac:spMkLst>
        </pc:spChg>
        <pc:picChg chg="add mod">
          <ac:chgData name="Quintana, Lauren (SOM-DFM)" userId="S::lauren.t.quintana@cuanschutz.edu::1e83b9cb-90c6-47c9-a925-cdee5be8a564" providerId="AD" clId="Web-{2454F643-5EA1-453E-B233-0AA32BE9B1FA}" dt="2021-09-22T15:25:31.933" v="18"/>
          <ac:picMkLst>
            <pc:docMk/>
            <pc:sldMk cId="2824327159" sldId="281"/>
            <ac:picMk id="2" creationId="{4E521C78-CE10-401F-A39F-8349916857F1}"/>
          </ac:picMkLst>
        </pc:picChg>
      </pc:sldChg>
      <pc:sldChg chg="addSp modSp new mod setBg">
        <pc:chgData name="Quintana, Lauren (SOM-DFM)" userId="S::lauren.t.quintana@cuanschutz.edu::1e83b9cb-90c6-47c9-a925-cdee5be8a564" providerId="AD" clId="Web-{2454F643-5EA1-453E-B233-0AA32BE9B1FA}" dt="2021-09-22T15:25:44.340" v="21"/>
        <pc:sldMkLst>
          <pc:docMk/>
          <pc:sldMk cId="3712720848" sldId="282"/>
        </pc:sldMkLst>
        <pc:spChg chg="add">
          <ac:chgData name="Quintana, Lauren (SOM-DFM)" userId="S::lauren.t.quintana@cuanschutz.edu::1e83b9cb-90c6-47c9-a925-cdee5be8a564" providerId="AD" clId="Web-{2454F643-5EA1-453E-B233-0AA32BE9B1FA}" dt="2021-09-22T15:25:44.340" v="21"/>
          <ac:spMkLst>
            <pc:docMk/>
            <pc:sldMk cId="3712720848" sldId="282"/>
            <ac:spMk id="7" creationId="{42A4FC2C-047E-45A5-965D-8E1E3BF09BC6}"/>
          </ac:spMkLst>
        </pc:spChg>
        <pc:picChg chg="add mod">
          <ac:chgData name="Quintana, Lauren (SOM-DFM)" userId="S::lauren.t.quintana@cuanschutz.edu::1e83b9cb-90c6-47c9-a925-cdee5be8a564" providerId="AD" clId="Web-{2454F643-5EA1-453E-B233-0AA32BE9B1FA}" dt="2021-09-22T15:25:44.340" v="21"/>
          <ac:picMkLst>
            <pc:docMk/>
            <pc:sldMk cId="3712720848" sldId="282"/>
            <ac:picMk id="2" creationId="{F914C87E-D0A4-49A7-9375-ABEE59791A4B}"/>
          </ac:picMkLst>
        </pc:picChg>
      </pc:sldChg>
      <pc:sldChg chg="addSp modSp new mod setBg">
        <pc:chgData name="Quintana, Lauren (SOM-DFM)" userId="S::lauren.t.quintana@cuanschutz.edu::1e83b9cb-90c6-47c9-a925-cdee5be8a564" providerId="AD" clId="Web-{2454F643-5EA1-453E-B233-0AA32BE9B1FA}" dt="2021-09-22T15:25:58.340" v="24"/>
        <pc:sldMkLst>
          <pc:docMk/>
          <pc:sldMk cId="2660369507" sldId="283"/>
        </pc:sldMkLst>
        <pc:spChg chg="add">
          <ac:chgData name="Quintana, Lauren (SOM-DFM)" userId="S::lauren.t.quintana@cuanschutz.edu::1e83b9cb-90c6-47c9-a925-cdee5be8a564" providerId="AD" clId="Web-{2454F643-5EA1-453E-B233-0AA32BE9B1FA}" dt="2021-09-22T15:25:58.340" v="24"/>
          <ac:spMkLst>
            <pc:docMk/>
            <pc:sldMk cId="2660369507" sldId="283"/>
            <ac:spMk id="7" creationId="{42A4FC2C-047E-45A5-965D-8E1E3BF09BC6}"/>
          </ac:spMkLst>
        </pc:spChg>
        <pc:picChg chg="add mod">
          <ac:chgData name="Quintana, Lauren (SOM-DFM)" userId="S::lauren.t.quintana@cuanschutz.edu::1e83b9cb-90c6-47c9-a925-cdee5be8a564" providerId="AD" clId="Web-{2454F643-5EA1-453E-B233-0AA32BE9B1FA}" dt="2021-09-22T15:25:58.340" v="24"/>
          <ac:picMkLst>
            <pc:docMk/>
            <pc:sldMk cId="2660369507" sldId="283"/>
            <ac:picMk id="2" creationId="{2B00C1F6-238F-4903-B260-E272B63F34F9}"/>
          </ac:picMkLst>
        </pc:picChg>
      </pc:sldChg>
      <pc:sldChg chg="addSp modSp new mod setBg">
        <pc:chgData name="Quintana, Lauren (SOM-DFM)" userId="S::lauren.t.quintana@cuanschutz.edu::1e83b9cb-90c6-47c9-a925-cdee5be8a564" providerId="AD" clId="Web-{2454F643-5EA1-453E-B233-0AA32BE9B1FA}" dt="2021-09-22T15:26:16.373" v="27"/>
        <pc:sldMkLst>
          <pc:docMk/>
          <pc:sldMk cId="1708242798" sldId="284"/>
        </pc:sldMkLst>
        <pc:spChg chg="add">
          <ac:chgData name="Quintana, Lauren (SOM-DFM)" userId="S::lauren.t.quintana@cuanschutz.edu::1e83b9cb-90c6-47c9-a925-cdee5be8a564" providerId="AD" clId="Web-{2454F643-5EA1-453E-B233-0AA32BE9B1FA}" dt="2021-09-22T15:26:16.373" v="27"/>
          <ac:spMkLst>
            <pc:docMk/>
            <pc:sldMk cId="1708242798" sldId="284"/>
            <ac:spMk id="7" creationId="{42A4FC2C-047E-45A5-965D-8E1E3BF09BC6}"/>
          </ac:spMkLst>
        </pc:spChg>
        <pc:picChg chg="add mod">
          <ac:chgData name="Quintana, Lauren (SOM-DFM)" userId="S::lauren.t.quintana@cuanschutz.edu::1e83b9cb-90c6-47c9-a925-cdee5be8a564" providerId="AD" clId="Web-{2454F643-5EA1-453E-B233-0AA32BE9B1FA}" dt="2021-09-22T15:26:16.373" v="27"/>
          <ac:picMkLst>
            <pc:docMk/>
            <pc:sldMk cId="1708242798" sldId="284"/>
            <ac:picMk id="2" creationId="{8B1904D1-097A-4B24-BD2D-924FC9AC7994}"/>
          </ac:picMkLst>
        </pc:picChg>
      </pc:sldChg>
      <pc:sldChg chg="addSp modSp new mod setBg">
        <pc:chgData name="Quintana, Lauren (SOM-DFM)" userId="S::lauren.t.quintana@cuanschutz.edu::1e83b9cb-90c6-47c9-a925-cdee5be8a564" providerId="AD" clId="Web-{2454F643-5EA1-453E-B233-0AA32BE9B1FA}" dt="2021-09-22T15:26:33.327" v="30"/>
        <pc:sldMkLst>
          <pc:docMk/>
          <pc:sldMk cId="1547517340" sldId="285"/>
        </pc:sldMkLst>
        <pc:spChg chg="add">
          <ac:chgData name="Quintana, Lauren (SOM-DFM)" userId="S::lauren.t.quintana@cuanschutz.edu::1e83b9cb-90c6-47c9-a925-cdee5be8a564" providerId="AD" clId="Web-{2454F643-5EA1-453E-B233-0AA32BE9B1FA}" dt="2021-09-22T15:26:33.327" v="30"/>
          <ac:spMkLst>
            <pc:docMk/>
            <pc:sldMk cId="1547517340" sldId="285"/>
            <ac:spMk id="7" creationId="{42A4FC2C-047E-45A5-965D-8E1E3BF09BC6}"/>
          </ac:spMkLst>
        </pc:spChg>
        <pc:picChg chg="add mod">
          <ac:chgData name="Quintana, Lauren (SOM-DFM)" userId="S::lauren.t.quintana@cuanschutz.edu::1e83b9cb-90c6-47c9-a925-cdee5be8a564" providerId="AD" clId="Web-{2454F643-5EA1-453E-B233-0AA32BE9B1FA}" dt="2021-09-22T15:26:33.327" v="30"/>
          <ac:picMkLst>
            <pc:docMk/>
            <pc:sldMk cId="1547517340" sldId="285"/>
            <ac:picMk id="2" creationId="{385AD222-BEE3-4386-8596-14CE5DECD448}"/>
          </ac:picMkLst>
        </pc:picChg>
      </pc:sldChg>
      <pc:sldChg chg="addSp modSp new mod setBg">
        <pc:chgData name="Quintana, Lauren (SOM-DFM)" userId="S::lauren.t.quintana@cuanschutz.edu::1e83b9cb-90c6-47c9-a925-cdee5be8a564" providerId="AD" clId="Web-{2454F643-5EA1-453E-B233-0AA32BE9B1FA}" dt="2021-09-22T15:26:51.500" v="33"/>
        <pc:sldMkLst>
          <pc:docMk/>
          <pc:sldMk cId="4077069836" sldId="286"/>
        </pc:sldMkLst>
        <pc:spChg chg="add">
          <ac:chgData name="Quintana, Lauren (SOM-DFM)" userId="S::lauren.t.quintana@cuanschutz.edu::1e83b9cb-90c6-47c9-a925-cdee5be8a564" providerId="AD" clId="Web-{2454F643-5EA1-453E-B233-0AA32BE9B1FA}" dt="2021-09-22T15:26:51.500" v="33"/>
          <ac:spMkLst>
            <pc:docMk/>
            <pc:sldMk cId="4077069836" sldId="286"/>
            <ac:spMk id="7" creationId="{42A4FC2C-047E-45A5-965D-8E1E3BF09BC6}"/>
          </ac:spMkLst>
        </pc:spChg>
        <pc:picChg chg="add mod">
          <ac:chgData name="Quintana, Lauren (SOM-DFM)" userId="S::lauren.t.quintana@cuanschutz.edu::1e83b9cb-90c6-47c9-a925-cdee5be8a564" providerId="AD" clId="Web-{2454F643-5EA1-453E-B233-0AA32BE9B1FA}" dt="2021-09-22T15:26:51.500" v="33"/>
          <ac:picMkLst>
            <pc:docMk/>
            <pc:sldMk cId="4077069836" sldId="286"/>
            <ac:picMk id="2" creationId="{6DCD8201-9D47-44AB-837B-DD2F528A5B92}"/>
          </ac:picMkLst>
        </pc:picChg>
      </pc:sldChg>
    </pc:docChg>
  </pc:docChgLst>
  <pc:docChgLst>
    <pc:chgData name="Quintana, Lauren (SOM-DFM)" userId="S::lauren.t.quintana@cuanschutz.edu::1e83b9cb-90c6-47c9-a925-cdee5be8a564" providerId="AD" clId="Web-{A26522C3-5118-4E50-86BE-DC267E145704}"/>
    <pc:docChg chg="addSld delSld modSld">
      <pc:chgData name="Quintana, Lauren (SOM-DFM)" userId="S::lauren.t.quintana@cuanschutz.edu::1e83b9cb-90c6-47c9-a925-cdee5be8a564" providerId="AD" clId="Web-{A26522C3-5118-4E50-86BE-DC267E145704}" dt="2021-09-21T19:44:23.037" v="45"/>
      <pc:docMkLst>
        <pc:docMk/>
      </pc:docMkLst>
      <pc:sldChg chg="addSp delSp modSp">
        <pc:chgData name="Quintana, Lauren (SOM-DFM)" userId="S::lauren.t.quintana@cuanschutz.edu::1e83b9cb-90c6-47c9-a925-cdee5be8a564" providerId="AD" clId="Web-{A26522C3-5118-4E50-86BE-DC267E145704}" dt="2021-09-21T19:44:23.037" v="45"/>
        <pc:sldMkLst>
          <pc:docMk/>
          <pc:sldMk cId="1547432316" sldId="265"/>
        </pc:sldMkLst>
        <pc:spChg chg="add del">
          <ac:chgData name="Quintana, Lauren (SOM-DFM)" userId="S::lauren.t.quintana@cuanschutz.edu::1e83b9cb-90c6-47c9-a925-cdee5be8a564" providerId="AD" clId="Web-{A26522C3-5118-4E50-86BE-DC267E145704}" dt="2021-09-21T19:44:23.037" v="45"/>
          <ac:spMkLst>
            <pc:docMk/>
            <pc:sldMk cId="1547432316" sldId="265"/>
            <ac:spMk id="7" creationId="{42A4FC2C-047E-45A5-965D-8E1E3BF09BC6}"/>
          </ac:spMkLst>
        </pc:spChg>
        <pc:spChg chg="add del">
          <ac:chgData name="Quintana, Lauren (SOM-DFM)" userId="S::lauren.t.quintana@cuanschutz.edu::1e83b9cb-90c6-47c9-a925-cdee5be8a564" providerId="AD" clId="Web-{A26522C3-5118-4E50-86BE-DC267E145704}" dt="2021-09-21T19:44:19.443" v="43"/>
          <ac:spMkLst>
            <pc:docMk/>
            <pc:sldMk cId="1547432316" sldId="265"/>
            <ac:spMk id="12" creationId="{C2B3FB66-52BF-4636-9101-A43911D3D6D5}"/>
          </ac:spMkLst>
        </pc:spChg>
        <pc:spChg chg="add del">
          <ac:chgData name="Quintana, Lauren (SOM-DFM)" userId="S::lauren.t.quintana@cuanschutz.edu::1e83b9cb-90c6-47c9-a925-cdee5be8a564" providerId="AD" clId="Web-{A26522C3-5118-4E50-86BE-DC267E145704}" dt="2021-09-21T19:44:19.443" v="43"/>
          <ac:spMkLst>
            <pc:docMk/>
            <pc:sldMk cId="1547432316" sldId="265"/>
            <ac:spMk id="14" creationId="{A2EE7FFD-9491-4539-8964-F12FB8FF671F}"/>
          </ac:spMkLst>
        </pc:spChg>
        <pc:spChg chg="add del">
          <ac:chgData name="Quintana, Lauren (SOM-DFM)" userId="S::lauren.t.quintana@cuanschutz.edu::1e83b9cb-90c6-47c9-a925-cdee5be8a564" providerId="AD" clId="Web-{A26522C3-5118-4E50-86BE-DC267E145704}" dt="2021-09-21T19:44:19.443" v="43"/>
          <ac:spMkLst>
            <pc:docMk/>
            <pc:sldMk cId="1547432316" sldId="265"/>
            <ac:spMk id="18" creationId="{DBA464DF-A21F-4138-A6F8-84D3773E7A77}"/>
          </ac:spMkLst>
        </pc:spChg>
        <pc:picChg chg="mod">
          <ac:chgData name="Quintana, Lauren (SOM-DFM)" userId="S::lauren.t.quintana@cuanschutz.edu::1e83b9cb-90c6-47c9-a925-cdee5be8a564" providerId="AD" clId="Web-{A26522C3-5118-4E50-86BE-DC267E145704}" dt="2021-09-21T19:44:23.037" v="45"/>
          <ac:picMkLst>
            <pc:docMk/>
            <pc:sldMk cId="1547432316" sldId="265"/>
            <ac:picMk id="2" creationId="{D4091226-7133-4AB5-980E-EFB6967C95E7}"/>
          </ac:picMkLst>
        </pc:picChg>
        <pc:picChg chg="add del">
          <ac:chgData name="Quintana, Lauren (SOM-DFM)" userId="S::lauren.t.quintana@cuanschutz.edu::1e83b9cb-90c6-47c9-a925-cdee5be8a564" providerId="AD" clId="Web-{A26522C3-5118-4E50-86BE-DC267E145704}" dt="2021-09-21T19:44:19.443" v="43"/>
          <ac:picMkLst>
            <pc:docMk/>
            <pc:sldMk cId="1547432316" sldId="265"/>
            <ac:picMk id="16" creationId="{589A7858-2A11-42FF-AB8A-A973BCBE0521}"/>
          </ac:picMkLst>
        </pc:picChg>
      </pc:sldChg>
      <pc:sldChg chg="addSp delSp modSp new mod setBg">
        <pc:chgData name="Quintana, Lauren (SOM-DFM)" userId="S::lauren.t.quintana@cuanschutz.edu::1e83b9cb-90c6-47c9-a925-cdee5be8a564" providerId="AD" clId="Web-{A26522C3-5118-4E50-86BE-DC267E145704}" dt="2021-09-21T19:40:39.813" v="14"/>
        <pc:sldMkLst>
          <pc:docMk/>
          <pc:sldMk cId="1521933658" sldId="275"/>
        </pc:sldMkLst>
        <pc:spChg chg="add del">
          <ac:chgData name="Quintana, Lauren (SOM-DFM)" userId="S::lauren.t.quintana@cuanschutz.edu::1e83b9cb-90c6-47c9-a925-cdee5be8a564" providerId="AD" clId="Web-{A26522C3-5118-4E50-86BE-DC267E145704}" dt="2021-09-21T19:40:39.813" v="14"/>
          <ac:spMkLst>
            <pc:docMk/>
            <pc:sldMk cId="1521933658" sldId="275"/>
            <ac:spMk id="9" creationId="{42A4FC2C-047E-45A5-965D-8E1E3BF09BC6}"/>
          </ac:spMkLst>
        </pc:spChg>
        <pc:spChg chg="add">
          <ac:chgData name="Quintana, Lauren (SOM-DFM)" userId="S::lauren.t.quintana@cuanschutz.edu::1e83b9cb-90c6-47c9-a925-cdee5be8a564" providerId="AD" clId="Web-{A26522C3-5118-4E50-86BE-DC267E145704}" dt="2021-09-21T19:40:39.813" v="14"/>
          <ac:spMkLst>
            <pc:docMk/>
            <pc:sldMk cId="1521933658" sldId="275"/>
            <ac:spMk id="14" creationId="{F3060C83-F051-4F0E-ABAD-AA0DFC48B218}"/>
          </ac:spMkLst>
        </pc:spChg>
        <pc:spChg chg="add">
          <ac:chgData name="Quintana, Lauren (SOM-DFM)" userId="S::lauren.t.quintana@cuanschutz.edu::1e83b9cb-90c6-47c9-a925-cdee5be8a564" providerId="AD" clId="Web-{A26522C3-5118-4E50-86BE-DC267E145704}" dt="2021-09-21T19:40:39.813" v="14"/>
          <ac:spMkLst>
            <pc:docMk/>
            <pc:sldMk cId="1521933658" sldId="275"/>
            <ac:spMk id="16" creationId="{83C98ABE-055B-441F-B07E-44F97F083C39}"/>
          </ac:spMkLst>
        </pc:spChg>
        <pc:spChg chg="add">
          <ac:chgData name="Quintana, Lauren (SOM-DFM)" userId="S::lauren.t.quintana@cuanschutz.edu::1e83b9cb-90c6-47c9-a925-cdee5be8a564" providerId="AD" clId="Web-{A26522C3-5118-4E50-86BE-DC267E145704}" dt="2021-09-21T19:40:39.813" v="14"/>
          <ac:spMkLst>
            <pc:docMk/>
            <pc:sldMk cId="1521933658" sldId="275"/>
            <ac:spMk id="18" creationId="{29FDB030-9B49-4CED-8CCD-4D99382388AC}"/>
          </ac:spMkLst>
        </pc:spChg>
        <pc:spChg chg="add">
          <ac:chgData name="Quintana, Lauren (SOM-DFM)" userId="S::lauren.t.quintana@cuanschutz.edu::1e83b9cb-90c6-47c9-a925-cdee5be8a564" providerId="AD" clId="Web-{A26522C3-5118-4E50-86BE-DC267E145704}" dt="2021-09-21T19:40:39.813" v="14"/>
          <ac:spMkLst>
            <pc:docMk/>
            <pc:sldMk cId="1521933658" sldId="275"/>
            <ac:spMk id="20" creationId="{3783CA14-24A1-485C-8B30-D6A5D87987AD}"/>
          </ac:spMkLst>
        </pc:spChg>
        <pc:spChg chg="add">
          <ac:chgData name="Quintana, Lauren (SOM-DFM)" userId="S::lauren.t.quintana@cuanschutz.edu::1e83b9cb-90c6-47c9-a925-cdee5be8a564" providerId="AD" clId="Web-{A26522C3-5118-4E50-86BE-DC267E145704}" dt="2021-09-21T19:40:39.813" v="14"/>
          <ac:spMkLst>
            <pc:docMk/>
            <pc:sldMk cId="1521933658" sldId="275"/>
            <ac:spMk id="22" creationId="{9A97C86A-04D6-40F7-AE84-31AB43E6A846}"/>
          </ac:spMkLst>
        </pc:spChg>
        <pc:spChg chg="add">
          <ac:chgData name="Quintana, Lauren (SOM-DFM)" userId="S::lauren.t.quintana@cuanschutz.edu::1e83b9cb-90c6-47c9-a925-cdee5be8a564" providerId="AD" clId="Web-{A26522C3-5118-4E50-86BE-DC267E145704}" dt="2021-09-21T19:40:39.813" v="14"/>
          <ac:spMkLst>
            <pc:docMk/>
            <pc:sldMk cId="1521933658" sldId="275"/>
            <ac:spMk id="24" creationId="{FF9F2414-84E8-453E-B1F3-389FDE8192D9}"/>
          </ac:spMkLst>
        </pc:spChg>
        <pc:spChg chg="add">
          <ac:chgData name="Quintana, Lauren (SOM-DFM)" userId="S::lauren.t.quintana@cuanschutz.edu::1e83b9cb-90c6-47c9-a925-cdee5be8a564" providerId="AD" clId="Web-{A26522C3-5118-4E50-86BE-DC267E145704}" dt="2021-09-21T19:40:39.813" v="14"/>
          <ac:spMkLst>
            <pc:docMk/>
            <pc:sldMk cId="1521933658" sldId="275"/>
            <ac:spMk id="26" creationId="{3ECA69A1-7536-43AC-85EF-C7106179F5ED}"/>
          </ac:spMkLst>
        </pc:spChg>
        <pc:graphicFrameChg chg="add del mod">
          <ac:chgData name="Quintana, Lauren (SOM-DFM)" userId="S::lauren.t.quintana@cuanschutz.edu::1e83b9cb-90c6-47c9-a925-cdee5be8a564" providerId="AD" clId="Web-{A26522C3-5118-4E50-86BE-DC267E145704}" dt="2021-09-21T19:39:15.904" v="2"/>
          <ac:graphicFrameMkLst>
            <pc:docMk/>
            <pc:sldMk cId="1521933658" sldId="275"/>
            <ac:graphicFrameMk id="3" creationId="{647D8CB2-C959-41C0-B7DD-AF85A9572A25}"/>
          </ac:graphicFrameMkLst>
        </pc:graphicFrameChg>
        <pc:picChg chg="add mod">
          <ac:chgData name="Quintana, Lauren (SOM-DFM)" userId="S::lauren.t.quintana@cuanschutz.edu::1e83b9cb-90c6-47c9-a925-cdee5be8a564" providerId="AD" clId="Web-{A26522C3-5118-4E50-86BE-DC267E145704}" dt="2021-09-21T19:40:39.813" v="14"/>
          <ac:picMkLst>
            <pc:docMk/>
            <pc:sldMk cId="1521933658" sldId="275"/>
            <ac:picMk id="4" creationId="{3A6174AE-A449-426C-AA84-C9F4D477CFD2}"/>
          </ac:picMkLst>
        </pc:picChg>
      </pc:sldChg>
      <pc:sldChg chg="addSp delSp modSp new mod setBg">
        <pc:chgData name="Quintana, Lauren (SOM-DFM)" userId="S::lauren.t.quintana@cuanschutz.edu::1e83b9cb-90c6-47c9-a925-cdee5be8a564" providerId="AD" clId="Web-{A26522C3-5118-4E50-86BE-DC267E145704}" dt="2021-09-21T19:42:16.565" v="31"/>
        <pc:sldMkLst>
          <pc:docMk/>
          <pc:sldMk cId="2570928001" sldId="276"/>
        </pc:sldMkLst>
        <pc:spChg chg="add del">
          <ac:chgData name="Quintana, Lauren (SOM-DFM)" userId="S::lauren.t.quintana@cuanschutz.edu::1e83b9cb-90c6-47c9-a925-cdee5be8a564" providerId="AD" clId="Web-{A26522C3-5118-4E50-86BE-DC267E145704}" dt="2021-09-21T19:42:16.549" v="30"/>
          <ac:spMkLst>
            <pc:docMk/>
            <pc:sldMk cId="2570928001" sldId="276"/>
            <ac:spMk id="4" creationId="{F3060C83-F051-4F0E-ABAD-AA0DFC48B218}"/>
          </ac:spMkLst>
        </pc:spChg>
        <pc:spChg chg="add">
          <ac:chgData name="Quintana, Lauren (SOM-DFM)" userId="S::lauren.t.quintana@cuanschutz.edu::1e83b9cb-90c6-47c9-a925-cdee5be8a564" providerId="AD" clId="Web-{A26522C3-5118-4E50-86BE-DC267E145704}" dt="2021-09-21T19:42:16.565" v="31"/>
          <ac:spMkLst>
            <pc:docMk/>
            <pc:sldMk cId="2570928001" sldId="276"/>
            <ac:spMk id="5" creationId="{569BBA9B-8F4E-4D2B-BEFA-41A475443377}"/>
          </ac:spMkLst>
        </pc:spChg>
        <pc:spChg chg="add">
          <ac:chgData name="Quintana, Lauren (SOM-DFM)" userId="S::lauren.t.quintana@cuanschutz.edu::1e83b9cb-90c6-47c9-a925-cdee5be8a564" providerId="AD" clId="Web-{A26522C3-5118-4E50-86BE-DC267E145704}" dt="2021-09-21T19:42:16.565" v="31"/>
          <ac:spMkLst>
            <pc:docMk/>
            <pc:sldMk cId="2570928001" sldId="276"/>
            <ac:spMk id="6" creationId="{851012D1-8033-40B1-9EC0-91390FFC7403}"/>
          </ac:spMkLst>
        </pc:spChg>
        <pc:spChg chg="add del">
          <ac:chgData name="Quintana, Lauren (SOM-DFM)" userId="S::lauren.t.quintana@cuanschutz.edu::1e83b9cb-90c6-47c9-a925-cdee5be8a564" providerId="AD" clId="Web-{A26522C3-5118-4E50-86BE-DC267E145704}" dt="2021-09-21T19:42:13.424" v="28"/>
          <ac:spMkLst>
            <pc:docMk/>
            <pc:sldMk cId="2570928001" sldId="276"/>
            <ac:spMk id="7" creationId="{42A4FC2C-047E-45A5-965D-8E1E3BF09BC6}"/>
          </ac:spMkLst>
        </pc:spChg>
        <pc:spChg chg="add">
          <ac:chgData name="Quintana, Lauren (SOM-DFM)" userId="S::lauren.t.quintana@cuanschutz.edu::1e83b9cb-90c6-47c9-a925-cdee5be8a564" providerId="AD" clId="Web-{A26522C3-5118-4E50-86BE-DC267E145704}" dt="2021-09-21T19:42:16.565" v="31"/>
          <ac:spMkLst>
            <pc:docMk/>
            <pc:sldMk cId="2570928001" sldId="276"/>
            <ac:spMk id="8" creationId="{2E80C965-DB6D-4F81-9E9E-B027384D0BD6}"/>
          </ac:spMkLst>
        </pc:spChg>
        <pc:spChg chg="add del">
          <ac:chgData name="Quintana, Lauren (SOM-DFM)" userId="S::lauren.t.quintana@cuanschutz.edu::1e83b9cb-90c6-47c9-a925-cdee5be8a564" providerId="AD" clId="Web-{A26522C3-5118-4E50-86BE-DC267E145704}" dt="2021-09-21T19:42:16.549" v="30"/>
          <ac:spMkLst>
            <pc:docMk/>
            <pc:sldMk cId="2570928001" sldId="276"/>
            <ac:spMk id="9" creationId="{83C98ABE-055B-441F-B07E-44F97F083C39}"/>
          </ac:spMkLst>
        </pc:spChg>
        <pc:spChg chg="add">
          <ac:chgData name="Quintana, Lauren (SOM-DFM)" userId="S::lauren.t.quintana@cuanschutz.edu::1e83b9cb-90c6-47c9-a925-cdee5be8a564" providerId="AD" clId="Web-{A26522C3-5118-4E50-86BE-DC267E145704}" dt="2021-09-21T19:42:16.565" v="31"/>
          <ac:spMkLst>
            <pc:docMk/>
            <pc:sldMk cId="2570928001" sldId="276"/>
            <ac:spMk id="10" creationId="{D291F021-C45C-4D44-A2B8-A789E386CC42}"/>
          </ac:spMkLst>
        </pc:spChg>
        <pc:spChg chg="add del">
          <ac:chgData name="Quintana, Lauren (SOM-DFM)" userId="S::lauren.t.quintana@cuanschutz.edu::1e83b9cb-90c6-47c9-a925-cdee5be8a564" providerId="AD" clId="Web-{A26522C3-5118-4E50-86BE-DC267E145704}" dt="2021-09-21T19:42:16.549" v="30"/>
          <ac:spMkLst>
            <pc:docMk/>
            <pc:sldMk cId="2570928001" sldId="276"/>
            <ac:spMk id="11" creationId="{29FDB030-9B49-4CED-8CCD-4D99382388AC}"/>
          </ac:spMkLst>
        </pc:spChg>
        <pc:spChg chg="add del">
          <ac:chgData name="Quintana, Lauren (SOM-DFM)" userId="S::lauren.t.quintana@cuanschutz.edu::1e83b9cb-90c6-47c9-a925-cdee5be8a564" providerId="AD" clId="Web-{A26522C3-5118-4E50-86BE-DC267E145704}" dt="2021-09-21T19:42:16.549" v="30"/>
          <ac:spMkLst>
            <pc:docMk/>
            <pc:sldMk cId="2570928001" sldId="276"/>
            <ac:spMk id="13" creationId="{3783CA14-24A1-485C-8B30-D6A5D87987AD}"/>
          </ac:spMkLst>
        </pc:spChg>
        <pc:spChg chg="add del">
          <ac:chgData name="Quintana, Lauren (SOM-DFM)" userId="S::lauren.t.quintana@cuanschutz.edu::1e83b9cb-90c6-47c9-a925-cdee5be8a564" providerId="AD" clId="Web-{A26522C3-5118-4E50-86BE-DC267E145704}" dt="2021-09-21T19:42:16.549" v="30"/>
          <ac:spMkLst>
            <pc:docMk/>
            <pc:sldMk cId="2570928001" sldId="276"/>
            <ac:spMk id="15" creationId="{9A97C86A-04D6-40F7-AE84-31AB43E6A846}"/>
          </ac:spMkLst>
        </pc:spChg>
        <pc:spChg chg="add del">
          <ac:chgData name="Quintana, Lauren (SOM-DFM)" userId="S::lauren.t.quintana@cuanschutz.edu::1e83b9cb-90c6-47c9-a925-cdee5be8a564" providerId="AD" clId="Web-{A26522C3-5118-4E50-86BE-DC267E145704}" dt="2021-09-21T19:42:16.549" v="30"/>
          <ac:spMkLst>
            <pc:docMk/>
            <pc:sldMk cId="2570928001" sldId="276"/>
            <ac:spMk id="17" creationId="{FF9F2414-84E8-453E-B1F3-389FDE8192D9}"/>
          </ac:spMkLst>
        </pc:spChg>
        <pc:spChg chg="add del">
          <ac:chgData name="Quintana, Lauren (SOM-DFM)" userId="S::lauren.t.quintana@cuanschutz.edu::1e83b9cb-90c6-47c9-a925-cdee5be8a564" providerId="AD" clId="Web-{A26522C3-5118-4E50-86BE-DC267E145704}" dt="2021-09-21T19:42:16.549" v="30"/>
          <ac:spMkLst>
            <pc:docMk/>
            <pc:sldMk cId="2570928001" sldId="276"/>
            <ac:spMk id="19" creationId="{3ECA69A1-7536-43AC-85EF-C7106179F5ED}"/>
          </ac:spMkLst>
        </pc:spChg>
        <pc:picChg chg="add mod">
          <ac:chgData name="Quintana, Lauren (SOM-DFM)" userId="S::lauren.t.quintana@cuanschutz.edu::1e83b9cb-90c6-47c9-a925-cdee5be8a564" providerId="AD" clId="Web-{A26522C3-5118-4E50-86BE-DC267E145704}" dt="2021-09-21T19:42:16.565" v="31"/>
          <ac:picMkLst>
            <pc:docMk/>
            <pc:sldMk cId="2570928001" sldId="276"/>
            <ac:picMk id="2" creationId="{5E086CAA-B97A-4F92-85A7-08B3D8FF17B7}"/>
          </ac:picMkLst>
        </pc:picChg>
      </pc:sldChg>
      <pc:sldChg chg="addSp delSp modSp new del mod setBg">
        <pc:chgData name="Quintana, Lauren (SOM-DFM)" userId="S::lauren.t.quintana@cuanschutz.edu::1e83b9cb-90c6-47c9-a925-cdee5be8a564" providerId="AD" clId="Web-{A26522C3-5118-4E50-86BE-DC267E145704}" dt="2021-09-21T19:41:50.236" v="22"/>
        <pc:sldMkLst>
          <pc:docMk/>
          <pc:sldMk cId="3496971945" sldId="276"/>
        </pc:sldMkLst>
        <pc:spChg chg="add del">
          <ac:chgData name="Quintana, Lauren (SOM-DFM)" userId="S::lauren.t.quintana@cuanschutz.edu::1e83b9cb-90c6-47c9-a925-cdee5be8a564" providerId="AD" clId="Web-{A26522C3-5118-4E50-86BE-DC267E145704}" dt="2021-09-21T19:40:50.735" v="15"/>
          <ac:spMkLst>
            <pc:docMk/>
            <pc:sldMk cId="3496971945" sldId="276"/>
            <ac:spMk id="7" creationId="{42A4FC2C-047E-45A5-965D-8E1E3BF09BC6}"/>
          </ac:spMkLst>
        </pc:spChg>
        <pc:spChg chg="add del">
          <ac:chgData name="Quintana, Lauren (SOM-DFM)" userId="S::lauren.t.quintana@cuanschutz.edu::1e83b9cb-90c6-47c9-a925-cdee5be8a564" providerId="AD" clId="Web-{A26522C3-5118-4E50-86BE-DC267E145704}" dt="2021-09-21T19:41:07.173" v="19"/>
          <ac:spMkLst>
            <pc:docMk/>
            <pc:sldMk cId="3496971945" sldId="276"/>
            <ac:spMk id="12" creationId="{F3060C83-F051-4F0E-ABAD-AA0DFC48B218}"/>
          </ac:spMkLst>
        </pc:spChg>
        <pc:spChg chg="add del">
          <ac:chgData name="Quintana, Lauren (SOM-DFM)" userId="S::lauren.t.quintana@cuanschutz.edu::1e83b9cb-90c6-47c9-a925-cdee5be8a564" providerId="AD" clId="Web-{A26522C3-5118-4E50-86BE-DC267E145704}" dt="2021-09-21T19:41:07.173" v="19"/>
          <ac:spMkLst>
            <pc:docMk/>
            <pc:sldMk cId="3496971945" sldId="276"/>
            <ac:spMk id="14" creationId="{83C98ABE-055B-441F-B07E-44F97F083C39}"/>
          </ac:spMkLst>
        </pc:spChg>
        <pc:spChg chg="add del">
          <ac:chgData name="Quintana, Lauren (SOM-DFM)" userId="S::lauren.t.quintana@cuanschutz.edu::1e83b9cb-90c6-47c9-a925-cdee5be8a564" providerId="AD" clId="Web-{A26522C3-5118-4E50-86BE-DC267E145704}" dt="2021-09-21T19:41:07.173" v="19"/>
          <ac:spMkLst>
            <pc:docMk/>
            <pc:sldMk cId="3496971945" sldId="276"/>
            <ac:spMk id="16" creationId="{29FDB030-9B49-4CED-8CCD-4D99382388AC}"/>
          </ac:spMkLst>
        </pc:spChg>
        <pc:spChg chg="add del">
          <ac:chgData name="Quintana, Lauren (SOM-DFM)" userId="S::lauren.t.quintana@cuanschutz.edu::1e83b9cb-90c6-47c9-a925-cdee5be8a564" providerId="AD" clId="Web-{A26522C3-5118-4E50-86BE-DC267E145704}" dt="2021-09-21T19:41:07.173" v="19"/>
          <ac:spMkLst>
            <pc:docMk/>
            <pc:sldMk cId="3496971945" sldId="276"/>
            <ac:spMk id="18" creationId="{3783CA14-24A1-485C-8B30-D6A5D87987AD}"/>
          </ac:spMkLst>
        </pc:spChg>
        <pc:spChg chg="add del">
          <ac:chgData name="Quintana, Lauren (SOM-DFM)" userId="S::lauren.t.quintana@cuanschutz.edu::1e83b9cb-90c6-47c9-a925-cdee5be8a564" providerId="AD" clId="Web-{A26522C3-5118-4E50-86BE-DC267E145704}" dt="2021-09-21T19:41:07.173" v="19"/>
          <ac:spMkLst>
            <pc:docMk/>
            <pc:sldMk cId="3496971945" sldId="276"/>
            <ac:spMk id="20" creationId="{9A97C86A-04D6-40F7-AE84-31AB43E6A846}"/>
          </ac:spMkLst>
        </pc:spChg>
        <pc:spChg chg="add del">
          <ac:chgData name="Quintana, Lauren (SOM-DFM)" userId="S::lauren.t.quintana@cuanschutz.edu::1e83b9cb-90c6-47c9-a925-cdee5be8a564" providerId="AD" clId="Web-{A26522C3-5118-4E50-86BE-DC267E145704}" dt="2021-09-21T19:41:07.173" v="19"/>
          <ac:spMkLst>
            <pc:docMk/>
            <pc:sldMk cId="3496971945" sldId="276"/>
            <ac:spMk id="22" creationId="{FF9F2414-84E8-453E-B1F3-389FDE8192D9}"/>
          </ac:spMkLst>
        </pc:spChg>
        <pc:spChg chg="add del">
          <ac:chgData name="Quintana, Lauren (SOM-DFM)" userId="S::lauren.t.quintana@cuanschutz.edu::1e83b9cb-90c6-47c9-a925-cdee5be8a564" providerId="AD" clId="Web-{A26522C3-5118-4E50-86BE-DC267E145704}" dt="2021-09-21T19:41:07.173" v="19"/>
          <ac:spMkLst>
            <pc:docMk/>
            <pc:sldMk cId="3496971945" sldId="276"/>
            <ac:spMk id="24" creationId="{3ECA69A1-7536-43AC-85EF-C7106179F5ED}"/>
          </ac:spMkLst>
        </pc:spChg>
        <pc:spChg chg="add">
          <ac:chgData name="Quintana, Lauren (SOM-DFM)" userId="S::lauren.t.quintana@cuanschutz.edu::1e83b9cb-90c6-47c9-a925-cdee5be8a564" providerId="AD" clId="Web-{A26522C3-5118-4E50-86BE-DC267E145704}" dt="2021-09-21T19:41:07.173" v="19"/>
          <ac:spMkLst>
            <pc:docMk/>
            <pc:sldMk cId="3496971945" sldId="276"/>
            <ac:spMk id="29" creationId="{46D6306C-ED4F-4AAE-B4A5-EEA6AFAD726E}"/>
          </ac:spMkLst>
        </pc:spChg>
        <pc:spChg chg="add">
          <ac:chgData name="Quintana, Lauren (SOM-DFM)" userId="S::lauren.t.quintana@cuanschutz.edu::1e83b9cb-90c6-47c9-a925-cdee5be8a564" providerId="AD" clId="Web-{A26522C3-5118-4E50-86BE-DC267E145704}" dt="2021-09-21T19:41:07.173" v="19"/>
          <ac:spMkLst>
            <pc:docMk/>
            <pc:sldMk cId="3496971945" sldId="276"/>
            <ac:spMk id="31" creationId="{0EC5361D-F897-4856-B945-0455A365EB24}"/>
          </ac:spMkLst>
        </pc:spChg>
        <pc:spChg chg="add">
          <ac:chgData name="Quintana, Lauren (SOM-DFM)" userId="S::lauren.t.quintana@cuanschutz.edu::1e83b9cb-90c6-47c9-a925-cdee5be8a564" providerId="AD" clId="Web-{A26522C3-5118-4E50-86BE-DC267E145704}" dt="2021-09-21T19:41:07.173" v="19"/>
          <ac:spMkLst>
            <pc:docMk/>
            <pc:sldMk cId="3496971945" sldId="276"/>
            <ac:spMk id="33" creationId="{4508C0C5-2268-42B5-B3C8-4D0899E05F8C}"/>
          </ac:spMkLst>
        </pc:spChg>
        <pc:spChg chg="add">
          <ac:chgData name="Quintana, Lauren (SOM-DFM)" userId="S::lauren.t.quintana@cuanschutz.edu::1e83b9cb-90c6-47c9-a925-cdee5be8a564" providerId="AD" clId="Web-{A26522C3-5118-4E50-86BE-DC267E145704}" dt="2021-09-21T19:41:07.173" v="19"/>
          <ac:spMkLst>
            <pc:docMk/>
            <pc:sldMk cId="3496971945" sldId="276"/>
            <ac:spMk id="35" creationId="{141ACBDB-38F8-4B34-8183-BD95B4E55A62}"/>
          </ac:spMkLst>
        </pc:spChg>
        <pc:spChg chg="add">
          <ac:chgData name="Quintana, Lauren (SOM-DFM)" userId="S::lauren.t.quintana@cuanschutz.edu::1e83b9cb-90c6-47c9-a925-cdee5be8a564" providerId="AD" clId="Web-{A26522C3-5118-4E50-86BE-DC267E145704}" dt="2021-09-21T19:41:07.173" v="19"/>
          <ac:spMkLst>
            <pc:docMk/>
            <pc:sldMk cId="3496971945" sldId="276"/>
            <ac:spMk id="37" creationId="{DE00DB52-3455-4E2F-867B-A6D0516E175B}"/>
          </ac:spMkLst>
        </pc:spChg>
        <pc:spChg chg="add">
          <ac:chgData name="Quintana, Lauren (SOM-DFM)" userId="S::lauren.t.quintana@cuanschutz.edu::1e83b9cb-90c6-47c9-a925-cdee5be8a564" providerId="AD" clId="Web-{A26522C3-5118-4E50-86BE-DC267E145704}" dt="2021-09-21T19:41:07.173" v="19"/>
          <ac:spMkLst>
            <pc:docMk/>
            <pc:sldMk cId="3496971945" sldId="276"/>
            <ac:spMk id="39" creationId="{9E914C83-E0D8-4953-92D5-169D28CB43AE}"/>
          </ac:spMkLst>
        </pc:spChg>
        <pc:spChg chg="add">
          <ac:chgData name="Quintana, Lauren (SOM-DFM)" userId="S::lauren.t.quintana@cuanschutz.edu::1e83b9cb-90c6-47c9-a925-cdee5be8a564" providerId="AD" clId="Web-{A26522C3-5118-4E50-86BE-DC267E145704}" dt="2021-09-21T19:41:07.173" v="19"/>
          <ac:spMkLst>
            <pc:docMk/>
            <pc:sldMk cId="3496971945" sldId="276"/>
            <ac:spMk id="41" creationId="{3512E083-F550-46AF-8490-767ECFD00CB7}"/>
          </ac:spMkLst>
        </pc:spChg>
        <pc:picChg chg="add mod">
          <ac:chgData name="Quintana, Lauren (SOM-DFM)" userId="S::lauren.t.quintana@cuanschutz.edu::1e83b9cb-90c6-47c9-a925-cdee5be8a564" providerId="AD" clId="Web-{A26522C3-5118-4E50-86BE-DC267E145704}" dt="2021-09-21T19:41:43.845" v="21" actId="14100"/>
          <ac:picMkLst>
            <pc:docMk/>
            <pc:sldMk cId="3496971945" sldId="276"/>
            <ac:picMk id="2" creationId="{01047C6C-0A81-4DD1-B8BC-A9DDAB429964}"/>
          </ac:picMkLst>
        </pc:picChg>
      </pc:sldChg>
      <pc:sldChg chg="addSp modSp new mod setBg">
        <pc:chgData name="Quintana, Lauren (SOM-DFM)" userId="S::lauren.t.quintana@cuanschutz.edu::1e83b9cb-90c6-47c9-a925-cdee5be8a564" providerId="AD" clId="Web-{A26522C3-5118-4E50-86BE-DC267E145704}" dt="2021-09-21T19:42:44.612" v="36"/>
        <pc:sldMkLst>
          <pc:docMk/>
          <pc:sldMk cId="2703252683" sldId="277"/>
        </pc:sldMkLst>
        <pc:spChg chg="add">
          <ac:chgData name="Quintana, Lauren (SOM-DFM)" userId="S::lauren.t.quintana@cuanschutz.edu::1e83b9cb-90c6-47c9-a925-cdee5be8a564" providerId="AD" clId="Web-{A26522C3-5118-4E50-86BE-DC267E145704}" dt="2021-09-21T19:42:44.612" v="36"/>
          <ac:spMkLst>
            <pc:docMk/>
            <pc:sldMk cId="2703252683" sldId="277"/>
            <ac:spMk id="7" creationId="{86FF76B9-219D-4469-AF87-0236D29032F1}"/>
          </ac:spMkLst>
        </pc:spChg>
        <pc:spChg chg="add">
          <ac:chgData name="Quintana, Lauren (SOM-DFM)" userId="S::lauren.t.quintana@cuanschutz.edu::1e83b9cb-90c6-47c9-a925-cdee5be8a564" providerId="AD" clId="Web-{A26522C3-5118-4E50-86BE-DC267E145704}" dt="2021-09-21T19:42:44.612" v="36"/>
          <ac:spMkLst>
            <pc:docMk/>
            <pc:sldMk cId="2703252683" sldId="277"/>
            <ac:spMk id="13" creationId="{2E80C965-DB6D-4F81-9E9E-B027384D0BD6}"/>
          </ac:spMkLst>
        </pc:spChg>
        <pc:spChg chg="add">
          <ac:chgData name="Quintana, Lauren (SOM-DFM)" userId="S::lauren.t.quintana@cuanschutz.edu::1e83b9cb-90c6-47c9-a925-cdee5be8a564" providerId="AD" clId="Web-{A26522C3-5118-4E50-86BE-DC267E145704}" dt="2021-09-21T19:42:44.612" v="36"/>
          <ac:spMkLst>
            <pc:docMk/>
            <pc:sldMk cId="2703252683" sldId="277"/>
            <ac:spMk id="15" creationId="{633C5E46-DAC5-4661-9C87-22B08E2A512F}"/>
          </ac:spMkLst>
        </pc:spChg>
        <pc:grpChg chg="add">
          <ac:chgData name="Quintana, Lauren (SOM-DFM)" userId="S::lauren.t.quintana@cuanschutz.edu::1e83b9cb-90c6-47c9-a925-cdee5be8a564" providerId="AD" clId="Web-{A26522C3-5118-4E50-86BE-DC267E145704}" dt="2021-09-21T19:42:44.612" v="36"/>
          <ac:grpSpMkLst>
            <pc:docMk/>
            <pc:sldMk cId="2703252683" sldId="277"/>
            <ac:grpSpMk id="9" creationId="{DB88BD78-87E1-424D-B479-C37D8E41B12E}"/>
          </ac:grpSpMkLst>
        </pc:grpChg>
        <pc:picChg chg="add mod">
          <ac:chgData name="Quintana, Lauren (SOM-DFM)" userId="S::lauren.t.quintana@cuanschutz.edu::1e83b9cb-90c6-47c9-a925-cdee5be8a564" providerId="AD" clId="Web-{A26522C3-5118-4E50-86BE-DC267E145704}" dt="2021-09-21T19:42:44.612" v="36"/>
          <ac:picMkLst>
            <pc:docMk/>
            <pc:sldMk cId="2703252683" sldId="277"/>
            <ac:picMk id="2" creationId="{185A3BCD-7892-45C6-B915-93A112A7758F}"/>
          </ac:picMkLst>
        </pc:picChg>
      </pc:sldChg>
      <pc:sldChg chg="addSp delSp modSp new del mod setBg">
        <pc:chgData name="Quintana, Lauren (SOM-DFM)" userId="S::lauren.t.quintana@cuanschutz.edu::1e83b9cb-90c6-47c9-a925-cdee5be8a564" providerId="AD" clId="Web-{A26522C3-5118-4E50-86BE-DC267E145704}" dt="2021-09-21T19:41:52.267" v="23"/>
        <pc:sldMkLst>
          <pc:docMk/>
          <pc:sldMk cId="4137717193" sldId="277"/>
        </pc:sldMkLst>
        <pc:spChg chg="add del">
          <ac:chgData name="Quintana, Lauren (SOM-DFM)" userId="S::lauren.t.quintana@cuanschutz.edu::1e83b9cb-90c6-47c9-a925-cdee5be8a564" providerId="AD" clId="Web-{A26522C3-5118-4E50-86BE-DC267E145704}" dt="2021-09-21T19:40:59.235" v="18"/>
          <ac:spMkLst>
            <pc:docMk/>
            <pc:sldMk cId="4137717193" sldId="277"/>
            <ac:spMk id="7" creationId="{42A4FC2C-047E-45A5-965D-8E1E3BF09BC6}"/>
          </ac:spMkLst>
        </pc:spChg>
        <pc:spChg chg="add">
          <ac:chgData name="Quintana, Lauren (SOM-DFM)" userId="S::lauren.t.quintana@cuanschutz.edu::1e83b9cb-90c6-47c9-a925-cdee5be8a564" providerId="AD" clId="Web-{A26522C3-5118-4E50-86BE-DC267E145704}" dt="2021-09-21T19:40:59.235" v="18"/>
          <ac:spMkLst>
            <pc:docMk/>
            <pc:sldMk cId="4137717193" sldId="277"/>
            <ac:spMk id="9" creationId="{86FF76B9-219D-4469-AF87-0236D29032F1}"/>
          </ac:spMkLst>
        </pc:spChg>
        <pc:spChg chg="add del">
          <ac:chgData name="Quintana, Lauren (SOM-DFM)" userId="S::lauren.t.quintana@cuanschutz.edu::1e83b9cb-90c6-47c9-a925-cdee5be8a564" providerId="AD" clId="Web-{A26522C3-5118-4E50-86BE-DC267E145704}" dt="2021-09-21T19:40:59.219" v="17"/>
          <ac:spMkLst>
            <pc:docMk/>
            <pc:sldMk cId="4137717193" sldId="277"/>
            <ac:spMk id="12" creationId="{F3060C83-F051-4F0E-ABAD-AA0DFC48B218}"/>
          </ac:spMkLst>
        </pc:spChg>
        <pc:spChg chg="add">
          <ac:chgData name="Quintana, Lauren (SOM-DFM)" userId="S::lauren.t.quintana@cuanschutz.edu::1e83b9cb-90c6-47c9-a925-cdee5be8a564" providerId="AD" clId="Web-{A26522C3-5118-4E50-86BE-DC267E145704}" dt="2021-09-21T19:40:59.235" v="18"/>
          <ac:spMkLst>
            <pc:docMk/>
            <pc:sldMk cId="4137717193" sldId="277"/>
            <ac:spMk id="13" creationId="{2E80C965-DB6D-4F81-9E9E-B027384D0BD6}"/>
          </ac:spMkLst>
        </pc:spChg>
        <pc:spChg chg="add del">
          <ac:chgData name="Quintana, Lauren (SOM-DFM)" userId="S::lauren.t.quintana@cuanschutz.edu::1e83b9cb-90c6-47c9-a925-cdee5be8a564" providerId="AD" clId="Web-{A26522C3-5118-4E50-86BE-DC267E145704}" dt="2021-09-21T19:40:59.219" v="17"/>
          <ac:spMkLst>
            <pc:docMk/>
            <pc:sldMk cId="4137717193" sldId="277"/>
            <ac:spMk id="14" creationId="{83C98ABE-055B-441F-B07E-44F97F083C39}"/>
          </ac:spMkLst>
        </pc:spChg>
        <pc:spChg chg="add del">
          <ac:chgData name="Quintana, Lauren (SOM-DFM)" userId="S::lauren.t.quintana@cuanschutz.edu::1e83b9cb-90c6-47c9-a925-cdee5be8a564" providerId="AD" clId="Web-{A26522C3-5118-4E50-86BE-DC267E145704}" dt="2021-09-21T19:40:59.219" v="17"/>
          <ac:spMkLst>
            <pc:docMk/>
            <pc:sldMk cId="4137717193" sldId="277"/>
            <ac:spMk id="16" creationId="{29FDB030-9B49-4CED-8CCD-4D99382388AC}"/>
          </ac:spMkLst>
        </pc:spChg>
        <pc:spChg chg="add">
          <ac:chgData name="Quintana, Lauren (SOM-DFM)" userId="S::lauren.t.quintana@cuanschutz.edu::1e83b9cb-90c6-47c9-a925-cdee5be8a564" providerId="AD" clId="Web-{A26522C3-5118-4E50-86BE-DC267E145704}" dt="2021-09-21T19:40:59.235" v="18"/>
          <ac:spMkLst>
            <pc:docMk/>
            <pc:sldMk cId="4137717193" sldId="277"/>
            <ac:spMk id="17" creationId="{633C5E46-DAC5-4661-9C87-22B08E2A512F}"/>
          </ac:spMkLst>
        </pc:spChg>
        <pc:spChg chg="add del">
          <ac:chgData name="Quintana, Lauren (SOM-DFM)" userId="S::lauren.t.quintana@cuanschutz.edu::1e83b9cb-90c6-47c9-a925-cdee5be8a564" providerId="AD" clId="Web-{A26522C3-5118-4E50-86BE-DC267E145704}" dt="2021-09-21T19:40:59.219" v="17"/>
          <ac:spMkLst>
            <pc:docMk/>
            <pc:sldMk cId="4137717193" sldId="277"/>
            <ac:spMk id="18" creationId="{3783CA14-24A1-485C-8B30-D6A5D87987AD}"/>
          </ac:spMkLst>
        </pc:spChg>
        <pc:spChg chg="add del">
          <ac:chgData name="Quintana, Lauren (SOM-DFM)" userId="S::lauren.t.quintana@cuanschutz.edu::1e83b9cb-90c6-47c9-a925-cdee5be8a564" providerId="AD" clId="Web-{A26522C3-5118-4E50-86BE-DC267E145704}" dt="2021-09-21T19:40:59.219" v="17"/>
          <ac:spMkLst>
            <pc:docMk/>
            <pc:sldMk cId="4137717193" sldId="277"/>
            <ac:spMk id="20" creationId="{9A97C86A-04D6-40F7-AE84-31AB43E6A846}"/>
          </ac:spMkLst>
        </pc:spChg>
        <pc:spChg chg="add del">
          <ac:chgData name="Quintana, Lauren (SOM-DFM)" userId="S::lauren.t.quintana@cuanschutz.edu::1e83b9cb-90c6-47c9-a925-cdee5be8a564" providerId="AD" clId="Web-{A26522C3-5118-4E50-86BE-DC267E145704}" dt="2021-09-21T19:40:59.219" v="17"/>
          <ac:spMkLst>
            <pc:docMk/>
            <pc:sldMk cId="4137717193" sldId="277"/>
            <ac:spMk id="22" creationId="{FF9F2414-84E8-453E-B1F3-389FDE8192D9}"/>
          </ac:spMkLst>
        </pc:spChg>
        <pc:spChg chg="add del">
          <ac:chgData name="Quintana, Lauren (SOM-DFM)" userId="S::lauren.t.quintana@cuanschutz.edu::1e83b9cb-90c6-47c9-a925-cdee5be8a564" providerId="AD" clId="Web-{A26522C3-5118-4E50-86BE-DC267E145704}" dt="2021-09-21T19:40:59.219" v="17"/>
          <ac:spMkLst>
            <pc:docMk/>
            <pc:sldMk cId="4137717193" sldId="277"/>
            <ac:spMk id="24" creationId="{3ECA69A1-7536-43AC-85EF-C7106179F5ED}"/>
          </ac:spMkLst>
        </pc:spChg>
        <pc:grpChg chg="add">
          <ac:chgData name="Quintana, Lauren (SOM-DFM)" userId="S::lauren.t.quintana@cuanschutz.edu::1e83b9cb-90c6-47c9-a925-cdee5be8a564" providerId="AD" clId="Web-{A26522C3-5118-4E50-86BE-DC267E145704}" dt="2021-09-21T19:40:59.235" v="18"/>
          <ac:grpSpMkLst>
            <pc:docMk/>
            <pc:sldMk cId="4137717193" sldId="277"/>
            <ac:grpSpMk id="10" creationId="{DB88BD78-87E1-424D-B479-C37D8E41B12E}"/>
          </ac:grpSpMkLst>
        </pc:grpChg>
        <pc:picChg chg="add mod">
          <ac:chgData name="Quintana, Lauren (SOM-DFM)" userId="S::lauren.t.quintana@cuanschutz.edu::1e83b9cb-90c6-47c9-a925-cdee5be8a564" providerId="AD" clId="Web-{A26522C3-5118-4E50-86BE-DC267E145704}" dt="2021-09-21T19:40:59.235" v="18"/>
          <ac:picMkLst>
            <pc:docMk/>
            <pc:sldMk cId="4137717193" sldId="277"/>
            <ac:picMk id="2" creationId="{C5C2F82B-A71B-4793-BB38-8835C97F14FE}"/>
          </ac:picMkLst>
        </pc:picChg>
      </pc:sldChg>
      <pc:sldChg chg="addSp modSp new mod setBg">
        <pc:chgData name="Quintana, Lauren (SOM-DFM)" userId="S::lauren.t.quintana@cuanschutz.edu::1e83b9cb-90c6-47c9-a925-cdee5be8a564" providerId="AD" clId="Web-{A26522C3-5118-4E50-86BE-DC267E145704}" dt="2021-09-21T19:43:18.629" v="41" actId="14100"/>
        <pc:sldMkLst>
          <pc:docMk/>
          <pc:sldMk cId="3958060250" sldId="278"/>
        </pc:sldMkLst>
        <pc:spChg chg="add">
          <ac:chgData name="Quintana, Lauren (SOM-DFM)" userId="S::lauren.t.quintana@cuanschutz.edu::1e83b9cb-90c6-47c9-a925-cdee5be8a564" providerId="AD" clId="Web-{A26522C3-5118-4E50-86BE-DC267E145704}" dt="2021-09-21T19:43:12.551" v="39"/>
          <ac:spMkLst>
            <pc:docMk/>
            <pc:sldMk cId="3958060250" sldId="278"/>
            <ac:spMk id="7" creationId="{46D6306C-ED4F-4AAE-B4A5-EEA6AFAD726E}"/>
          </ac:spMkLst>
        </pc:spChg>
        <pc:spChg chg="add">
          <ac:chgData name="Quintana, Lauren (SOM-DFM)" userId="S::lauren.t.quintana@cuanschutz.edu::1e83b9cb-90c6-47c9-a925-cdee5be8a564" providerId="AD" clId="Web-{A26522C3-5118-4E50-86BE-DC267E145704}" dt="2021-09-21T19:43:12.551" v="39"/>
          <ac:spMkLst>
            <pc:docMk/>
            <pc:sldMk cId="3958060250" sldId="278"/>
            <ac:spMk id="9" creationId="{0EC5361D-F897-4856-B945-0455A365EB24}"/>
          </ac:spMkLst>
        </pc:spChg>
        <pc:spChg chg="add">
          <ac:chgData name="Quintana, Lauren (SOM-DFM)" userId="S::lauren.t.quintana@cuanschutz.edu::1e83b9cb-90c6-47c9-a925-cdee5be8a564" providerId="AD" clId="Web-{A26522C3-5118-4E50-86BE-DC267E145704}" dt="2021-09-21T19:43:12.551" v="39"/>
          <ac:spMkLst>
            <pc:docMk/>
            <pc:sldMk cId="3958060250" sldId="278"/>
            <ac:spMk id="11" creationId="{4508C0C5-2268-42B5-B3C8-4D0899E05F8C}"/>
          </ac:spMkLst>
        </pc:spChg>
        <pc:spChg chg="add">
          <ac:chgData name="Quintana, Lauren (SOM-DFM)" userId="S::lauren.t.quintana@cuanschutz.edu::1e83b9cb-90c6-47c9-a925-cdee5be8a564" providerId="AD" clId="Web-{A26522C3-5118-4E50-86BE-DC267E145704}" dt="2021-09-21T19:43:12.551" v="39"/>
          <ac:spMkLst>
            <pc:docMk/>
            <pc:sldMk cId="3958060250" sldId="278"/>
            <ac:spMk id="13" creationId="{141ACBDB-38F8-4B34-8183-BD95B4E55A62}"/>
          </ac:spMkLst>
        </pc:spChg>
        <pc:spChg chg="add">
          <ac:chgData name="Quintana, Lauren (SOM-DFM)" userId="S::lauren.t.quintana@cuanschutz.edu::1e83b9cb-90c6-47c9-a925-cdee5be8a564" providerId="AD" clId="Web-{A26522C3-5118-4E50-86BE-DC267E145704}" dt="2021-09-21T19:43:12.551" v="39"/>
          <ac:spMkLst>
            <pc:docMk/>
            <pc:sldMk cId="3958060250" sldId="278"/>
            <ac:spMk id="15" creationId="{DE00DB52-3455-4E2F-867B-A6D0516E175B}"/>
          </ac:spMkLst>
        </pc:spChg>
        <pc:spChg chg="add">
          <ac:chgData name="Quintana, Lauren (SOM-DFM)" userId="S::lauren.t.quintana@cuanschutz.edu::1e83b9cb-90c6-47c9-a925-cdee5be8a564" providerId="AD" clId="Web-{A26522C3-5118-4E50-86BE-DC267E145704}" dt="2021-09-21T19:43:12.551" v="39"/>
          <ac:spMkLst>
            <pc:docMk/>
            <pc:sldMk cId="3958060250" sldId="278"/>
            <ac:spMk id="17" creationId="{9E914C83-E0D8-4953-92D5-169D28CB43AE}"/>
          </ac:spMkLst>
        </pc:spChg>
        <pc:spChg chg="add">
          <ac:chgData name="Quintana, Lauren (SOM-DFM)" userId="S::lauren.t.quintana@cuanschutz.edu::1e83b9cb-90c6-47c9-a925-cdee5be8a564" providerId="AD" clId="Web-{A26522C3-5118-4E50-86BE-DC267E145704}" dt="2021-09-21T19:43:12.551" v="39"/>
          <ac:spMkLst>
            <pc:docMk/>
            <pc:sldMk cId="3958060250" sldId="278"/>
            <ac:spMk id="19" creationId="{3512E083-F550-46AF-8490-767ECFD00CB7}"/>
          </ac:spMkLst>
        </pc:spChg>
        <pc:picChg chg="add mod">
          <ac:chgData name="Quintana, Lauren (SOM-DFM)" userId="S::lauren.t.quintana@cuanschutz.edu::1e83b9cb-90c6-47c9-a925-cdee5be8a564" providerId="AD" clId="Web-{A26522C3-5118-4E50-86BE-DC267E145704}" dt="2021-09-21T19:43:18.629" v="41" actId="14100"/>
          <ac:picMkLst>
            <pc:docMk/>
            <pc:sldMk cId="3958060250" sldId="278"/>
            <ac:picMk id="2" creationId="{82D5985B-905A-4241-800E-23D163BC6F1A}"/>
          </ac:picMkLst>
        </pc:picChg>
      </pc:sldChg>
      <pc:sldChg chg="addSp delSp modSp new del mod setBg">
        <pc:chgData name="Quintana, Lauren (SOM-DFM)" userId="S::lauren.t.quintana@cuanschutz.edu::1e83b9cb-90c6-47c9-a925-cdee5be8a564" providerId="AD" clId="Web-{A26522C3-5118-4E50-86BE-DC267E145704}" dt="2021-09-21T19:41:54.471" v="24"/>
        <pc:sldMkLst>
          <pc:docMk/>
          <pc:sldMk cId="3970668305" sldId="278"/>
        </pc:sldMkLst>
        <pc:spChg chg="add del">
          <ac:chgData name="Quintana, Lauren (SOM-DFM)" userId="S::lauren.t.quintana@cuanschutz.edu::1e83b9cb-90c6-47c9-a925-cdee5be8a564" providerId="AD" clId="Web-{A26522C3-5118-4E50-86BE-DC267E145704}" dt="2021-09-21T19:41:21.517" v="20"/>
          <ac:spMkLst>
            <pc:docMk/>
            <pc:sldMk cId="3970668305" sldId="278"/>
            <ac:spMk id="7" creationId="{42A4FC2C-047E-45A5-965D-8E1E3BF09BC6}"/>
          </ac:spMkLst>
        </pc:spChg>
        <pc:spChg chg="add">
          <ac:chgData name="Quintana, Lauren (SOM-DFM)" userId="S::lauren.t.quintana@cuanschutz.edu::1e83b9cb-90c6-47c9-a925-cdee5be8a564" providerId="AD" clId="Web-{A26522C3-5118-4E50-86BE-DC267E145704}" dt="2021-09-21T19:41:21.517" v="20"/>
          <ac:spMkLst>
            <pc:docMk/>
            <pc:sldMk cId="3970668305" sldId="278"/>
            <ac:spMk id="12" creationId="{569BBA9B-8F4E-4D2B-BEFA-41A475443377}"/>
          </ac:spMkLst>
        </pc:spChg>
        <pc:spChg chg="add">
          <ac:chgData name="Quintana, Lauren (SOM-DFM)" userId="S::lauren.t.quintana@cuanschutz.edu::1e83b9cb-90c6-47c9-a925-cdee5be8a564" providerId="AD" clId="Web-{A26522C3-5118-4E50-86BE-DC267E145704}" dt="2021-09-21T19:41:21.517" v="20"/>
          <ac:spMkLst>
            <pc:docMk/>
            <pc:sldMk cId="3970668305" sldId="278"/>
            <ac:spMk id="14" creationId="{851012D1-8033-40B1-9EC0-91390FFC7403}"/>
          </ac:spMkLst>
        </pc:spChg>
        <pc:spChg chg="add">
          <ac:chgData name="Quintana, Lauren (SOM-DFM)" userId="S::lauren.t.quintana@cuanschutz.edu::1e83b9cb-90c6-47c9-a925-cdee5be8a564" providerId="AD" clId="Web-{A26522C3-5118-4E50-86BE-DC267E145704}" dt="2021-09-21T19:41:21.517" v="20"/>
          <ac:spMkLst>
            <pc:docMk/>
            <pc:sldMk cId="3970668305" sldId="278"/>
            <ac:spMk id="16" creationId="{2E80C965-DB6D-4F81-9E9E-B027384D0BD6}"/>
          </ac:spMkLst>
        </pc:spChg>
        <pc:spChg chg="add">
          <ac:chgData name="Quintana, Lauren (SOM-DFM)" userId="S::lauren.t.quintana@cuanschutz.edu::1e83b9cb-90c6-47c9-a925-cdee5be8a564" providerId="AD" clId="Web-{A26522C3-5118-4E50-86BE-DC267E145704}" dt="2021-09-21T19:41:21.517" v="20"/>
          <ac:spMkLst>
            <pc:docMk/>
            <pc:sldMk cId="3970668305" sldId="278"/>
            <ac:spMk id="18" creationId="{D291F021-C45C-4D44-A2B8-A789E386CC42}"/>
          </ac:spMkLst>
        </pc:spChg>
        <pc:picChg chg="add mod">
          <ac:chgData name="Quintana, Lauren (SOM-DFM)" userId="S::lauren.t.quintana@cuanschutz.edu::1e83b9cb-90c6-47c9-a925-cdee5be8a564" providerId="AD" clId="Web-{A26522C3-5118-4E50-86BE-DC267E145704}" dt="2021-09-21T19:41:21.517" v="20"/>
          <ac:picMkLst>
            <pc:docMk/>
            <pc:sldMk cId="3970668305" sldId="278"/>
            <ac:picMk id="2" creationId="{0CA5700B-1156-446D-B159-45D058DF002D}"/>
          </ac:picMkLst>
        </pc:picChg>
      </pc:sldChg>
    </pc:docChg>
  </pc:docChgLst>
  <pc:docChgLst>
    <pc:chgData name="Cebuhar, Kathy K" userId="S::kathy.cebuhar@cuanschutz.edu::18109fbd-37fe-4ecc-bebd-104bae0ba3ce" providerId="AD" clId="Web-{A28963D7-7772-29FE-9D16-DF6CB82A0DAF}"/>
    <pc:docChg chg="addSld delSld modSld sldOrd modMainMaster">
      <pc:chgData name="Cebuhar, Kathy K" userId="S::kathy.cebuhar@cuanschutz.edu::18109fbd-37fe-4ecc-bebd-104bae0ba3ce" providerId="AD" clId="Web-{A28963D7-7772-29FE-9D16-DF6CB82A0DAF}" dt="2021-09-03T17:16:18.108" v="800" actId="20577"/>
      <pc:docMkLst>
        <pc:docMk/>
      </pc:docMkLst>
      <pc:sldChg chg="addSp delSp modSp del mod setBg">
        <pc:chgData name="Cebuhar, Kathy K" userId="S::kathy.cebuhar@cuanschutz.edu::18109fbd-37fe-4ecc-bebd-104bae0ba3ce" providerId="AD" clId="Web-{A28963D7-7772-29FE-9D16-DF6CB82A0DAF}" dt="2021-09-03T17:07:07.937" v="397"/>
        <pc:sldMkLst>
          <pc:docMk/>
          <pc:sldMk cId="367405406" sldId="257"/>
        </pc:sldMkLst>
        <pc:spChg chg="add del mod">
          <ac:chgData name="Cebuhar, Kathy K" userId="S::kathy.cebuhar@cuanschutz.edu::18109fbd-37fe-4ecc-bebd-104bae0ba3ce" providerId="AD" clId="Web-{A28963D7-7772-29FE-9D16-DF6CB82A0DAF}" dt="2021-09-03T16:54:04.766" v="84"/>
          <ac:spMkLst>
            <pc:docMk/>
            <pc:sldMk cId="367405406" sldId="257"/>
            <ac:spMk id="3" creationId="{BA74A0E0-CBA3-4D77-B9F5-606B57CFC119}"/>
          </ac:spMkLst>
        </pc:spChg>
        <pc:spChg chg="ord">
          <ac:chgData name="Cebuhar, Kathy K" userId="S::kathy.cebuhar@cuanschutz.edu::18109fbd-37fe-4ecc-bebd-104bae0ba3ce" providerId="AD" clId="Web-{A28963D7-7772-29FE-9D16-DF6CB82A0DAF}" dt="2021-09-03T16:53:30.031" v="83"/>
          <ac:spMkLst>
            <pc:docMk/>
            <pc:sldMk cId="367405406" sldId="257"/>
            <ac:spMk id="6" creationId="{64B9999E-1CE0-4284-BF9B-85EB0F2C76A2}"/>
          </ac:spMkLst>
        </pc:spChg>
        <pc:spChg chg="add">
          <ac:chgData name="Cebuhar, Kathy K" userId="S::kathy.cebuhar@cuanschutz.edu::18109fbd-37fe-4ecc-bebd-104bae0ba3ce" providerId="AD" clId="Web-{A28963D7-7772-29FE-9D16-DF6CB82A0DAF}" dt="2021-09-03T16:53:30.031" v="83"/>
          <ac:spMkLst>
            <pc:docMk/>
            <pc:sldMk cId="367405406" sldId="257"/>
            <ac:spMk id="11" creationId="{8761DDFE-071F-4200-B0AA-394476C2D2D6}"/>
          </ac:spMkLst>
        </pc:spChg>
        <pc:spChg chg="add">
          <ac:chgData name="Cebuhar, Kathy K" userId="S::kathy.cebuhar@cuanschutz.edu::18109fbd-37fe-4ecc-bebd-104bae0ba3ce" providerId="AD" clId="Web-{A28963D7-7772-29FE-9D16-DF6CB82A0DAF}" dt="2021-09-03T16:53:30.031" v="83"/>
          <ac:spMkLst>
            <pc:docMk/>
            <pc:sldMk cId="367405406" sldId="257"/>
            <ac:spMk id="13" creationId="{C71F50D3-7004-499B-BD11-C103D02F07E1}"/>
          </ac:spMkLst>
        </pc:spChg>
        <pc:spChg chg="add del">
          <ac:chgData name="Cebuhar, Kathy K" userId="S::kathy.cebuhar@cuanschutz.edu::18109fbd-37fe-4ecc-bebd-104bae0ba3ce" providerId="AD" clId="Web-{A28963D7-7772-29FE-9D16-DF6CB82A0DAF}" dt="2021-09-03T16:53:30.016" v="82"/>
          <ac:spMkLst>
            <pc:docMk/>
            <pc:sldMk cId="367405406" sldId="257"/>
            <ac:spMk id="14" creationId="{A169D286-F4D7-4C8B-A6BD-D05384C7F1D8}"/>
          </ac:spMkLst>
        </pc:spChg>
        <pc:spChg chg="add del">
          <ac:chgData name="Cebuhar, Kathy K" userId="S::kathy.cebuhar@cuanschutz.edu::18109fbd-37fe-4ecc-bebd-104bae0ba3ce" providerId="AD" clId="Web-{A28963D7-7772-29FE-9D16-DF6CB82A0DAF}" dt="2021-09-03T16:53:30.016" v="82"/>
          <ac:spMkLst>
            <pc:docMk/>
            <pc:sldMk cId="367405406" sldId="257"/>
            <ac:spMk id="16" creationId="{39E8235E-135E-4261-8F54-2B316E493C42}"/>
          </ac:spMkLst>
        </pc:spChg>
        <pc:spChg chg="add del">
          <ac:chgData name="Cebuhar, Kathy K" userId="S::kathy.cebuhar@cuanschutz.edu::18109fbd-37fe-4ecc-bebd-104bae0ba3ce" providerId="AD" clId="Web-{A28963D7-7772-29FE-9D16-DF6CB82A0DAF}" dt="2021-09-03T16:53:30.016" v="82"/>
          <ac:spMkLst>
            <pc:docMk/>
            <pc:sldMk cId="367405406" sldId="257"/>
            <ac:spMk id="18" creationId="{D4ED8EC3-4D57-4620-93CE-4E6661F09A3E}"/>
          </ac:spMkLst>
        </pc:spChg>
        <pc:spChg chg="add del">
          <ac:chgData name="Cebuhar, Kathy K" userId="S::kathy.cebuhar@cuanschutz.edu::18109fbd-37fe-4ecc-bebd-104bae0ba3ce" providerId="AD" clId="Web-{A28963D7-7772-29FE-9D16-DF6CB82A0DAF}" dt="2021-09-03T16:53:30.016" v="82"/>
          <ac:spMkLst>
            <pc:docMk/>
            <pc:sldMk cId="367405406" sldId="257"/>
            <ac:spMk id="20" creationId="{83BCB34A-2F40-4F41-8488-A134C1C155B7}"/>
          </ac:spMkLst>
        </pc:spChg>
        <pc:spChg chg="add del">
          <ac:chgData name="Cebuhar, Kathy K" userId="S::kathy.cebuhar@cuanschutz.edu::18109fbd-37fe-4ecc-bebd-104bae0ba3ce" providerId="AD" clId="Web-{A28963D7-7772-29FE-9D16-DF6CB82A0DAF}" dt="2021-09-03T16:53:30.016" v="82"/>
          <ac:spMkLst>
            <pc:docMk/>
            <pc:sldMk cId="367405406" sldId="257"/>
            <ac:spMk id="22" creationId="{F78382DC-4207-465E-B379-1E16448AA222}"/>
          </ac:spMkLst>
        </pc:spChg>
        <pc:picChg chg="add del mod">
          <ac:chgData name="Cebuhar, Kathy K" userId="S::kathy.cebuhar@cuanschutz.edu::18109fbd-37fe-4ecc-bebd-104bae0ba3ce" providerId="AD" clId="Web-{A28963D7-7772-29FE-9D16-DF6CB82A0DAF}" dt="2021-09-03T16:54:04.766" v="84"/>
          <ac:picMkLst>
            <pc:docMk/>
            <pc:sldMk cId="367405406" sldId="257"/>
            <ac:picMk id="2" creationId="{36B970D3-6F0B-4917-A231-EA3D062285CD}"/>
          </ac:picMkLst>
        </pc:picChg>
        <pc:picChg chg="mod">
          <ac:chgData name="Cebuhar, Kathy K" userId="S::kathy.cebuhar@cuanschutz.edu::18109fbd-37fe-4ecc-bebd-104bae0ba3ce" providerId="AD" clId="Web-{A28963D7-7772-29FE-9D16-DF6CB82A0DAF}" dt="2021-09-03T16:58:34.375" v="107" actId="14100"/>
          <ac:picMkLst>
            <pc:docMk/>
            <pc:sldMk cId="367405406" sldId="257"/>
            <ac:picMk id="9" creationId="{4EECB7A5-2F25-4653-97FA-6C618BA5D358}"/>
          </ac:picMkLst>
        </pc:picChg>
      </pc:sldChg>
      <pc:sldChg chg="addSp delSp modSp new mod setBg">
        <pc:chgData name="Cebuhar, Kathy K" userId="S::kathy.cebuhar@cuanschutz.edu::18109fbd-37fe-4ecc-bebd-104bae0ba3ce" providerId="AD" clId="Web-{A28963D7-7772-29FE-9D16-DF6CB82A0DAF}" dt="2021-09-03T17:12:37.718" v="605"/>
        <pc:sldMkLst>
          <pc:docMk/>
          <pc:sldMk cId="1244944497" sldId="258"/>
        </pc:sldMkLst>
        <pc:spChg chg="mod">
          <ac:chgData name="Cebuhar, Kathy K" userId="S::kathy.cebuhar@cuanschutz.edu::18109fbd-37fe-4ecc-bebd-104bae0ba3ce" providerId="AD" clId="Web-{A28963D7-7772-29FE-9D16-DF6CB82A0DAF}" dt="2021-09-03T16:54:24.531" v="85"/>
          <ac:spMkLst>
            <pc:docMk/>
            <pc:sldMk cId="1244944497" sldId="258"/>
            <ac:spMk id="2" creationId="{91C10208-251B-4523-B841-134AB2B0FDAC}"/>
          </ac:spMkLst>
        </pc:spChg>
        <pc:spChg chg="del mod">
          <ac:chgData name="Cebuhar, Kathy K" userId="S::kathy.cebuhar@cuanschutz.edu::18109fbd-37fe-4ecc-bebd-104bae0ba3ce" providerId="AD" clId="Web-{A28963D7-7772-29FE-9D16-DF6CB82A0DAF}" dt="2021-09-03T16:54:24.531" v="85"/>
          <ac:spMkLst>
            <pc:docMk/>
            <pc:sldMk cId="1244944497" sldId="258"/>
            <ac:spMk id="3" creationId="{12476267-DD57-4FAC-9219-891BFCCDC523}"/>
          </ac:spMkLst>
        </pc:spChg>
        <pc:spChg chg="add">
          <ac:chgData name="Cebuhar, Kathy K" userId="S::kathy.cebuhar@cuanschutz.edu::18109fbd-37fe-4ecc-bebd-104bae0ba3ce" providerId="AD" clId="Web-{A28963D7-7772-29FE-9D16-DF6CB82A0DAF}" dt="2021-09-03T16:54:24.531" v="85"/>
          <ac:spMkLst>
            <pc:docMk/>
            <pc:sldMk cId="1244944497" sldId="258"/>
            <ac:spMk id="9" creationId="{D55CD764-972B-4CA5-A885-53E55C63E174}"/>
          </ac:spMkLst>
        </pc:spChg>
        <pc:spChg chg="add">
          <ac:chgData name="Cebuhar, Kathy K" userId="S::kathy.cebuhar@cuanschutz.edu::18109fbd-37fe-4ecc-bebd-104bae0ba3ce" providerId="AD" clId="Web-{A28963D7-7772-29FE-9D16-DF6CB82A0DAF}" dt="2021-09-03T16:54:24.531" v="85"/>
          <ac:spMkLst>
            <pc:docMk/>
            <pc:sldMk cId="1244944497" sldId="258"/>
            <ac:spMk id="11" creationId="{34165AB3-7006-4430-BCE3-25476BE13322}"/>
          </ac:spMkLst>
        </pc:spChg>
        <pc:spChg chg="add">
          <ac:chgData name="Cebuhar, Kathy K" userId="S::kathy.cebuhar@cuanschutz.edu::18109fbd-37fe-4ecc-bebd-104bae0ba3ce" providerId="AD" clId="Web-{A28963D7-7772-29FE-9D16-DF6CB82A0DAF}" dt="2021-09-03T16:54:24.531" v="85"/>
          <ac:spMkLst>
            <pc:docMk/>
            <pc:sldMk cId="1244944497" sldId="258"/>
            <ac:spMk id="35" creationId="{E3E51905-F374-4E1A-97CF-B741584B74D5}"/>
          </ac:spMkLst>
        </pc:spChg>
        <pc:grpChg chg="add">
          <ac:chgData name="Cebuhar, Kathy K" userId="S::kathy.cebuhar@cuanschutz.edu::18109fbd-37fe-4ecc-bebd-104bae0ba3ce" providerId="AD" clId="Web-{A28963D7-7772-29FE-9D16-DF6CB82A0DAF}" dt="2021-09-03T16:54:24.531" v="85"/>
          <ac:grpSpMkLst>
            <pc:docMk/>
            <pc:sldMk cId="1244944497" sldId="258"/>
            <ac:grpSpMk id="13" creationId="{11999B20-6058-4C55-882E-A1FB050B69DD}"/>
          </ac:grpSpMkLst>
        </pc:grpChg>
        <pc:graphicFrameChg chg="add modGraphic">
          <ac:chgData name="Cebuhar, Kathy K" userId="S::kathy.cebuhar@cuanschutz.edu::18109fbd-37fe-4ecc-bebd-104bae0ba3ce" providerId="AD" clId="Web-{A28963D7-7772-29FE-9D16-DF6CB82A0DAF}" dt="2021-09-03T16:54:48.125" v="98" actId="20577"/>
          <ac:graphicFrameMkLst>
            <pc:docMk/>
            <pc:sldMk cId="1244944497" sldId="258"/>
            <ac:graphicFrameMk id="5" creationId="{AE28C736-AA95-4E3C-9A98-1252FEF04808}"/>
          </ac:graphicFrameMkLst>
        </pc:graphicFrameChg>
      </pc:sldChg>
      <pc:sldChg chg="addSp delSp modSp new mod ord setBg modClrScheme addAnim setClrOvrMap chgLayout">
        <pc:chgData name="Cebuhar, Kathy K" userId="S::kathy.cebuhar@cuanschutz.edu::18109fbd-37fe-4ecc-bebd-104bae0ba3ce" providerId="AD" clId="Web-{A28963D7-7772-29FE-9D16-DF6CB82A0DAF}" dt="2021-09-03T17:12:37.718" v="605"/>
        <pc:sldMkLst>
          <pc:docMk/>
          <pc:sldMk cId="1004908174" sldId="259"/>
        </pc:sldMkLst>
        <pc:spChg chg="mod ord">
          <ac:chgData name="Cebuhar, Kathy K" userId="S::kathy.cebuhar@cuanschutz.edu::18109fbd-37fe-4ecc-bebd-104bae0ba3ce" providerId="AD" clId="Web-{A28963D7-7772-29FE-9D16-DF6CB82A0DAF}" dt="2021-09-03T17:00:42.344" v="159" actId="20577"/>
          <ac:spMkLst>
            <pc:docMk/>
            <pc:sldMk cId="1004908174" sldId="259"/>
            <ac:spMk id="2" creationId="{27627490-3083-46F6-9671-45DD692E76C8}"/>
          </ac:spMkLst>
        </pc:spChg>
        <pc:spChg chg="mod ord">
          <ac:chgData name="Cebuhar, Kathy K" userId="S::kathy.cebuhar@cuanschutz.edu::18109fbd-37fe-4ecc-bebd-104bae0ba3ce" providerId="AD" clId="Web-{A28963D7-7772-29FE-9D16-DF6CB82A0DAF}" dt="2021-09-03T17:01:31.015" v="185" actId="20577"/>
          <ac:spMkLst>
            <pc:docMk/>
            <pc:sldMk cId="1004908174" sldId="259"/>
            <ac:spMk id="3" creationId="{BFEDFB19-DE68-4F51-BE5F-94716F6A52F1}"/>
          </ac:spMkLst>
        </pc:spChg>
        <pc:spChg chg="add del mod">
          <ac:chgData name="Cebuhar, Kathy K" userId="S::kathy.cebuhar@cuanschutz.edu::18109fbd-37fe-4ecc-bebd-104bae0ba3ce" providerId="AD" clId="Web-{A28963D7-7772-29FE-9D16-DF6CB82A0DAF}" dt="2021-09-03T16:59:31.422" v="138"/>
          <ac:spMkLst>
            <pc:docMk/>
            <pc:sldMk cId="1004908174" sldId="259"/>
            <ac:spMk id="5" creationId="{04367EDA-911A-4A26-857C-9343CC0CF314}"/>
          </ac:spMkLst>
        </pc:spChg>
        <pc:spChg chg="add del">
          <ac:chgData name="Cebuhar, Kathy K" userId="S::kathy.cebuhar@cuanschutz.edu::18109fbd-37fe-4ecc-bebd-104bae0ba3ce" providerId="AD" clId="Web-{A28963D7-7772-29FE-9D16-DF6CB82A0DAF}" dt="2021-09-03T16:59:38.969" v="139"/>
          <ac:spMkLst>
            <pc:docMk/>
            <pc:sldMk cId="1004908174" sldId="259"/>
            <ac:spMk id="10" creationId="{665DBBEF-238B-476B-96AB-8AAC3224ECEA}"/>
          </ac:spMkLst>
        </pc:spChg>
        <pc:spChg chg="add del">
          <ac:chgData name="Cebuhar, Kathy K" userId="S::kathy.cebuhar@cuanschutz.edu::18109fbd-37fe-4ecc-bebd-104bae0ba3ce" providerId="AD" clId="Web-{A28963D7-7772-29FE-9D16-DF6CB82A0DAF}" dt="2021-09-03T16:59:38.969" v="139"/>
          <ac:spMkLst>
            <pc:docMk/>
            <pc:sldMk cId="1004908174" sldId="259"/>
            <ac:spMk id="12" creationId="{3FCFB1DE-0B7E-48CC-BA90-B2AB0889F9D6}"/>
          </ac:spMkLst>
        </pc:spChg>
        <pc:spChg chg="add del">
          <ac:chgData name="Cebuhar, Kathy K" userId="S::kathy.cebuhar@cuanschutz.edu::18109fbd-37fe-4ecc-bebd-104bae0ba3ce" providerId="AD" clId="Web-{A28963D7-7772-29FE-9D16-DF6CB82A0DAF}" dt="2021-09-03T17:00:25.219" v="157"/>
          <ac:spMkLst>
            <pc:docMk/>
            <pc:sldMk cId="1004908174" sldId="259"/>
            <ac:spMk id="18" creationId="{ECC07320-C2CA-4E29-8481-9D9E143C7788}"/>
          </ac:spMkLst>
        </pc:spChg>
        <pc:spChg chg="add del">
          <ac:chgData name="Cebuhar, Kathy K" userId="S::kathy.cebuhar@cuanschutz.edu::18109fbd-37fe-4ecc-bebd-104bae0ba3ce" providerId="AD" clId="Web-{A28963D7-7772-29FE-9D16-DF6CB82A0DAF}" dt="2021-09-03T17:00:25.219" v="157"/>
          <ac:spMkLst>
            <pc:docMk/>
            <pc:sldMk cId="1004908174" sldId="259"/>
            <ac:spMk id="20" creationId="{178FB36B-5BFE-42CA-BC60-1115E0D95EEC}"/>
          </ac:spMkLst>
        </pc:spChg>
        <pc:spChg chg="add">
          <ac:chgData name="Cebuhar, Kathy K" userId="S::kathy.cebuhar@cuanschutz.edu::18109fbd-37fe-4ecc-bebd-104bae0ba3ce" providerId="AD" clId="Web-{A28963D7-7772-29FE-9D16-DF6CB82A0DAF}" dt="2021-09-03T17:00:25.219" v="157"/>
          <ac:spMkLst>
            <pc:docMk/>
            <pc:sldMk cId="1004908174" sldId="259"/>
            <ac:spMk id="25" creationId="{657F69E0-C4B0-4BEC-A689-4F8D877F05D4}"/>
          </ac:spMkLst>
        </pc:spChg>
        <pc:spChg chg="add">
          <ac:chgData name="Cebuhar, Kathy K" userId="S::kathy.cebuhar@cuanschutz.edu::18109fbd-37fe-4ecc-bebd-104bae0ba3ce" providerId="AD" clId="Web-{A28963D7-7772-29FE-9D16-DF6CB82A0DAF}" dt="2021-09-03T17:00:25.219" v="157"/>
          <ac:spMkLst>
            <pc:docMk/>
            <pc:sldMk cId="1004908174" sldId="259"/>
            <ac:spMk id="27" creationId="{9F6380B4-6A1C-481E-8408-B4E6C75B9B81}"/>
          </ac:spMkLst>
        </pc:spChg>
        <pc:picChg chg="add del mod">
          <ac:chgData name="Cebuhar, Kathy K" userId="S::kathy.cebuhar@cuanschutz.edu::18109fbd-37fe-4ecc-bebd-104bae0ba3ce" providerId="AD" clId="Web-{A28963D7-7772-29FE-9D16-DF6CB82A0DAF}" dt="2021-09-03T16:59:31.422" v="138"/>
          <ac:picMkLst>
            <pc:docMk/>
            <pc:sldMk cId="1004908174" sldId="259"/>
            <ac:picMk id="4" creationId="{DEF84DCA-647A-4A85-9A8E-98A68BF5CC02}"/>
          </ac:picMkLst>
        </pc:picChg>
        <pc:picChg chg="add mod">
          <ac:chgData name="Cebuhar, Kathy K" userId="S::kathy.cebuhar@cuanschutz.edu::18109fbd-37fe-4ecc-bebd-104bae0ba3ce" providerId="AD" clId="Web-{A28963D7-7772-29FE-9D16-DF6CB82A0DAF}" dt="2021-09-03T17:00:25.219" v="157"/>
          <ac:picMkLst>
            <pc:docMk/>
            <pc:sldMk cId="1004908174" sldId="259"/>
            <ac:picMk id="14" creationId="{C0FCB6A2-DD73-4014-9710-4BEE55659A93}"/>
          </ac:picMkLst>
        </pc:picChg>
      </pc:sldChg>
      <pc:sldChg chg="addSp delSp modSp new mod setBg">
        <pc:chgData name="Cebuhar, Kathy K" userId="S::kathy.cebuhar@cuanschutz.edu::18109fbd-37fe-4ecc-bebd-104bae0ba3ce" providerId="AD" clId="Web-{A28963D7-7772-29FE-9D16-DF6CB82A0DAF}" dt="2021-09-03T17:12:37.718" v="605"/>
        <pc:sldMkLst>
          <pc:docMk/>
          <pc:sldMk cId="2009289118" sldId="260"/>
        </pc:sldMkLst>
        <pc:spChg chg="mod">
          <ac:chgData name="Cebuhar, Kathy K" userId="S::kathy.cebuhar@cuanschutz.edu::18109fbd-37fe-4ecc-bebd-104bae0ba3ce" providerId="AD" clId="Web-{A28963D7-7772-29FE-9D16-DF6CB82A0DAF}" dt="2021-09-03T17:05:10.921" v="386"/>
          <ac:spMkLst>
            <pc:docMk/>
            <pc:sldMk cId="2009289118" sldId="260"/>
            <ac:spMk id="2" creationId="{A808E93B-9549-4D16-8BDA-147C4E1E240B}"/>
          </ac:spMkLst>
        </pc:spChg>
        <pc:spChg chg="del mod">
          <ac:chgData name="Cebuhar, Kathy K" userId="S::kathy.cebuhar@cuanschutz.edu::18109fbd-37fe-4ecc-bebd-104bae0ba3ce" providerId="AD" clId="Web-{A28963D7-7772-29FE-9D16-DF6CB82A0DAF}" dt="2021-09-03T17:05:10.921" v="386"/>
          <ac:spMkLst>
            <pc:docMk/>
            <pc:sldMk cId="2009289118" sldId="260"/>
            <ac:spMk id="3" creationId="{5E7EDED8-02AB-401B-A544-E3AAB9D4FAF7}"/>
          </ac:spMkLst>
        </pc:spChg>
        <pc:spChg chg="add">
          <ac:chgData name="Cebuhar, Kathy K" userId="S::kathy.cebuhar@cuanschutz.edu::18109fbd-37fe-4ecc-bebd-104bae0ba3ce" providerId="AD" clId="Web-{A28963D7-7772-29FE-9D16-DF6CB82A0DAF}" dt="2021-09-03T17:05:10.921" v="386"/>
          <ac:spMkLst>
            <pc:docMk/>
            <pc:sldMk cId="2009289118" sldId="260"/>
            <ac:spMk id="9" creationId="{C05CBC3C-2E5A-4839-8B9B-2E5A6ADF0F58}"/>
          </ac:spMkLst>
        </pc:spChg>
        <pc:spChg chg="add">
          <ac:chgData name="Cebuhar, Kathy K" userId="S::kathy.cebuhar@cuanschutz.edu::18109fbd-37fe-4ecc-bebd-104bae0ba3ce" providerId="AD" clId="Web-{A28963D7-7772-29FE-9D16-DF6CB82A0DAF}" dt="2021-09-03T17:05:10.921" v="386"/>
          <ac:spMkLst>
            <pc:docMk/>
            <pc:sldMk cId="2009289118" sldId="260"/>
            <ac:spMk id="11" creationId="{DB5B423A-57CC-4C58-AA26-8E2E862B03A0}"/>
          </ac:spMkLst>
        </pc:spChg>
        <pc:graphicFrameChg chg="add modGraphic">
          <ac:chgData name="Cebuhar, Kathy K" userId="S::kathy.cebuhar@cuanschutz.edu::18109fbd-37fe-4ecc-bebd-104bae0ba3ce" providerId="AD" clId="Web-{A28963D7-7772-29FE-9D16-DF6CB82A0DAF}" dt="2021-09-03T17:06:49.843" v="396" actId="20577"/>
          <ac:graphicFrameMkLst>
            <pc:docMk/>
            <pc:sldMk cId="2009289118" sldId="260"/>
            <ac:graphicFrameMk id="5" creationId="{174261BB-2E3C-4CDC-A837-94DD4AE1AB4A}"/>
          </ac:graphicFrameMkLst>
        </pc:graphicFrameChg>
      </pc:sldChg>
      <pc:sldChg chg="addSp delSp modSp new mod setBg modClrScheme chgLayout">
        <pc:chgData name="Cebuhar, Kathy K" userId="S::kathy.cebuhar@cuanschutz.edu::18109fbd-37fe-4ecc-bebd-104bae0ba3ce" providerId="AD" clId="Web-{A28963D7-7772-29FE-9D16-DF6CB82A0DAF}" dt="2021-09-03T17:16:18.108" v="800" actId="20577"/>
        <pc:sldMkLst>
          <pc:docMk/>
          <pc:sldMk cId="3216253377" sldId="261"/>
        </pc:sldMkLst>
        <pc:spChg chg="mod ord">
          <ac:chgData name="Cebuhar, Kathy K" userId="S::kathy.cebuhar@cuanschutz.edu::18109fbd-37fe-4ecc-bebd-104bae0ba3ce" providerId="AD" clId="Web-{A28963D7-7772-29FE-9D16-DF6CB82A0DAF}" dt="2021-09-03T17:12:58.155" v="608" actId="20577"/>
          <ac:spMkLst>
            <pc:docMk/>
            <pc:sldMk cId="3216253377" sldId="261"/>
            <ac:spMk id="2" creationId="{957DC95F-5A04-4D0D-AADD-AC864FFA1AC9}"/>
          </ac:spMkLst>
        </pc:spChg>
        <pc:spChg chg="mod ord">
          <ac:chgData name="Cebuhar, Kathy K" userId="S::kathy.cebuhar@cuanschutz.edu::18109fbd-37fe-4ecc-bebd-104bae0ba3ce" providerId="AD" clId="Web-{A28963D7-7772-29FE-9D16-DF6CB82A0DAF}" dt="2021-09-03T17:14:59.718" v="704" actId="20577"/>
          <ac:spMkLst>
            <pc:docMk/>
            <pc:sldMk cId="3216253377" sldId="261"/>
            <ac:spMk id="3" creationId="{7DE15D65-7E83-462E-BBC4-B82ECB7180B1}"/>
          </ac:spMkLst>
        </pc:spChg>
        <pc:spChg chg="add del mod ord">
          <ac:chgData name="Cebuhar, Kathy K" userId="S::kathy.cebuhar@cuanschutz.edu::18109fbd-37fe-4ecc-bebd-104bae0ba3ce" providerId="AD" clId="Web-{A28963D7-7772-29FE-9D16-DF6CB82A0DAF}" dt="2021-09-03T17:16:18.108" v="800" actId="20577"/>
          <ac:spMkLst>
            <pc:docMk/>
            <pc:sldMk cId="3216253377" sldId="261"/>
            <ac:spMk id="4" creationId="{925DC4F0-A49F-4D0C-B6AE-84DA01BC9A9F}"/>
          </ac:spMkLst>
        </pc:spChg>
        <pc:spChg chg="add mod ord">
          <ac:chgData name="Cebuhar, Kathy K" userId="S::kathy.cebuhar@cuanschutz.edu::18109fbd-37fe-4ecc-bebd-104bae0ba3ce" providerId="AD" clId="Web-{A28963D7-7772-29FE-9D16-DF6CB82A0DAF}" dt="2021-09-03T17:12:12.171" v="601" actId="14100"/>
          <ac:spMkLst>
            <pc:docMk/>
            <pc:sldMk cId="3216253377" sldId="261"/>
            <ac:spMk id="5" creationId="{D333F0F7-6F1C-4386-A479-E4EF753F78B4}"/>
          </ac:spMkLst>
        </pc:spChg>
        <pc:spChg chg="add mod ord">
          <ac:chgData name="Cebuhar, Kathy K" userId="S::kathy.cebuhar@cuanschutz.edu::18109fbd-37fe-4ecc-bebd-104bae0ba3ce" providerId="AD" clId="Web-{A28963D7-7772-29FE-9D16-DF6CB82A0DAF}" dt="2021-09-03T17:12:15.874" v="602" actId="14100"/>
          <ac:spMkLst>
            <pc:docMk/>
            <pc:sldMk cId="3216253377" sldId="261"/>
            <ac:spMk id="6" creationId="{67CC1122-BECC-4D46-9926-FEF8F279A3A7}"/>
          </ac:spMkLst>
        </pc:spChg>
      </pc:sldChg>
      <pc:sldMasterChg chg="mod setBg modSldLayout">
        <pc:chgData name="Cebuhar, Kathy K" userId="S::kathy.cebuhar@cuanschutz.edu::18109fbd-37fe-4ecc-bebd-104bae0ba3ce" providerId="AD" clId="Web-{A28963D7-7772-29FE-9D16-DF6CB82A0DAF}" dt="2021-09-03T17:12:37.718" v="605"/>
        <pc:sldMasterMkLst>
          <pc:docMk/>
          <pc:sldMasterMk cId="68208899" sldId="2147483681"/>
        </pc:sldMasterMkLst>
        <pc:sldLayoutChg chg="mod">
          <pc:chgData name="Cebuhar, Kathy K" userId="S::kathy.cebuhar@cuanschutz.edu::18109fbd-37fe-4ecc-bebd-104bae0ba3ce" providerId="AD" clId="Web-{A28963D7-7772-29FE-9D16-DF6CB82A0DAF}" dt="2021-09-03T17:12:37.718" v="605"/>
          <pc:sldLayoutMkLst>
            <pc:docMk/>
            <pc:sldMasterMk cId="68208899" sldId="2147483681"/>
            <pc:sldLayoutMk cId="2602694411" sldId="2147483651"/>
          </pc:sldLayoutMkLst>
        </pc:sldLayoutChg>
        <pc:sldLayoutChg chg="mod">
          <pc:chgData name="Cebuhar, Kathy K" userId="S::kathy.cebuhar@cuanschutz.edu::18109fbd-37fe-4ecc-bebd-104bae0ba3ce" providerId="AD" clId="Web-{A28963D7-7772-29FE-9D16-DF6CB82A0DAF}" dt="2021-09-03T17:12:37.718" v="605"/>
          <pc:sldLayoutMkLst>
            <pc:docMk/>
            <pc:sldMasterMk cId="68208899" sldId="2147483681"/>
            <pc:sldLayoutMk cId="1276566217" sldId="2147483653"/>
          </pc:sldLayoutMkLst>
        </pc:sldLayoutChg>
        <pc:sldLayoutChg chg="mod">
          <pc:chgData name="Cebuhar, Kathy K" userId="S::kathy.cebuhar@cuanschutz.edu::18109fbd-37fe-4ecc-bebd-104bae0ba3ce" providerId="AD" clId="Web-{A28963D7-7772-29FE-9D16-DF6CB82A0DAF}" dt="2021-09-03T17:12:37.718" v="605"/>
          <pc:sldLayoutMkLst>
            <pc:docMk/>
            <pc:sldMasterMk cId="68208899" sldId="2147483681"/>
            <pc:sldLayoutMk cId="1964574197" sldId="2147483654"/>
          </pc:sldLayoutMkLst>
        </pc:sldLayoutChg>
        <pc:sldLayoutChg chg="mod">
          <pc:chgData name="Cebuhar, Kathy K" userId="S::kathy.cebuhar@cuanschutz.edu::18109fbd-37fe-4ecc-bebd-104bae0ba3ce" providerId="AD" clId="Web-{A28963D7-7772-29FE-9D16-DF6CB82A0DAF}" dt="2021-09-03T17:12:37.718" v="605"/>
          <pc:sldLayoutMkLst>
            <pc:docMk/>
            <pc:sldMasterMk cId="68208899" sldId="2147483681"/>
            <pc:sldLayoutMk cId="2861612338" sldId="2147483655"/>
          </pc:sldLayoutMkLst>
        </pc:sldLayoutChg>
        <pc:sldLayoutChg chg="mod">
          <pc:chgData name="Cebuhar, Kathy K" userId="S::kathy.cebuhar@cuanschutz.edu::18109fbd-37fe-4ecc-bebd-104bae0ba3ce" providerId="AD" clId="Web-{A28963D7-7772-29FE-9D16-DF6CB82A0DAF}" dt="2021-09-03T17:12:37.718" v="605"/>
          <pc:sldLayoutMkLst>
            <pc:docMk/>
            <pc:sldMasterMk cId="68208899" sldId="2147483681"/>
            <pc:sldLayoutMk cId="4184700656" sldId="2147483656"/>
          </pc:sldLayoutMkLst>
        </pc:sldLayoutChg>
        <pc:sldLayoutChg chg="mod">
          <pc:chgData name="Cebuhar, Kathy K" userId="S::kathy.cebuhar@cuanschutz.edu::18109fbd-37fe-4ecc-bebd-104bae0ba3ce" providerId="AD" clId="Web-{A28963D7-7772-29FE-9D16-DF6CB82A0DAF}" dt="2021-09-03T17:12:37.718" v="605"/>
          <pc:sldLayoutMkLst>
            <pc:docMk/>
            <pc:sldMasterMk cId="68208899" sldId="2147483681"/>
            <pc:sldLayoutMk cId="3025743126" sldId="2147483657"/>
          </pc:sldLayoutMkLst>
        </pc:sldLayoutChg>
        <pc:sldLayoutChg chg="mod">
          <pc:chgData name="Cebuhar, Kathy K" userId="S::kathy.cebuhar@cuanschutz.edu::18109fbd-37fe-4ecc-bebd-104bae0ba3ce" providerId="AD" clId="Web-{A28963D7-7772-29FE-9D16-DF6CB82A0DAF}" dt="2021-09-03T17:12:37.718" v="605"/>
          <pc:sldLayoutMkLst>
            <pc:docMk/>
            <pc:sldMasterMk cId="68208899" sldId="2147483681"/>
            <pc:sldLayoutMk cId="2818709035" sldId="2147483658"/>
          </pc:sldLayoutMkLst>
        </pc:sldLayoutChg>
        <pc:sldLayoutChg chg="mod">
          <pc:chgData name="Cebuhar, Kathy K" userId="S::kathy.cebuhar@cuanschutz.edu::18109fbd-37fe-4ecc-bebd-104bae0ba3ce" providerId="AD" clId="Web-{A28963D7-7772-29FE-9D16-DF6CB82A0DAF}" dt="2021-09-03T17:12:37.718" v="605"/>
          <pc:sldLayoutMkLst>
            <pc:docMk/>
            <pc:sldMasterMk cId="68208899" sldId="2147483681"/>
            <pc:sldLayoutMk cId="582241546" sldId="2147483659"/>
          </pc:sldLayoutMkLst>
        </pc:sldLayoutChg>
        <pc:sldLayoutChg chg="mod">
          <pc:chgData name="Cebuhar, Kathy K" userId="S::kathy.cebuhar@cuanschutz.edu::18109fbd-37fe-4ecc-bebd-104bae0ba3ce" providerId="AD" clId="Web-{A28963D7-7772-29FE-9D16-DF6CB82A0DAF}" dt="2021-09-03T17:12:37.718" v="605"/>
          <pc:sldLayoutMkLst>
            <pc:docMk/>
            <pc:sldMasterMk cId="68208899" sldId="2147483681"/>
            <pc:sldLayoutMk cId="1540159187" sldId="2147483678"/>
          </pc:sldLayoutMkLst>
        </pc:sldLayoutChg>
        <pc:sldLayoutChg chg="mod">
          <pc:chgData name="Cebuhar, Kathy K" userId="S::kathy.cebuhar@cuanschutz.edu::18109fbd-37fe-4ecc-bebd-104bae0ba3ce" providerId="AD" clId="Web-{A28963D7-7772-29FE-9D16-DF6CB82A0DAF}" dt="2021-09-03T17:12:37.718" v="605"/>
          <pc:sldLayoutMkLst>
            <pc:docMk/>
            <pc:sldMasterMk cId="68208899" sldId="2147483681"/>
            <pc:sldLayoutMk cId="3734667927" sldId="2147483679"/>
          </pc:sldLayoutMkLst>
        </pc:sldLayoutChg>
        <pc:sldLayoutChg chg="mod">
          <pc:chgData name="Cebuhar, Kathy K" userId="S::kathy.cebuhar@cuanschutz.edu::18109fbd-37fe-4ecc-bebd-104bae0ba3ce" providerId="AD" clId="Web-{A28963D7-7772-29FE-9D16-DF6CB82A0DAF}" dt="2021-09-03T17:12:37.718" v="605"/>
          <pc:sldLayoutMkLst>
            <pc:docMk/>
            <pc:sldMasterMk cId="68208899" sldId="2147483681"/>
            <pc:sldLayoutMk cId="3548000070" sldId="2147483682"/>
          </pc:sldLayoutMkLst>
        </pc:sldLayoutChg>
      </pc:sldMasterChg>
    </pc:docChg>
  </pc:docChgLst>
  <pc:docChgLst>
    <pc:chgData name="Quintana, Lauren (SOM-DFM)" userId="S::lauren.t.quintana@cuanschutz.edu::1e83b9cb-90c6-47c9-a925-cdee5be8a564" providerId="AD" clId="Web-{55B76BF6-34FD-428D-B921-CEE44DCB3EEC}"/>
    <pc:docChg chg="delSld modSld">
      <pc:chgData name="Quintana, Lauren (SOM-DFM)" userId="S::lauren.t.quintana@cuanschutz.edu::1e83b9cb-90c6-47c9-a925-cdee5be8a564" providerId="AD" clId="Web-{55B76BF6-34FD-428D-B921-CEE44DCB3EEC}" dt="2021-08-30T21:34:16.010" v="9" actId="1076"/>
      <pc:docMkLst>
        <pc:docMk/>
      </pc:docMkLst>
      <pc:sldChg chg="del">
        <pc:chgData name="Quintana, Lauren (SOM-DFM)" userId="S::lauren.t.quintana@cuanschutz.edu::1e83b9cb-90c6-47c9-a925-cdee5be8a564" providerId="AD" clId="Web-{55B76BF6-34FD-428D-B921-CEE44DCB3EEC}" dt="2021-08-30T21:32:28.183" v="0"/>
        <pc:sldMkLst>
          <pc:docMk/>
          <pc:sldMk cId="4198644136" sldId="256"/>
        </pc:sldMkLst>
      </pc:sldChg>
      <pc:sldChg chg="addSp delSp modSp">
        <pc:chgData name="Quintana, Lauren (SOM-DFM)" userId="S::lauren.t.quintana@cuanschutz.edu::1e83b9cb-90c6-47c9-a925-cdee5be8a564" providerId="AD" clId="Web-{55B76BF6-34FD-428D-B921-CEE44DCB3EEC}" dt="2021-08-30T21:34:16.010" v="9" actId="1076"/>
        <pc:sldMkLst>
          <pc:docMk/>
          <pc:sldMk cId="367405406" sldId="257"/>
        </pc:sldMkLst>
        <pc:spChg chg="del">
          <ac:chgData name="Quintana, Lauren (SOM-DFM)" userId="S::lauren.t.quintana@cuanschutz.edu::1e83b9cb-90c6-47c9-a925-cdee5be8a564" providerId="AD" clId="Web-{55B76BF6-34FD-428D-B921-CEE44DCB3EEC}" dt="2021-08-30T21:34:10.728" v="7"/>
          <ac:spMkLst>
            <pc:docMk/>
            <pc:sldMk cId="367405406" sldId="257"/>
            <ac:spMk id="2" creationId="{926BDAE2-2E91-4842-BDCC-308CF672B207}"/>
          </ac:spMkLst>
        </pc:spChg>
        <pc:spChg chg="del">
          <ac:chgData name="Quintana, Lauren (SOM-DFM)" userId="S::lauren.t.quintana@cuanschutz.edu::1e83b9cb-90c6-47c9-a925-cdee5be8a564" providerId="AD" clId="Web-{55B76BF6-34FD-428D-B921-CEE44DCB3EEC}" dt="2021-08-30T21:33:19.091" v="1"/>
          <ac:spMkLst>
            <pc:docMk/>
            <pc:sldMk cId="367405406" sldId="257"/>
            <ac:spMk id="3" creationId="{30011F26-F1B5-4575-8B1A-AC2AE2F1016F}"/>
          </ac:spMkLst>
        </pc:spChg>
        <pc:spChg chg="add mod">
          <ac:chgData name="Quintana, Lauren (SOM-DFM)" userId="S::lauren.t.quintana@cuanschutz.edu::1e83b9cb-90c6-47c9-a925-cdee5be8a564" providerId="AD" clId="Web-{55B76BF6-34FD-428D-B921-CEE44DCB3EEC}" dt="2021-08-30T21:33:19.104" v="3"/>
          <ac:spMkLst>
            <pc:docMk/>
            <pc:sldMk cId="367405406" sldId="257"/>
            <ac:spMk id="6" creationId="{64B9999E-1CE0-4284-BF9B-85EB0F2C76A2}"/>
          </ac:spMkLst>
        </pc:spChg>
        <pc:spChg chg="add del mod">
          <ac:chgData name="Quintana, Lauren (SOM-DFM)" userId="S::lauren.t.quintana@cuanschutz.edu::1e83b9cb-90c6-47c9-a925-cdee5be8a564" providerId="AD" clId="Web-{55B76BF6-34FD-428D-B921-CEE44DCB3EEC}" dt="2021-08-30T21:34:05.588" v="5"/>
          <ac:spMkLst>
            <pc:docMk/>
            <pc:sldMk cId="367405406" sldId="257"/>
            <ac:spMk id="8" creationId="{3E520A06-87A1-4E2B-AC58-1EB03FB75883}"/>
          </ac:spMkLst>
        </pc:spChg>
        <pc:graphicFrameChg chg="add del mod ord modGraphic">
          <ac:chgData name="Quintana, Lauren (SOM-DFM)" userId="S::lauren.t.quintana@cuanschutz.edu::1e83b9cb-90c6-47c9-a925-cdee5be8a564" providerId="AD" clId="Web-{55B76BF6-34FD-428D-B921-CEE44DCB3EEC}" dt="2021-08-30T21:33:40.369" v="4"/>
          <ac:graphicFrameMkLst>
            <pc:docMk/>
            <pc:sldMk cId="367405406" sldId="257"/>
            <ac:graphicFrameMk id="5" creationId="{1DDF1A92-155E-4594-B464-672BD131CB51}"/>
          </ac:graphicFrameMkLst>
        </pc:graphicFrameChg>
        <pc:picChg chg="add mod ord">
          <ac:chgData name="Quintana, Lauren (SOM-DFM)" userId="S::lauren.t.quintana@cuanschutz.edu::1e83b9cb-90c6-47c9-a925-cdee5be8a564" providerId="AD" clId="Web-{55B76BF6-34FD-428D-B921-CEE44DCB3EEC}" dt="2021-08-30T21:34:16.010" v="9" actId="1076"/>
          <ac:picMkLst>
            <pc:docMk/>
            <pc:sldMk cId="367405406" sldId="257"/>
            <ac:picMk id="9" creationId="{4EECB7A5-2F25-4653-97FA-6C618BA5D358}"/>
          </ac:picMkLst>
        </pc:picChg>
      </pc:sldChg>
    </pc:docChg>
  </pc:docChgLst>
  <pc:docChgLst>
    <pc:chgData name="Quintana, Lauren (SOM-DFM)" userId="S::lauren.t.quintana@cuanschutz.edu::1e83b9cb-90c6-47c9-a925-cdee5be8a564" providerId="AD" clId="Web-{5F35F714-AB4C-4B81-8BC6-1ACDBB97B205}"/>
    <pc:docChg chg="addSld modSld">
      <pc:chgData name="Quintana, Lauren (SOM-DFM)" userId="S::lauren.t.quintana@cuanschutz.edu::1e83b9cb-90c6-47c9-a925-cdee5be8a564" providerId="AD" clId="Web-{5F35F714-AB4C-4B81-8BC6-1ACDBB97B205}" dt="2021-09-13T17:20:19.542" v="19"/>
      <pc:docMkLst>
        <pc:docMk/>
      </pc:docMkLst>
      <pc:sldChg chg="addSp delSp modSp new mod setBg modNotes">
        <pc:chgData name="Quintana, Lauren (SOM-DFM)" userId="S::lauren.t.quintana@cuanschutz.edu::1e83b9cb-90c6-47c9-a925-cdee5be8a564" providerId="AD" clId="Web-{5F35F714-AB4C-4B81-8BC6-1ACDBB97B205}" dt="2021-09-13T17:20:19.542" v="19"/>
        <pc:sldMkLst>
          <pc:docMk/>
          <pc:sldMk cId="3288108735" sldId="268"/>
        </pc:sldMkLst>
        <pc:spChg chg="add del">
          <ac:chgData name="Quintana, Lauren (SOM-DFM)" userId="S::lauren.t.quintana@cuanschutz.edu::1e83b9cb-90c6-47c9-a925-cdee5be8a564" providerId="AD" clId="Web-{5F35F714-AB4C-4B81-8BC6-1ACDBB97B205}" dt="2021-09-13T17:20:19.542" v="19"/>
          <ac:spMkLst>
            <pc:docMk/>
            <pc:sldMk cId="3288108735" sldId="268"/>
            <ac:spMk id="3" creationId="{5B79618A-2CB5-412B-A52A-7EC7CE165061}"/>
          </ac:spMkLst>
        </pc:spChg>
        <pc:spChg chg="add">
          <ac:chgData name="Quintana, Lauren (SOM-DFM)" userId="S::lauren.t.quintana@cuanschutz.edu::1e83b9cb-90c6-47c9-a925-cdee5be8a564" providerId="AD" clId="Web-{5F35F714-AB4C-4B81-8BC6-1ACDBB97B205}" dt="2021-09-13T17:16:55.331" v="2"/>
          <ac:spMkLst>
            <pc:docMk/>
            <pc:sldMk cId="3288108735" sldId="268"/>
            <ac:spMk id="7" creationId="{42A4FC2C-047E-45A5-965D-8E1E3BF09BC6}"/>
          </ac:spMkLst>
        </pc:spChg>
        <pc:picChg chg="add mod">
          <ac:chgData name="Quintana, Lauren (SOM-DFM)" userId="S::lauren.t.quintana@cuanschutz.edu::1e83b9cb-90c6-47c9-a925-cdee5be8a564" providerId="AD" clId="Web-{5F35F714-AB4C-4B81-8BC6-1ACDBB97B205}" dt="2021-09-13T17:16:55.331" v="2"/>
          <ac:picMkLst>
            <pc:docMk/>
            <pc:sldMk cId="3288108735" sldId="268"/>
            <ac:picMk id="2" creationId="{6E668669-ECBD-4BC0-B9AA-58FC68904A6F}"/>
          </ac:picMkLst>
        </pc:picChg>
      </pc:sldChg>
      <pc:sldChg chg="addSp modSp new mod setBg modNotes">
        <pc:chgData name="Quintana, Lauren (SOM-DFM)" userId="S::lauren.t.quintana@cuanschutz.edu::1e83b9cb-90c6-47c9-a925-cdee5be8a564" providerId="AD" clId="Web-{5F35F714-AB4C-4B81-8BC6-1ACDBB97B205}" dt="2021-09-13T17:19:32.165" v="10"/>
        <pc:sldMkLst>
          <pc:docMk/>
          <pc:sldMk cId="3978850974" sldId="269"/>
        </pc:sldMkLst>
        <pc:spChg chg="add">
          <ac:chgData name="Quintana, Lauren (SOM-DFM)" userId="S::lauren.t.quintana@cuanschutz.edu::1e83b9cb-90c6-47c9-a925-cdee5be8a564" providerId="AD" clId="Web-{5F35F714-AB4C-4B81-8BC6-1ACDBB97B205}" dt="2021-09-13T17:19:19.586" v="8"/>
          <ac:spMkLst>
            <pc:docMk/>
            <pc:sldMk cId="3978850974" sldId="269"/>
            <ac:spMk id="7" creationId="{42A4FC2C-047E-45A5-965D-8E1E3BF09BC6}"/>
          </ac:spMkLst>
        </pc:spChg>
        <pc:picChg chg="add mod">
          <ac:chgData name="Quintana, Lauren (SOM-DFM)" userId="S::lauren.t.quintana@cuanschutz.edu::1e83b9cb-90c6-47c9-a925-cdee5be8a564" providerId="AD" clId="Web-{5F35F714-AB4C-4B81-8BC6-1ACDBB97B205}" dt="2021-09-13T17:19:19.586" v="8"/>
          <ac:picMkLst>
            <pc:docMk/>
            <pc:sldMk cId="3978850974" sldId="269"/>
            <ac:picMk id="2" creationId="{46C32415-A97F-41B4-AF56-B577F172465A}"/>
          </ac:picMkLst>
        </pc:picChg>
      </pc:sldChg>
      <pc:sldChg chg="addSp modSp new mod setBg modNotes">
        <pc:chgData name="Quintana, Lauren (SOM-DFM)" userId="S::lauren.t.quintana@cuanschutz.edu::1e83b9cb-90c6-47c9-a925-cdee5be8a564" providerId="AD" clId="Web-{5F35F714-AB4C-4B81-8BC6-1ACDBB97B205}" dt="2021-09-13T17:19:46.728" v="15"/>
        <pc:sldMkLst>
          <pc:docMk/>
          <pc:sldMk cId="538993752" sldId="270"/>
        </pc:sldMkLst>
        <pc:spChg chg="add">
          <ac:chgData name="Quintana, Lauren (SOM-DFM)" userId="S::lauren.t.quintana@cuanschutz.edu::1e83b9cb-90c6-47c9-a925-cdee5be8a564" providerId="AD" clId="Web-{5F35F714-AB4C-4B81-8BC6-1ACDBB97B205}" dt="2021-09-13T17:19:41.212" v="13"/>
          <ac:spMkLst>
            <pc:docMk/>
            <pc:sldMk cId="538993752" sldId="270"/>
            <ac:spMk id="7" creationId="{42A4FC2C-047E-45A5-965D-8E1E3BF09BC6}"/>
          </ac:spMkLst>
        </pc:spChg>
        <pc:picChg chg="add mod">
          <ac:chgData name="Quintana, Lauren (SOM-DFM)" userId="S::lauren.t.quintana@cuanschutz.edu::1e83b9cb-90c6-47c9-a925-cdee5be8a564" providerId="AD" clId="Web-{5F35F714-AB4C-4B81-8BC6-1ACDBB97B205}" dt="2021-09-13T17:19:41.212" v="13"/>
          <ac:picMkLst>
            <pc:docMk/>
            <pc:sldMk cId="538993752" sldId="270"/>
            <ac:picMk id="2" creationId="{86B79491-0775-46D4-9082-ADB74BB3F488}"/>
          </ac:picMkLst>
        </pc:picChg>
      </pc:sldChg>
      <pc:sldChg chg="addSp modSp new mod setBg">
        <pc:chgData name="Quintana, Lauren (SOM-DFM)" userId="S::lauren.t.quintana@cuanschutz.edu::1e83b9cb-90c6-47c9-a925-cdee5be8a564" providerId="AD" clId="Web-{5F35F714-AB4C-4B81-8BC6-1ACDBB97B205}" dt="2021-09-13T17:20:01.119" v="18"/>
        <pc:sldMkLst>
          <pc:docMk/>
          <pc:sldMk cId="1764141356" sldId="271"/>
        </pc:sldMkLst>
        <pc:spChg chg="add">
          <ac:chgData name="Quintana, Lauren (SOM-DFM)" userId="S::lauren.t.quintana@cuanschutz.edu::1e83b9cb-90c6-47c9-a925-cdee5be8a564" providerId="AD" clId="Web-{5F35F714-AB4C-4B81-8BC6-1ACDBB97B205}" dt="2021-09-13T17:20:01.119" v="18"/>
          <ac:spMkLst>
            <pc:docMk/>
            <pc:sldMk cId="1764141356" sldId="271"/>
            <ac:spMk id="7" creationId="{42A4FC2C-047E-45A5-965D-8E1E3BF09BC6}"/>
          </ac:spMkLst>
        </pc:spChg>
        <pc:picChg chg="add mod">
          <ac:chgData name="Quintana, Lauren (SOM-DFM)" userId="S::lauren.t.quintana@cuanschutz.edu::1e83b9cb-90c6-47c9-a925-cdee5be8a564" providerId="AD" clId="Web-{5F35F714-AB4C-4B81-8BC6-1ACDBB97B205}" dt="2021-09-13T17:20:01.119" v="18"/>
          <ac:picMkLst>
            <pc:docMk/>
            <pc:sldMk cId="1764141356" sldId="271"/>
            <ac:picMk id="2" creationId="{A68B36D9-6CEA-478D-A3A2-F9ECE618C4E0}"/>
          </ac:picMkLst>
        </pc:picChg>
      </pc:sldChg>
    </pc:docChg>
  </pc:docChgLst>
  <pc:docChgLst>
    <pc:chgData name="Quintana, Lauren (SOM-DFM)" userId="S::lauren.t.quintana@cuanschutz.edu::1e83b9cb-90c6-47c9-a925-cdee5be8a564" providerId="AD" clId="Web-{CF431A4C-1248-4816-84AF-869A6AC78F81}"/>
    <pc:docChg chg="addSld delSld modSld">
      <pc:chgData name="Quintana, Lauren (SOM-DFM)" userId="S::lauren.t.quintana@cuanschutz.edu::1e83b9cb-90c6-47c9-a925-cdee5be8a564" providerId="AD" clId="Web-{CF431A4C-1248-4816-84AF-869A6AC78F81}" dt="2021-09-13T15:50:06.131" v="44" actId="20577"/>
      <pc:docMkLst>
        <pc:docMk/>
      </pc:docMkLst>
      <pc:sldChg chg="modSp">
        <pc:chgData name="Quintana, Lauren (SOM-DFM)" userId="S::lauren.t.quintana@cuanschutz.edu::1e83b9cb-90c6-47c9-a925-cdee5be8a564" providerId="AD" clId="Web-{CF431A4C-1248-4816-84AF-869A6AC78F81}" dt="2021-09-13T15:50:06.131" v="44" actId="20577"/>
        <pc:sldMkLst>
          <pc:docMk/>
          <pc:sldMk cId="2009289118" sldId="260"/>
        </pc:sldMkLst>
        <pc:graphicFrameChg chg="mod modGraphic">
          <ac:chgData name="Quintana, Lauren (SOM-DFM)" userId="S::lauren.t.quintana@cuanschutz.edu::1e83b9cb-90c6-47c9-a925-cdee5be8a564" providerId="AD" clId="Web-{CF431A4C-1248-4816-84AF-869A6AC78F81}" dt="2021-09-13T15:50:06.131" v="44" actId="20577"/>
          <ac:graphicFrameMkLst>
            <pc:docMk/>
            <pc:sldMk cId="2009289118" sldId="260"/>
            <ac:graphicFrameMk id="5" creationId="{174261BB-2E3C-4CDC-A837-94DD4AE1AB4A}"/>
          </ac:graphicFrameMkLst>
        </pc:graphicFrameChg>
      </pc:sldChg>
      <pc:sldChg chg="modSp">
        <pc:chgData name="Quintana, Lauren (SOM-DFM)" userId="S::lauren.t.quintana@cuanschutz.edu::1e83b9cb-90c6-47c9-a925-cdee5be8a564" providerId="AD" clId="Web-{CF431A4C-1248-4816-84AF-869A6AC78F81}" dt="2021-09-13T15:47:26.482" v="20" actId="20577"/>
        <pc:sldMkLst>
          <pc:docMk/>
          <pc:sldMk cId="3216253377" sldId="261"/>
        </pc:sldMkLst>
        <pc:spChg chg="mod">
          <ac:chgData name="Quintana, Lauren (SOM-DFM)" userId="S::lauren.t.quintana@cuanschutz.edu::1e83b9cb-90c6-47c9-a925-cdee5be8a564" providerId="AD" clId="Web-{CF431A4C-1248-4816-84AF-869A6AC78F81}" dt="2021-09-13T15:47:26.482" v="20" actId="20577"/>
          <ac:spMkLst>
            <pc:docMk/>
            <pc:sldMk cId="3216253377" sldId="261"/>
            <ac:spMk id="4" creationId="{925DC4F0-A49F-4D0C-B6AE-84DA01BC9A9F}"/>
          </ac:spMkLst>
        </pc:spChg>
      </pc:sldChg>
      <pc:sldChg chg="del">
        <pc:chgData name="Quintana, Lauren (SOM-DFM)" userId="S::lauren.t.quintana@cuanschutz.edu::1e83b9cb-90c6-47c9-a925-cdee5be8a564" providerId="AD" clId="Web-{CF431A4C-1248-4816-84AF-869A6AC78F81}" dt="2021-09-13T15:45:27.085" v="0"/>
        <pc:sldMkLst>
          <pc:docMk/>
          <pc:sldMk cId="1378319677" sldId="264"/>
        </pc:sldMkLst>
      </pc:sldChg>
      <pc:sldChg chg="addSp delSp modSp new mod setBg">
        <pc:chgData name="Quintana, Lauren (SOM-DFM)" userId="S::lauren.t.quintana@cuanschutz.edu::1e83b9cb-90c6-47c9-a925-cdee5be8a564" providerId="AD" clId="Web-{CF431A4C-1248-4816-84AF-869A6AC78F81}" dt="2021-09-13T15:46:40.323" v="14"/>
        <pc:sldMkLst>
          <pc:docMk/>
          <pc:sldMk cId="3197536110" sldId="264"/>
        </pc:sldMkLst>
        <pc:spChg chg="add del">
          <ac:chgData name="Quintana, Lauren (SOM-DFM)" userId="S::lauren.t.quintana@cuanschutz.edu::1e83b9cb-90c6-47c9-a925-cdee5be8a564" providerId="AD" clId="Web-{CF431A4C-1248-4816-84AF-869A6AC78F81}" dt="2021-09-13T15:46:40.323" v="14"/>
          <ac:spMkLst>
            <pc:docMk/>
            <pc:sldMk cId="3197536110" sldId="264"/>
            <ac:spMk id="7" creationId="{01D0AF59-99C3-4251-AB9A-C966C6AD4400}"/>
          </ac:spMkLst>
        </pc:spChg>
        <pc:spChg chg="add del">
          <ac:chgData name="Quintana, Lauren (SOM-DFM)" userId="S::lauren.t.quintana@cuanschutz.edu::1e83b9cb-90c6-47c9-a925-cdee5be8a564" providerId="AD" clId="Web-{CF431A4C-1248-4816-84AF-869A6AC78F81}" dt="2021-09-13T15:46:40.323" v="14"/>
          <ac:spMkLst>
            <pc:docMk/>
            <pc:sldMk cId="3197536110" sldId="264"/>
            <ac:spMk id="9" creationId="{1855405F-37A2-4869-9154-F8BE3BECE6C3}"/>
          </ac:spMkLst>
        </pc:spChg>
        <pc:spChg chg="add">
          <ac:chgData name="Quintana, Lauren (SOM-DFM)" userId="S::lauren.t.quintana@cuanschutz.edu::1e83b9cb-90c6-47c9-a925-cdee5be8a564" providerId="AD" clId="Web-{CF431A4C-1248-4816-84AF-869A6AC78F81}" dt="2021-09-13T15:46:40.323" v="14"/>
          <ac:spMkLst>
            <pc:docMk/>
            <pc:sldMk cId="3197536110" sldId="264"/>
            <ac:spMk id="14" creationId="{42A4FC2C-047E-45A5-965D-8E1E3BF09BC6}"/>
          </ac:spMkLst>
        </pc:spChg>
        <pc:picChg chg="add mod">
          <ac:chgData name="Quintana, Lauren (SOM-DFM)" userId="S::lauren.t.quintana@cuanschutz.edu::1e83b9cb-90c6-47c9-a925-cdee5be8a564" providerId="AD" clId="Web-{CF431A4C-1248-4816-84AF-869A6AC78F81}" dt="2021-09-13T15:46:40.323" v="14"/>
          <ac:picMkLst>
            <pc:docMk/>
            <pc:sldMk cId="3197536110" sldId="264"/>
            <ac:picMk id="2" creationId="{4C06D566-7B62-4E85-81AE-D2902F83184C}"/>
          </ac:picMkLst>
        </pc:picChg>
      </pc:sldChg>
      <pc:sldChg chg="addSp modSp new mod setBg">
        <pc:chgData name="Quintana, Lauren (SOM-DFM)" userId="S::lauren.t.quintana@cuanschutz.edu::1e83b9cb-90c6-47c9-a925-cdee5be8a564" providerId="AD" clId="Web-{CF431A4C-1248-4816-84AF-869A6AC78F81}" dt="2021-09-13T15:46:02.852" v="8"/>
        <pc:sldMkLst>
          <pc:docMk/>
          <pc:sldMk cId="1547432316" sldId="265"/>
        </pc:sldMkLst>
        <pc:spChg chg="add">
          <ac:chgData name="Quintana, Lauren (SOM-DFM)" userId="S::lauren.t.quintana@cuanschutz.edu::1e83b9cb-90c6-47c9-a925-cdee5be8a564" providerId="AD" clId="Web-{CF431A4C-1248-4816-84AF-869A6AC78F81}" dt="2021-09-13T15:46:02.852" v="8"/>
          <ac:spMkLst>
            <pc:docMk/>
            <pc:sldMk cId="1547432316" sldId="265"/>
            <ac:spMk id="7" creationId="{42A4FC2C-047E-45A5-965D-8E1E3BF09BC6}"/>
          </ac:spMkLst>
        </pc:spChg>
        <pc:picChg chg="add mod">
          <ac:chgData name="Quintana, Lauren (SOM-DFM)" userId="S::lauren.t.quintana@cuanschutz.edu::1e83b9cb-90c6-47c9-a925-cdee5be8a564" providerId="AD" clId="Web-{CF431A4C-1248-4816-84AF-869A6AC78F81}" dt="2021-09-13T15:46:02.852" v="8"/>
          <ac:picMkLst>
            <pc:docMk/>
            <pc:sldMk cId="1547432316" sldId="265"/>
            <ac:picMk id="2" creationId="{D4091226-7133-4AB5-980E-EFB6967C95E7}"/>
          </ac:picMkLst>
        </pc:picChg>
      </pc:sldChg>
      <pc:sldChg chg="addSp modSp new mod setBg">
        <pc:chgData name="Quintana, Lauren (SOM-DFM)" userId="S::lauren.t.quintana@cuanschutz.edu::1e83b9cb-90c6-47c9-a925-cdee5be8a564" providerId="AD" clId="Web-{CF431A4C-1248-4816-84AF-869A6AC78F81}" dt="2021-09-13T15:46:32.791" v="13"/>
        <pc:sldMkLst>
          <pc:docMk/>
          <pc:sldMk cId="571968908" sldId="266"/>
        </pc:sldMkLst>
        <pc:spChg chg="add">
          <ac:chgData name="Quintana, Lauren (SOM-DFM)" userId="S::lauren.t.quintana@cuanschutz.edu::1e83b9cb-90c6-47c9-a925-cdee5be8a564" providerId="AD" clId="Web-{CF431A4C-1248-4816-84AF-869A6AC78F81}" dt="2021-09-13T15:46:32.791" v="13"/>
          <ac:spMkLst>
            <pc:docMk/>
            <pc:sldMk cId="571968908" sldId="266"/>
            <ac:spMk id="7" creationId="{42A4FC2C-047E-45A5-965D-8E1E3BF09BC6}"/>
          </ac:spMkLst>
        </pc:spChg>
        <pc:picChg chg="add mod">
          <ac:chgData name="Quintana, Lauren (SOM-DFM)" userId="S::lauren.t.quintana@cuanschutz.edu::1e83b9cb-90c6-47c9-a925-cdee5be8a564" providerId="AD" clId="Web-{CF431A4C-1248-4816-84AF-869A6AC78F81}" dt="2021-09-13T15:46:32.791" v="13"/>
          <ac:picMkLst>
            <pc:docMk/>
            <pc:sldMk cId="571968908" sldId="266"/>
            <ac:picMk id="2" creationId="{23B50889-8A0D-4340-89CB-952FCB2907EE}"/>
          </ac:picMkLst>
        </pc:picChg>
      </pc:sldChg>
      <pc:sldChg chg="new del">
        <pc:chgData name="Quintana, Lauren (SOM-DFM)" userId="S::lauren.t.quintana@cuanschutz.edu::1e83b9cb-90c6-47c9-a925-cdee5be8a564" providerId="AD" clId="Web-{CF431A4C-1248-4816-84AF-869A6AC78F81}" dt="2021-09-13T15:46:22.463" v="10"/>
        <pc:sldMkLst>
          <pc:docMk/>
          <pc:sldMk cId="1744756876" sldId="266"/>
        </pc:sldMkLst>
      </pc:sldChg>
      <pc:sldChg chg="addSp modSp new mod setBg">
        <pc:chgData name="Quintana, Lauren (SOM-DFM)" userId="S::lauren.t.quintana@cuanschutz.edu::1e83b9cb-90c6-47c9-a925-cdee5be8a564" providerId="AD" clId="Web-{CF431A4C-1248-4816-84AF-869A6AC78F81}" dt="2021-09-13T15:46:56.918" v="17"/>
        <pc:sldMkLst>
          <pc:docMk/>
          <pc:sldMk cId="1471331347" sldId="267"/>
        </pc:sldMkLst>
        <pc:spChg chg="add">
          <ac:chgData name="Quintana, Lauren (SOM-DFM)" userId="S::lauren.t.quintana@cuanschutz.edu::1e83b9cb-90c6-47c9-a925-cdee5be8a564" providerId="AD" clId="Web-{CF431A4C-1248-4816-84AF-869A6AC78F81}" dt="2021-09-13T15:46:56.918" v="17"/>
          <ac:spMkLst>
            <pc:docMk/>
            <pc:sldMk cId="1471331347" sldId="267"/>
            <ac:spMk id="7" creationId="{42A4FC2C-047E-45A5-965D-8E1E3BF09BC6}"/>
          </ac:spMkLst>
        </pc:spChg>
        <pc:picChg chg="add mod">
          <ac:chgData name="Quintana, Lauren (SOM-DFM)" userId="S::lauren.t.quintana@cuanschutz.edu::1e83b9cb-90c6-47c9-a925-cdee5be8a564" providerId="AD" clId="Web-{CF431A4C-1248-4816-84AF-869A6AC78F81}" dt="2021-09-13T15:46:56.918" v="17"/>
          <ac:picMkLst>
            <pc:docMk/>
            <pc:sldMk cId="1471331347" sldId="267"/>
            <ac:picMk id="2" creationId="{4E9EC172-AE36-4AB5-8F64-DC02EA79476D}"/>
          </ac:picMkLst>
        </pc:picChg>
      </pc:sldChg>
    </pc:docChg>
  </pc:docChgLst>
  <pc:docChgLst>
    <pc:chgData name="Quintana, Lauren (SOM-DFM)" userId="S::lauren.t.quintana@cuanschutz.edu::1e83b9cb-90c6-47c9-a925-cdee5be8a564" providerId="AD" clId="Web-{EDD4D2D7-8987-450D-B078-56B70ED76549}"/>
    <pc:docChg chg="addSld">
      <pc:chgData name="Quintana, Lauren (SOM-DFM)" userId="S::lauren.t.quintana@cuanschutz.edu::1e83b9cb-90c6-47c9-a925-cdee5be8a564" providerId="AD" clId="Web-{EDD4D2D7-8987-450D-B078-56B70ED76549}" dt="2021-08-30T21:31:14.670" v="0"/>
      <pc:docMkLst>
        <pc:docMk/>
      </pc:docMkLst>
      <pc:sldChg chg="new">
        <pc:chgData name="Quintana, Lauren (SOM-DFM)" userId="S::lauren.t.quintana@cuanschutz.edu::1e83b9cb-90c6-47c9-a925-cdee5be8a564" providerId="AD" clId="Web-{EDD4D2D7-8987-450D-B078-56B70ED76549}" dt="2021-08-30T21:31:14.670" v="0"/>
        <pc:sldMkLst>
          <pc:docMk/>
          <pc:sldMk cId="367405406" sldId="257"/>
        </pc:sldMkLst>
      </pc:sldChg>
    </pc:docChg>
  </pc:docChgLst>
  <pc:docChgLst>
    <pc:chgData name="Knierim, Kyle" userId="S::kyle.knierim@cuanschutz.edu::dcc3e9b5-b7ce-4467-8af4-e40e52997d0d" providerId="AD" clId="Web-{82845F3C-7DD7-8469-E786-DC323A951FDE}"/>
    <pc:docChg chg="modSld">
      <pc:chgData name="Knierim, Kyle" userId="S::kyle.knierim@cuanschutz.edu::dcc3e9b5-b7ce-4467-8af4-e40e52997d0d" providerId="AD" clId="Web-{82845F3C-7DD7-8469-E786-DC323A951FDE}" dt="2021-09-20T19:13:18.766" v="7" actId="20577"/>
      <pc:docMkLst>
        <pc:docMk/>
      </pc:docMkLst>
      <pc:sldChg chg="modSp">
        <pc:chgData name="Knierim, Kyle" userId="S::kyle.knierim@cuanschutz.edu::dcc3e9b5-b7ce-4467-8af4-e40e52997d0d" providerId="AD" clId="Web-{82845F3C-7DD7-8469-E786-DC323A951FDE}" dt="2021-09-20T19:13:18.766" v="7" actId="20577"/>
        <pc:sldMkLst>
          <pc:docMk/>
          <pc:sldMk cId="1004908174" sldId="259"/>
        </pc:sldMkLst>
        <pc:spChg chg="mod">
          <ac:chgData name="Knierim, Kyle" userId="S::kyle.knierim@cuanschutz.edu::dcc3e9b5-b7ce-4467-8af4-e40e52997d0d" providerId="AD" clId="Web-{82845F3C-7DD7-8469-E786-DC323A951FDE}" dt="2021-09-20T19:13:18.766" v="7" actId="20577"/>
          <ac:spMkLst>
            <pc:docMk/>
            <pc:sldMk cId="1004908174" sldId="259"/>
            <ac:spMk id="3" creationId="{BFEDFB19-DE68-4F51-BE5F-94716F6A52F1}"/>
          </ac:spMkLst>
        </pc:spChg>
      </pc:sldChg>
    </pc:docChg>
  </pc:docChgLst>
  <pc:docChgLst>
    <pc:chgData name="Quintana, Lauren (SOM-DFM)" userId="S::lauren.t.quintana@cuanschutz.edu::1e83b9cb-90c6-47c9-a925-cdee5be8a564" providerId="AD" clId="Web-{43597770-A913-4FBD-8620-8D42B18D36DA}"/>
    <pc:docChg chg="addSld delSld modSld sldOrd">
      <pc:chgData name="Quintana, Lauren (SOM-DFM)" userId="S::lauren.t.quintana@cuanschutz.edu::1e83b9cb-90c6-47c9-a925-cdee5be8a564" providerId="AD" clId="Web-{43597770-A913-4FBD-8620-8D42B18D36DA}" dt="2021-09-13T15:40:53.296" v="8"/>
      <pc:docMkLst>
        <pc:docMk/>
      </pc:docMkLst>
      <pc:sldChg chg="addSp modSp new add del ord">
        <pc:chgData name="Quintana, Lauren (SOM-DFM)" userId="S::lauren.t.quintana@cuanschutz.edu::1e83b9cb-90c6-47c9-a925-cdee5be8a564" providerId="AD" clId="Web-{43597770-A913-4FBD-8620-8D42B18D36DA}" dt="2021-09-13T15:40:53.296" v="8"/>
        <pc:sldMkLst>
          <pc:docMk/>
          <pc:sldMk cId="3272171589" sldId="262"/>
        </pc:sldMkLst>
        <pc:spChg chg="add mod">
          <ac:chgData name="Quintana, Lauren (SOM-DFM)" userId="S::lauren.t.quintana@cuanschutz.edu::1e83b9cb-90c6-47c9-a925-cdee5be8a564" providerId="AD" clId="Web-{43597770-A913-4FBD-8620-8D42B18D36DA}" dt="2021-09-13T15:39:56.184" v="5" actId="1076"/>
          <ac:spMkLst>
            <pc:docMk/>
            <pc:sldMk cId="3272171589" sldId="262"/>
            <ac:spMk id="2" creationId="{6A611FB6-B131-4180-A152-CB39D0E8AB26}"/>
          </ac:spMkLst>
        </pc:spChg>
      </pc:sldChg>
    </pc:docChg>
  </pc:docChgLst>
  <pc:docChgLst>
    <pc:chgData name="Quintana, Lauren (SOM-DFM)" userId="S::lauren.t.quintana@cuanschutz.edu::1e83b9cb-90c6-47c9-a925-cdee5be8a564" providerId="AD" clId="Web-{A8AFE88A-4BBF-42D1-9D5E-38F9072A8990}"/>
    <pc:docChg chg="addSld delSld modSld">
      <pc:chgData name="Quintana, Lauren (SOM-DFM)" userId="S::lauren.t.quintana@cuanschutz.edu::1e83b9cb-90c6-47c9-a925-cdee5be8a564" providerId="AD" clId="Web-{A8AFE88A-4BBF-42D1-9D5E-38F9072A8990}" dt="2021-09-13T15:43:10.506" v="13"/>
      <pc:docMkLst>
        <pc:docMk/>
      </pc:docMkLst>
      <pc:sldChg chg="new del">
        <pc:chgData name="Quintana, Lauren (SOM-DFM)" userId="S::lauren.t.quintana@cuanschutz.edu::1e83b9cb-90c6-47c9-a925-cdee5be8a564" providerId="AD" clId="Web-{A8AFE88A-4BBF-42D1-9D5E-38F9072A8990}" dt="2021-09-13T15:41:57.347" v="2"/>
        <pc:sldMkLst>
          <pc:docMk/>
          <pc:sldMk cId="1249271428" sldId="262"/>
        </pc:sldMkLst>
      </pc:sldChg>
      <pc:sldChg chg="addSp delSp modSp new mod setBg">
        <pc:chgData name="Quintana, Lauren (SOM-DFM)" userId="S::lauren.t.quintana@cuanschutz.edu::1e83b9cb-90c6-47c9-a925-cdee5be8a564" providerId="AD" clId="Web-{A8AFE88A-4BBF-42D1-9D5E-38F9072A8990}" dt="2021-09-13T15:42:25.192" v="6"/>
        <pc:sldMkLst>
          <pc:docMk/>
          <pc:sldMk cId="3665323015" sldId="263"/>
        </pc:sldMkLst>
        <pc:spChg chg="add">
          <ac:chgData name="Quintana, Lauren (SOM-DFM)" userId="S::lauren.t.quintana@cuanschutz.edu::1e83b9cb-90c6-47c9-a925-cdee5be8a564" providerId="AD" clId="Web-{A8AFE88A-4BBF-42D1-9D5E-38F9072A8990}" dt="2021-09-13T15:42:25.192" v="6"/>
          <ac:spMkLst>
            <pc:docMk/>
            <pc:sldMk cId="3665323015" sldId="263"/>
            <ac:spMk id="4" creationId="{42A4FC2C-047E-45A5-965D-8E1E3BF09BC6}"/>
          </ac:spMkLst>
        </pc:spChg>
        <pc:spChg chg="add del">
          <ac:chgData name="Quintana, Lauren (SOM-DFM)" userId="S::lauren.t.quintana@cuanschutz.edu::1e83b9cb-90c6-47c9-a925-cdee5be8a564" providerId="AD" clId="Web-{A8AFE88A-4BBF-42D1-9D5E-38F9072A8990}" dt="2021-09-13T15:42:25.192" v="5"/>
          <ac:spMkLst>
            <pc:docMk/>
            <pc:sldMk cId="3665323015" sldId="263"/>
            <ac:spMk id="7" creationId="{32BC26D8-82FB-445E-AA49-62A77D7C1EE0}"/>
          </ac:spMkLst>
        </pc:spChg>
        <pc:spChg chg="add del">
          <ac:chgData name="Quintana, Lauren (SOM-DFM)" userId="S::lauren.t.quintana@cuanschutz.edu::1e83b9cb-90c6-47c9-a925-cdee5be8a564" providerId="AD" clId="Web-{A8AFE88A-4BBF-42D1-9D5E-38F9072A8990}" dt="2021-09-13T15:42:25.192" v="5"/>
          <ac:spMkLst>
            <pc:docMk/>
            <pc:sldMk cId="3665323015" sldId="263"/>
            <ac:spMk id="9" creationId="{CB44330D-EA18-4254-AA95-EB49948539B8}"/>
          </ac:spMkLst>
        </pc:spChg>
        <pc:picChg chg="add mod">
          <ac:chgData name="Quintana, Lauren (SOM-DFM)" userId="S::lauren.t.quintana@cuanschutz.edu::1e83b9cb-90c6-47c9-a925-cdee5be8a564" providerId="AD" clId="Web-{A8AFE88A-4BBF-42D1-9D5E-38F9072A8990}" dt="2021-09-13T15:42:25.192" v="6"/>
          <ac:picMkLst>
            <pc:docMk/>
            <pc:sldMk cId="3665323015" sldId="263"/>
            <ac:picMk id="2" creationId="{B317EBEF-874B-41D7-982B-B2AA421E6880}"/>
          </ac:picMkLst>
        </pc:picChg>
      </pc:sldChg>
      <pc:sldChg chg="addSp delSp modSp new mod setBg modClrScheme delDesignElem chgLayout">
        <pc:chgData name="Quintana, Lauren (SOM-DFM)" userId="S::lauren.t.quintana@cuanschutz.edu::1e83b9cb-90c6-47c9-a925-cdee5be8a564" providerId="AD" clId="Web-{A8AFE88A-4BBF-42D1-9D5E-38F9072A8990}" dt="2021-09-13T15:43:10.506" v="13"/>
        <pc:sldMkLst>
          <pc:docMk/>
          <pc:sldMk cId="1378319677" sldId="264"/>
        </pc:sldMkLst>
        <pc:spChg chg="add mod">
          <ac:chgData name="Quintana, Lauren (SOM-DFM)" userId="S::lauren.t.quintana@cuanschutz.edu::1e83b9cb-90c6-47c9-a925-cdee5be8a564" providerId="AD" clId="Web-{A8AFE88A-4BBF-42D1-9D5E-38F9072A8990}" dt="2021-09-13T15:43:10.506" v="13"/>
          <ac:spMkLst>
            <pc:docMk/>
            <pc:sldMk cId="1378319677" sldId="264"/>
            <ac:spMk id="2" creationId="{9F1236F3-D3BA-40A6-A8EB-2BC24072A753}"/>
          </ac:spMkLst>
        </pc:spChg>
        <pc:spChg chg="add del mod ord">
          <ac:chgData name="Quintana, Lauren (SOM-DFM)" userId="S::lauren.t.quintana@cuanschutz.edu::1e83b9cb-90c6-47c9-a925-cdee5be8a564" providerId="AD" clId="Web-{A8AFE88A-4BBF-42D1-9D5E-38F9072A8990}" dt="2021-09-13T15:43:07.849" v="12"/>
          <ac:spMkLst>
            <pc:docMk/>
            <pc:sldMk cId="1378319677" sldId="264"/>
            <ac:spMk id="4" creationId="{E26C57DD-0274-4F8A-BF25-D8142188A0F0}"/>
          </ac:spMkLst>
        </pc:spChg>
        <pc:spChg chg="add del mod ord">
          <ac:chgData name="Quintana, Lauren (SOM-DFM)" userId="S::lauren.t.quintana@cuanschutz.edu::1e83b9cb-90c6-47c9-a925-cdee5be8a564" providerId="AD" clId="Web-{A8AFE88A-4BBF-42D1-9D5E-38F9072A8990}" dt="2021-09-13T15:43:07.849" v="12"/>
          <ac:spMkLst>
            <pc:docMk/>
            <pc:sldMk cId="1378319677" sldId="264"/>
            <ac:spMk id="5" creationId="{34B4201A-043B-4F8B-9B3D-99B49245E196}"/>
          </ac:spMkLst>
        </pc:spChg>
        <pc:spChg chg="add del">
          <ac:chgData name="Quintana, Lauren (SOM-DFM)" userId="S::lauren.t.quintana@cuanschutz.edu::1e83b9cb-90c6-47c9-a925-cdee5be8a564" providerId="AD" clId="Web-{A8AFE88A-4BBF-42D1-9D5E-38F9072A8990}" dt="2021-09-13T15:43:10.506" v="13"/>
          <ac:spMkLst>
            <pc:docMk/>
            <pc:sldMk cId="1378319677" sldId="264"/>
            <ac:spMk id="8" creationId="{5E39A796-BE83-48B1-B33F-35C4A32AAB57}"/>
          </ac:spMkLst>
        </pc:spChg>
        <pc:spChg chg="add del">
          <ac:chgData name="Quintana, Lauren (SOM-DFM)" userId="S::lauren.t.quintana@cuanschutz.edu::1e83b9cb-90c6-47c9-a925-cdee5be8a564" providerId="AD" clId="Web-{A8AFE88A-4BBF-42D1-9D5E-38F9072A8990}" dt="2021-09-13T15:43:10.506" v="13"/>
          <ac:spMkLst>
            <pc:docMk/>
            <pc:sldMk cId="1378319677" sldId="264"/>
            <ac:spMk id="10" creationId="{72F84B47-E267-4194-8194-831DB7B5547F}"/>
          </ac:spMkLst>
        </pc:spChg>
        <pc:picChg chg="add mod">
          <ac:chgData name="Quintana, Lauren (SOM-DFM)" userId="S::lauren.t.quintana@cuanschutz.edu::1e83b9cb-90c6-47c9-a925-cdee5be8a564" providerId="AD" clId="Web-{A8AFE88A-4BBF-42D1-9D5E-38F9072A8990}" dt="2021-09-13T15:43:10.506" v="13"/>
          <ac:picMkLst>
            <pc:docMk/>
            <pc:sldMk cId="1378319677" sldId="264"/>
            <ac:picMk id="3" creationId="{01A3A06D-9D1C-4F28-AE35-679CF6BAF55A}"/>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0FC63F2-6668-4F3A-A064-84206A0891FF}"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1D059D16-188C-4DFC-9A3A-55AA93E1AEF9}">
      <dgm:prSet/>
      <dgm:spPr/>
      <dgm:t>
        <a:bodyPr/>
        <a:lstStyle/>
        <a:p>
          <a:r>
            <a:rPr lang="en-US"/>
            <a:t>Welcome – Kyle Knierim</a:t>
          </a:r>
        </a:p>
      </dgm:t>
    </dgm:pt>
    <dgm:pt modelId="{C032A73B-B430-46BE-B434-0DE957626087}" type="parTrans" cxnId="{7CD631FD-10C4-4C0D-ADE1-A5BDF85EE63F}">
      <dgm:prSet/>
      <dgm:spPr/>
      <dgm:t>
        <a:bodyPr/>
        <a:lstStyle/>
        <a:p>
          <a:endParaRPr lang="en-US"/>
        </a:p>
      </dgm:t>
    </dgm:pt>
    <dgm:pt modelId="{C10A65DF-20E6-4575-93FD-88E0A76F97ED}" type="sibTrans" cxnId="{7CD631FD-10C4-4C0D-ADE1-A5BDF85EE63F}">
      <dgm:prSet/>
      <dgm:spPr/>
      <dgm:t>
        <a:bodyPr/>
        <a:lstStyle/>
        <a:p>
          <a:endParaRPr lang="en-US"/>
        </a:p>
      </dgm:t>
    </dgm:pt>
    <dgm:pt modelId="{57D0CEF4-7BDC-4AE6-BE86-68B8E39CC4C8}">
      <dgm:prSet/>
      <dgm:spPr/>
      <dgm:t>
        <a:bodyPr/>
        <a:lstStyle/>
        <a:p>
          <a:r>
            <a:rPr lang="en-US"/>
            <a:t>Introductions – Kathy Cebuhar</a:t>
          </a:r>
        </a:p>
      </dgm:t>
    </dgm:pt>
    <dgm:pt modelId="{B5FF23A1-66B5-437A-83E1-2BD77B65F000}" type="parTrans" cxnId="{C682201D-7EBF-45A5-9674-C340265EBAC4}">
      <dgm:prSet/>
      <dgm:spPr/>
      <dgm:t>
        <a:bodyPr/>
        <a:lstStyle/>
        <a:p>
          <a:endParaRPr lang="en-US"/>
        </a:p>
      </dgm:t>
    </dgm:pt>
    <dgm:pt modelId="{78118A58-C844-48C9-824C-C0BD037B2CE4}" type="sibTrans" cxnId="{C682201D-7EBF-45A5-9674-C340265EBAC4}">
      <dgm:prSet/>
      <dgm:spPr/>
      <dgm:t>
        <a:bodyPr/>
        <a:lstStyle/>
        <a:p>
          <a:endParaRPr lang="en-US"/>
        </a:p>
      </dgm:t>
    </dgm:pt>
    <dgm:pt modelId="{771D67E2-6150-4509-8BEF-A0DFF9880D3E}">
      <dgm:prSet/>
      <dgm:spPr/>
      <dgm:t>
        <a:bodyPr/>
        <a:lstStyle/>
        <a:p>
          <a:r>
            <a:rPr lang="en-US"/>
            <a:t>What are Shared Learning Calls? - Kathy </a:t>
          </a:r>
        </a:p>
      </dgm:t>
    </dgm:pt>
    <dgm:pt modelId="{03111183-3C46-488F-AF99-F1DB254DE146}" type="parTrans" cxnId="{3B38D0AD-03E5-49F7-A217-0A14DB84246A}">
      <dgm:prSet/>
      <dgm:spPr/>
      <dgm:t>
        <a:bodyPr/>
        <a:lstStyle/>
        <a:p>
          <a:endParaRPr lang="en-US"/>
        </a:p>
      </dgm:t>
    </dgm:pt>
    <dgm:pt modelId="{9EAC9FC7-4F5F-485A-8D9C-0A2EDDFCAC8A}" type="sibTrans" cxnId="{3B38D0AD-03E5-49F7-A217-0A14DB84246A}">
      <dgm:prSet/>
      <dgm:spPr/>
      <dgm:t>
        <a:bodyPr/>
        <a:lstStyle/>
        <a:p>
          <a:endParaRPr lang="en-US"/>
        </a:p>
      </dgm:t>
    </dgm:pt>
    <dgm:pt modelId="{D0BB3CCA-3BF5-45CD-8F01-70FEBFBD7D16}">
      <dgm:prSet/>
      <dgm:spPr/>
      <dgm:t>
        <a:bodyPr/>
        <a:lstStyle/>
        <a:p>
          <a:pPr rtl="0"/>
          <a:r>
            <a:rPr lang="en-US">
              <a:latin typeface="Calibri Light" panose="020F0302020204030204"/>
            </a:rPr>
            <a:t>Highlights</a:t>
          </a:r>
          <a:r>
            <a:rPr lang="en-US"/>
            <a:t> from our Subject Matter Experts – Amy </a:t>
          </a:r>
          <a:r>
            <a:rPr lang="en-US">
              <a:latin typeface="Calibri Light" panose="020F0302020204030204"/>
            </a:rPr>
            <a:t>Wachholtz </a:t>
          </a:r>
          <a:r>
            <a:rPr lang="en-US"/>
            <a:t>&amp; Rachael Rzasa</a:t>
          </a:r>
        </a:p>
      </dgm:t>
    </dgm:pt>
    <dgm:pt modelId="{58B6F1EE-47B6-4A8B-A85C-D310C29D89DC}" type="parTrans" cxnId="{98C6BA89-1185-4EE4-8B1D-F40E70B256E9}">
      <dgm:prSet/>
      <dgm:spPr/>
      <dgm:t>
        <a:bodyPr/>
        <a:lstStyle/>
        <a:p>
          <a:endParaRPr lang="en-US"/>
        </a:p>
      </dgm:t>
    </dgm:pt>
    <dgm:pt modelId="{5FEDDF61-C3EE-46F5-82D8-E980E5CCBFC3}" type="sibTrans" cxnId="{98C6BA89-1185-4EE4-8B1D-F40E70B256E9}">
      <dgm:prSet/>
      <dgm:spPr/>
      <dgm:t>
        <a:bodyPr/>
        <a:lstStyle/>
        <a:p>
          <a:endParaRPr lang="en-US"/>
        </a:p>
      </dgm:t>
    </dgm:pt>
    <dgm:pt modelId="{432F07E8-D52B-45A5-9E69-C206298BF536}">
      <dgm:prSet/>
      <dgm:spPr/>
      <dgm:t>
        <a:bodyPr/>
        <a:lstStyle/>
        <a:p>
          <a:r>
            <a:rPr lang="en-US"/>
            <a:t>Feedback from Cohort 1 – Taylor Miranda Thompson</a:t>
          </a:r>
        </a:p>
      </dgm:t>
    </dgm:pt>
    <dgm:pt modelId="{50FB8904-1918-4C7D-A8B9-3D8AE516DFF5}" type="parTrans" cxnId="{4E65000E-9CBC-4476-84A6-EC6A29F9C757}">
      <dgm:prSet/>
      <dgm:spPr/>
      <dgm:t>
        <a:bodyPr/>
        <a:lstStyle/>
        <a:p>
          <a:endParaRPr lang="en-US"/>
        </a:p>
      </dgm:t>
    </dgm:pt>
    <dgm:pt modelId="{7E9AFA54-A3CF-487E-8E3C-3B9DD3BF3681}" type="sibTrans" cxnId="{4E65000E-9CBC-4476-84A6-EC6A29F9C757}">
      <dgm:prSet/>
      <dgm:spPr/>
      <dgm:t>
        <a:bodyPr/>
        <a:lstStyle/>
        <a:p>
          <a:endParaRPr lang="en-US"/>
        </a:p>
      </dgm:t>
    </dgm:pt>
    <dgm:pt modelId="{87CB4841-0BE5-4A7C-BE1E-C72903D0EC06}">
      <dgm:prSet/>
      <dgm:spPr/>
      <dgm:t>
        <a:bodyPr/>
        <a:lstStyle/>
        <a:p>
          <a:r>
            <a:rPr lang="en-US" dirty="0">
              <a:latin typeface="Calibri Light" panose="020F0302020204030204"/>
            </a:rPr>
            <a:t>Logistics</a:t>
          </a:r>
          <a:r>
            <a:rPr lang="en-US" dirty="0"/>
            <a:t> &amp; Measurements – Andrew Bienstock </a:t>
          </a:r>
        </a:p>
      </dgm:t>
    </dgm:pt>
    <dgm:pt modelId="{EFE047F2-2B08-4F4D-93FB-83465929E579}" type="parTrans" cxnId="{135B1436-8A7F-433A-BA33-A8DD21026225}">
      <dgm:prSet/>
      <dgm:spPr/>
      <dgm:t>
        <a:bodyPr/>
        <a:lstStyle/>
        <a:p>
          <a:endParaRPr lang="en-US"/>
        </a:p>
      </dgm:t>
    </dgm:pt>
    <dgm:pt modelId="{F45C5C0B-80BA-4012-BD47-6C496541D302}" type="sibTrans" cxnId="{135B1436-8A7F-433A-BA33-A8DD21026225}">
      <dgm:prSet/>
      <dgm:spPr/>
      <dgm:t>
        <a:bodyPr/>
        <a:lstStyle/>
        <a:p>
          <a:endParaRPr lang="en-US"/>
        </a:p>
      </dgm:t>
    </dgm:pt>
    <dgm:pt modelId="{741D5705-C8F9-4416-A399-F44BF1E2599A}" type="pres">
      <dgm:prSet presAssocID="{10FC63F2-6668-4F3A-A064-84206A0891FF}" presName="Name0" presStyleCnt="0">
        <dgm:presLayoutVars>
          <dgm:dir/>
          <dgm:resizeHandles val="exact"/>
        </dgm:presLayoutVars>
      </dgm:prSet>
      <dgm:spPr/>
    </dgm:pt>
    <dgm:pt modelId="{6930A74E-D414-4DD9-9EB6-BDCB139CA176}" type="pres">
      <dgm:prSet presAssocID="{1D059D16-188C-4DFC-9A3A-55AA93E1AEF9}" presName="node" presStyleLbl="node1" presStyleIdx="0" presStyleCnt="6">
        <dgm:presLayoutVars>
          <dgm:bulletEnabled val="1"/>
        </dgm:presLayoutVars>
      </dgm:prSet>
      <dgm:spPr/>
    </dgm:pt>
    <dgm:pt modelId="{613E3CAB-3268-49D9-B064-B8D85D09DCDF}" type="pres">
      <dgm:prSet presAssocID="{C10A65DF-20E6-4575-93FD-88E0A76F97ED}" presName="sibTrans" presStyleLbl="sibTrans1D1" presStyleIdx="0" presStyleCnt="5"/>
      <dgm:spPr/>
    </dgm:pt>
    <dgm:pt modelId="{F4E17DAA-EDDB-4C60-A23F-286DDB036B23}" type="pres">
      <dgm:prSet presAssocID="{C10A65DF-20E6-4575-93FD-88E0A76F97ED}" presName="connectorText" presStyleLbl="sibTrans1D1" presStyleIdx="0" presStyleCnt="5"/>
      <dgm:spPr/>
    </dgm:pt>
    <dgm:pt modelId="{7F61C56B-A3FB-4037-B533-EFF6A474A7D5}" type="pres">
      <dgm:prSet presAssocID="{57D0CEF4-7BDC-4AE6-BE86-68B8E39CC4C8}" presName="node" presStyleLbl="node1" presStyleIdx="1" presStyleCnt="6">
        <dgm:presLayoutVars>
          <dgm:bulletEnabled val="1"/>
        </dgm:presLayoutVars>
      </dgm:prSet>
      <dgm:spPr/>
    </dgm:pt>
    <dgm:pt modelId="{6A56A208-296C-4531-AB64-A9F298924CEE}" type="pres">
      <dgm:prSet presAssocID="{78118A58-C844-48C9-824C-C0BD037B2CE4}" presName="sibTrans" presStyleLbl="sibTrans1D1" presStyleIdx="1" presStyleCnt="5"/>
      <dgm:spPr/>
    </dgm:pt>
    <dgm:pt modelId="{6792C902-F6B5-4CB8-9F50-7CE46B50F117}" type="pres">
      <dgm:prSet presAssocID="{78118A58-C844-48C9-824C-C0BD037B2CE4}" presName="connectorText" presStyleLbl="sibTrans1D1" presStyleIdx="1" presStyleCnt="5"/>
      <dgm:spPr/>
    </dgm:pt>
    <dgm:pt modelId="{E167A1DF-F84B-4158-8020-757274187D30}" type="pres">
      <dgm:prSet presAssocID="{771D67E2-6150-4509-8BEF-A0DFF9880D3E}" presName="node" presStyleLbl="node1" presStyleIdx="2" presStyleCnt="6">
        <dgm:presLayoutVars>
          <dgm:bulletEnabled val="1"/>
        </dgm:presLayoutVars>
      </dgm:prSet>
      <dgm:spPr/>
    </dgm:pt>
    <dgm:pt modelId="{D190FD5B-C7E9-4856-824A-92B8AA10CBD8}" type="pres">
      <dgm:prSet presAssocID="{9EAC9FC7-4F5F-485A-8D9C-0A2EDDFCAC8A}" presName="sibTrans" presStyleLbl="sibTrans1D1" presStyleIdx="2" presStyleCnt="5"/>
      <dgm:spPr/>
    </dgm:pt>
    <dgm:pt modelId="{3F438519-9E22-43A5-BA11-414825779C1F}" type="pres">
      <dgm:prSet presAssocID="{9EAC9FC7-4F5F-485A-8D9C-0A2EDDFCAC8A}" presName="connectorText" presStyleLbl="sibTrans1D1" presStyleIdx="2" presStyleCnt="5"/>
      <dgm:spPr/>
    </dgm:pt>
    <dgm:pt modelId="{F78750D6-73BF-4900-B2E5-007246052F09}" type="pres">
      <dgm:prSet presAssocID="{D0BB3CCA-3BF5-45CD-8F01-70FEBFBD7D16}" presName="node" presStyleLbl="node1" presStyleIdx="3" presStyleCnt="6">
        <dgm:presLayoutVars>
          <dgm:bulletEnabled val="1"/>
        </dgm:presLayoutVars>
      </dgm:prSet>
      <dgm:spPr/>
    </dgm:pt>
    <dgm:pt modelId="{DD4926F7-3EB9-4B25-9D4E-62BCE131CC3D}" type="pres">
      <dgm:prSet presAssocID="{5FEDDF61-C3EE-46F5-82D8-E980E5CCBFC3}" presName="sibTrans" presStyleLbl="sibTrans1D1" presStyleIdx="3" presStyleCnt="5"/>
      <dgm:spPr/>
    </dgm:pt>
    <dgm:pt modelId="{F53F3C89-9342-49BE-AD57-F9E1983EE44A}" type="pres">
      <dgm:prSet presAssocID="{5FEDDF61-C3EE-46F5-82D8-E980E5CCBFC3}" presName="connectorText" presStyleLbl="sibTrans1D1" presStyleIdx="3" presStyleCnt="5"/>
      <dgm:spPr/>
    </dgm:pt>
    <dgm:pt modelId="{681E2F26-48EE-44C8-8EE6-C9A9A9F2C814}" type="pres">
      <dgm:prSet presAssocID="{432F07E8-D52B-45A5-9E69-C206298BF536}" presName="node" presStyleLbl="node1" presStyleIdx="4" presStyleCnt="6">
        <dgm:presLayoutVars>
          <dgm:bulletEnabled val="1"/>
        </dgm:presLayoutVars>
      </dgm:prSet>
      <dgm:spPr/>
    </dgm:pt>
    <dgm:pt modelId="{AD8009EF-0215-4C81-A37A-011D158B01CC}" type="pres">
      <dgm:prSet presAssocID="{7E9AFA54-A3CF-487E-8E3C-3B9DD3BF3681}" presName="sibTrans" presStyleLbl="sibTrans1D1" presStyleIdx="4" presStyleCnt="5"/>
      <dgm:spPr/>
    </dgm:pt>
    <dgm:pt modelId="{44858BD1-5039-4A53-B5C6-51E2FC4A9D2D}" type="pres">
      <dgm:prSet presAssocID="{7E9AFA54-A3CF-487E-8E3C-3B9DD3BF3681}" presName="connectorText" presStyleLbl="sibTrans1D1" presStyleIdx="4" presStyleCnt="5"/>
      <dgm:spPr/>
    </dgm:pt>
    <dgm:pt modelId="{ED6A30B7-A7A8-44D7-97BD-92FA1EF8E5FE}" type="pres">
      <dgm:prSet presAssocID="{87CB4841-0BE5-4A7C-BE1E-C72903D0EC06}" presName="node" presStyleLbl="node1" presStyleIdx="5" presStyleCnt="6">
        <dgm:presLayoutVars>
          <dgm:bulletEnabled val="1"/>
        </dgm:presLayoutVars>
      </dgm:prSet>
      <dgm:spPr/>
    </dgm:pt>
  </dgm:ptLst>
  <dgm:cxnLst>
    <dgm:cxn modelId="{6BEBBD00-CB8A-4ABB-9635-13234BCD6DDF}" type="presOf" srcId="{9EAC9FC7-4F5F-485A-8D9C-0A2EDDFCAC8A}" destId="{3F438519-9E22-43A5-BA11-414825779C1F}" srcOrd="1" destOrd="0" presId="urn:microsoft.com/office/officeart/2016/7/layout/RepeatingBendingProcessNew"/>
    <dgm:cxn modelId="{4E65000E-9CBC-4476-84A6-EC6A29F9C757}" srcId="{10FC63F2-6668-4F3A-A064-84206A0891FF}" destId="{432F07E8-D52B-45A5-9E69-C206298BF536}" srcOrd="4" destOrd="0" parTransId="{50FB8904-1918-4C7D-A8B9-3D8AE516DFF5}" sibTransId="{7E9AFA54-A3CF-487E-8E3C-3B9DD3BF3681}"/>
    <dgm:cxn modelId="{CEFE9811-9D46-4D41-9DB0-1C4E513D614F}" type="presOf" srcId="{D0BB3CCA-3BF5-45CD-8F01-70FEBFBD7D16}" destId="{F78750D6-73BF-4900-B2E5-007246052F09}" srcOrd="0" destOrd="0" presId="urn:microsoft.com/office/officeart/2016/7/layout/RepeatingBendingProcessNew"/>
    <dgm:cxn modelId="{C682201D-7EBF-45A5-9674-C340265EBAC4}" srcId="{10FC63F2-6668-4F3A-A064-84206A0891FF}" destId="{57D0CEF4-7BDC-4AE6-BE86-68B8E39CC4C8}" srcOrd="1" destOrd="0" parTransId="{B5FF23A1-66B5-437A-83E1-2BD77B65F000}" sibTransId="{78118A58-C844-48C9-824C-C0BD037B2CE4}"/>
    <dgm:cxn modelId="{83950D1E-EB6F-4704-922C-C4EB7FDD355B}" type="presOf" srcId="{1D059D16-188C-4DFC-9A3A-55AA93E1AEF9}" destId="{6930A74E-D414-4DD9-9EB6-BDCB139CA176}" srcOrd="0" destOrd="0" presId="urn:microsoft.com/office/officeart/2016/7/layout/RepeatingBendingProcessNew"/>
    <dgm:cxn modelId="{135B1436-8A7F-433A-BA33-A8DD21026225}" srcId="{10FC63F2-6668-4F3A-A064-84206A0891FF}" destId="{87CB4841-0BE5-4A7C-BE1E-C72903D0EC06}" srcOrd="5" destOrd="0" parTransId="{EFE047F2-2B08-4F4D-93FB-83465929E579}" sibTransId="{F45C5C0B-80BA-4012-BD47-6C496541D302}"/>
    <dgm:cxn modelId="{6F590047-CEED-4206-BB0D-70D556E62EBB}" type="presOf" srcId="{78118A58-C844-48C9-824C-C0BD037B2CE4}" destId="{6A56A208-296C-4531-AB64-A9F298924CEE}" srcOrd="0" destOrd="0" presId="urn:microsoft.com/office/officeart/2016/7/layout/RepeatingBendingProcessNew"/>
    <dgm:cxn modelId="{872CB447-5D96-4C66-BCDA-C15A8F3F25A8}" type="presOf" srcId="{432F07E8-D52B-45A5-9E69-C206298BF536}" destId="{681E2F26-48EE-44C8-8EE6-C9A9A9F2C814}" srcOrd="0" destOrd="0" presId="urn:microsoft.com/office/officeart/2016/7/layout/RepeatingBendingProcessNew"/>
    <dgm:cxn modelId="{1DA5F749-53D6-4628-8A49-18D2DF5A9E9C}" type="presOf" srcId="{7E9AFA54-A3CF-487E-8E3C-3B9DD3BF3681}" destId="{AD8009EF-0215-4C81-A37A-011D158B01CC}" srcOrd="0" destOrd="0" presId="urn:microsoft.com/office/officeart/2016/7/layout/RepeatingBendingProcessNew"/>
    <dgm:cxn modelId="{26C4F46D-C382-4A0C-8306-CF9AFF716429}" type="presOf" srcId="{57D0CEF4-7BDC-4AE6-BE86-68B8E39CC4C8}" destId="{7F61C56B-A3FB-4037-B533-EFF6A474A7D5}" srcOrd="0" destOrd="0" presId="urn:microsoft.com/office/officeart/2016/7/layout/RepeatingBendingProcessNew"/>
    <dgm:cxn modelId="{98C6BA89-1185-4EE4-8B1D-F40E70B256E9}" srcId="{10FC63F2-6668-4F3A-A064-84206A0891FF}" destId="{D0BB3CCA-3BF5-45CD-8F01-70FEBFBD7D16}" srcOrd="3" destOrd="0" parTransId="{58B6F1EE-47B6-4A8B-A85C-D310C29D89DC}" sibTransId="{5FEDDF61-C3EE-46F5-82D8-E980E5CCBFC3}"/>
    <dgm:cxn modelId="{FDD80E8E-5DFE-4543-AFDA-F8F1C6928968}" type="presOf" srcId="{771D67E2-6150-4509-8BEF-A0DFF9880D3E}" destId="{E167A1DF-F84B-4158-8020-757274187D30}" srcOrd="0" destOrd="0" presId="urn:microsoft.com/office/officeart/2016/7/layout/RepeatingBendingProcessNew"/>
    <dgm:cxn modelId="{1F563991-C8D4-4219-BAF0-BC08E18EA281}" type="presOf" srcId="{87CB4841-0BE5-4A7C-BE1E-C72903D0EC06}" destId="{ED6A30B7-A7A8-44D7-97BD-92FA1EF8E5FE}" srcOrd="0" destOrd="0" presId="urn:microsoft.com/office/officeart/2016/7/layout/RepeatingBendingProcessNew"/>
    <dgm:cxn modelId="{AD9A4399-AD19-4A5F-8F48-6529CFE683B9}" type="presOf" srcId="{C10A65DF-20E6-4575-93FD-88E0A76F97ED}" destId="{F4E17DAA-EDDB-4C60-A23F-286DDB036B23}" srcOrd="1" destOrd="0" presId="urn:microsoft.com/office/officeart/2016/7/layout/RepeatingBendingProcessNew"/>
    <dgm:cxn modelId="{52A645AC-3FDC-4C16-B514-61C0ED9D3031}" type="presOf" srcId="{5FEDDF61-C3EE-46F5-82D8-E980E5CCBFC3}" destId="{F53F3C89-9342-49BE-AD57-F9E1983EE44A}" srcOrd="1" destOrd="0" presId="urn:microsoft.com/office/officeart/2016/7/layout/RepeatingBendingProcessNew"/>
    <dgm:cxn modelId="{3B38D0AD-03E5-49F7-A217-0A14DB84246A}" srcId="{10FC63F2-6668-4F3A-A064-84206A0891FF}" destId="{771D67E2-6150-4509-8BEF-A0DFF9880D3E}" srcOrd="2" destOrd="0" parTransId="{03111183-3C46-488F-AF99-F1DB254DE146}" sibTransId="{9EAC9FC7-4F5F-485A-8D9C-0A2EDDFCAC8A}"/>
    <dgm:cxn modelId="{81236CBD-DEC3-4628-8A6C-BB3A15B15F62}" type="presOf" srcId="{10FC63F2-6668-4F3A-A064-84206A0891FF}" destId="{741D5705-C8F9-4416-A399-F44BF1E2599A}" srcOrd="0" destOrd="0" presId="urn:microsoft.com/office/officeart/2016/7/layout/RepeatingBendingProcessNew"/>
    <dgm:cxn modelId="{7F3A8FC4-DF1A-4D51-84B3-03B653925A7B}" type="presOf" srcId="{C10A65DF-20E6-4575-93FD-88E0A76F97ED}" destId="{613E3CAB-3268-49D9-B064-B8D85D09DCDF}" srcOrd="0" destOrd="0" presId="urn:microsoft.com/office/officeart/2016/7/layout/RepeatingBendingProcessNew"/>
    <dgm:cxn modelId="{9058C3DC-8090-44E8-AD0A-1E2380B9F38F}" type="presOf" srcId="{9EAC9FC7-4F5F-485A-8D9C-0A2EDDFCAC8A}" destId="{D190FD5B-C7E9-4856-824A-92B8AA10CBD8}" srcOrd="0" destOrd="0" presId="urn:microsoft.com/office/officeart/2016/7/layout/RepeatingBendingProcessNew"/>
    <dgm:cxn modelId="{ECAB2EF8-51BD-45F1-A842-EECB062BFBC3}" type="presOf" srcId="{5FEDDF61-C3EE-46F5-82D8-E980E5CCBFC3}" destId="{DD4926F7-3EB9-4B25-9D4E-62BCE131CC3D}" srcOrd="0" destOrd="0" presId="urn:microsoft.com/office/officeart/2016/7/layout/RepeatingBendingProcessNew"/>
    <dgm:cxn modelId="{6757B0FA-017A-4F34-B7C1-C5B7DA26B86F}" type="presOf" srcId="{78118A58-C844-48C9-824C-C0BD037B2CE4}" destId="{6792C902-F6B5-4CB8-9F50-7CE46B50F117}" srcOrd="1" destOrd="0" presId="urn:microsoft.com/office/officeart/2016/7/layout/RepeatingBendingProcessNew"/>
    <dgm:cxn modelId="{AD293BFC-4BC9-4478-98FA-9BB5B7A1A800}" type="presOf" srcId="{7E9AFA54-A3CF-487E-8E3C-3B9DD3BF3681}" destId="{44858BD1-5039-4A53-B5C6-51E2FC4A9D2D}" srcOrd="1" destOrd="0" presId="urn:microsoft.com/office/officeart/2016/7/layout/RepeatingBendingProcessNew"/>
    <dgm:cxn modelId="{7CD631FD-10C4-4C0D-ADE1-A5BDF85EE63F}" srcId="{10FC63F2-6668-4F3A-A064-84206A0891FF}" destId="{1D059D16-188C-4DFC-9A3A-55AA93E1AEF9}" srcOrd="0" destOrd="0" parTransId="{C032A73B-B430-46BE-B434-0DE957626087}" sibTransId="{C10A65DF-20E6-4575-93FD-88E0A76F97ED}"/>
    <dgm:cxn modelId="{8DB9903B-2FFC-4FAB-AD6B-A7534209ED04}" type="presParOf" srcId="{741D5705-C8F9-4416-A399-F44BF1E2599A}" destId="{6930A74E-D414-4DD9-9EB6-BDCB139CA176}" srcOrd="0" destOrd="0" presId="urn:microsoft.com/office/officeart/2016/7/layout/RepeatingBendingProcessNew"/>
    <dgm:cxn modelId="{EB9D94EC-2BCC-43BA-A400-80E8024BC4F5}" type="presParOf" srcId="{741D5705-C8F9-4416-A399-F44BF1E2599A}" destId="{613E3CAB-3268-49D9-B064-B8D85D09DCDF}" srcOrd="1" destOrd="0" presId="urn:microsoft.com/office/officeart/2016/7/layout/RepeatingBendingProcessNew"/>
    <dgm:cxn modelId="{AE02BAE4-AE2E-426C-9E84-E932C003793F}" type="presParOf" srcId="{613E3CAB-3268-49D9-B064-B8D85D09DCDF}" destId="{F4E17DAA-EDDB-4C60-A23F-286DDB036B23}" srcOrd="0" destOrd="0" presId="urn:microsoft.com/office/officeart/2016/7/layout/RepeatingBendingProcessNew"/>
    <dgm:cxn modelId="{3A88C0FF-4FAD-40B4-8664-B7D788BAA818}" type="presParOf" srcId="{741D5705-C8F9-4416-A399-F44BF1E2599A}" destId="{7F61C56B-A3FB-4037-B533-EFF6A474A7D5}" srcOrd="2" destOrd="0" presId="urn:microsoft.com/office/officeart/2016/7/layout/RepeatingBendingProcessNew"/>
    <dgm:cxn modelId="{5D0E2712-9F8B-490B-9DD1-1B7EB46C825B}" type="presParOf" srcId="{741D5705-C8F9-4416-A399-F44BF1E2599A}" destId="{6A56A208-296C-4531-AB64-A9F298924CEE}" srcOrd="3" destOrd="0" presId="urn:microsoft.com/office/officeart/2016/7/layout/RepeatingBendingProcessNew"/>
    <dgm:cxn modelId="{6409096D-B86B-4AD8-95B7-74C5D4E1C728}" type="presParOf" srcId="{6A56A208-296C-4531-AB64-A9F298924CEE}" destId="{6792C902-F6B5-4CB8-9F50-7CE46B50F117}" srcOrd="0" destOrd="0" presId="urn:microsoft.com/office/officeart/2016/7/layout/RepeatingBendingProcessNew"/>
    <dgm:cxn modelId="{DA11E96A-9C7B-49D9-89D0-4EF2A717AD9A}" type="presParOf" srcId="{741D5705-C8F9-4416-A399-F44BF1E2599A}" destId="{E167A1DF-F84B-4158-8020-757274187D30}" srcOrd="4" destOrd="0" presId="urn:microsoft.com/office/officeart/2016/7/layout/RepeatingBendingProcessNew"/>
    <dgm:cxn modelId="{583ACC38-3B29-49C9-93D9-B281F7D2F6A8}" type="presParOf" srcId="{741D5705-C8F9-4416-A399-F44BF1E2599A}" destId="{D190FD5B-C7E9-4856-824A-92B8AA10CBD8}" srcOrd="5" destOrd="0" presId="urn:microsoft.com/office/officeart/2016/7/layout/RepeatingBendingProcessNew"/>
    <dgm:cxn modelId="{7C4E0F28-09B9-4AE6-8D9C-590085CA8D04}" type="presParOf" srcId="{D190FD5B-C7E9-4856-824A-92B8AA10CBD8}" destId="{3F438519-9E22-43A5-BA11-414825779C1F}" srcOrd="0" destOrd="0" presId="urn:microsoft.com/office/officeart/2016/7/layout/RepeatingBendingProcessNew"/>
    <dgm:cxn modelId="{80EBE5B1-DC4E-44E4-B256-72F3231F8C9A}" type="presParOf" srcId="{741D5705-C8F9-4416-A399-F44BF1E2599A}" destId="{F78750D6-73BF-4900-B2E5-007246052F09}" srcOrd="6" destOrd="0" presId="urn:microsoft.com/office/officeart/2016/7/layout/RepeatingBendingProcessNew"/>
    <dgm:cxn modelId="{25D608E6-E4C9-4A74-ACA9-BEA3758094B7}" type="presParOf" srcId="{741D5705-C8F9-4416-A399-F44BF1E2599A}" destId="{DD4926F7-3EB9-4B25-9D4E-62BCE131CC3D}" srcOrd="7" destOrd="0" presId="urn:microsoft.com/office/officeart/2016/7/layout/RepeatingBendingProcessNew"/>
    <dgm:cxn modelId="{561EDDF6-8D92-4E63-BEAC-83E43A5A3D66}" type="presParOf" srcId="{DD4926F7-3EB9-4B25-9D4E-62BCE131CC3D}" destId="{F53F3C89-9342-49BE-AD57-F9E1983EE44A}" srcOrd="0" destOrd="0" presId="urn:microsoft.com/office/officeart/2016/7/layout/RepeatingBendingProcessNew"/>
    <dgm:cxn modelId="{1D426A94-9835-4A1B-96F3-68DE251E76FA}" type="presParOf" srcId="{741D5705-C8F9-4416-A399-F44BF1E2599A}" destId="{681E2F26-48EE-44C8-8EE6-C9A9A9F2C814}" srcOrd="8" destOrd="0" presId="urn:microsoft.com/office/officeart/2016/7/layout/RepeatingBendingProcessNew"/>
    <dgm:cxn modelId="{816FA207-3B76-42A9-A452-FFE08ECA481D}" type="presParOf" srcId="{741D5705-C8F9-4416-A399-F44BF1E2599A}" destId="{AD8009EF-0215-4C81-A37A-011D158B01CC}" srcOrd="9" destOrd="0" presId="urn:microsoft.com/office/officeart/2016/7/layout/RepeatingBendingProcessNew"/>
    <dgm:cxn modelId="{2DAF3BD4-F436-4707-9982-C5C193423D91}" type="presParOf" srcId="{AD8009EF-0215-4C81-A37A-011D158B01CC}" destId="{44858BD1-5039-4A53-B5C6-51E2FC4A9D2D}" srcOrd="0" destOrd="0" presId="urn:microsoft.com/office/officeart/2016/7/layout/RepeatingBendingProcessNew"/>
    <dgm:cxn modelId="{EFD1FB2E-C7FE-4FB8-AD55-05FB9589C747}" type="presParOf" srcId="{741D5705-C8F9-4416-A399-F44BF1E2599A}" destId="{ED6A30B7-A7A8-44D7-97BD-92FA1EF8E5FE}"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66919E-9B6B-4ACF-8E6A-6F897428B5F5}" type="doc">
      <dgm:prSet loTypeId="urn:microsoft.com/office/officeart/2018/5/layout/IconLeaf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490662C-95E3-42BE-AEC3-9D18054068F5}">
      <dgm:prSet/>
      <dgm:spPr/>
      <dgm:t>
        <a:bodyPr/>
        <a:lstStyle/>
        <a:p>
          <a:pPr>
            <a:defRPr cap="all"/>
          </a:pPr>
          <a:r>
            <a:rPr lang="en-US"/>
            <a:t>Leadership and Consensus</a:t>
          </a:r>
        </a:p>
      </dgm:t>
    </dgm:pt>
    <dgm:pt modelId="{BB720F57-E123-4781-8A8E-4790F0D17BC5}" type="parTrans" cxnId="{AC75CC28-6E3E-4D9A-BDB6-5BCA5AA4B8FB}">
      <dgm:prSet/>
      <dgm:spPr/>
      <dgm:t>
        <a:bodyPr/>
        <a:lstStyle/>
        <a:p>
          <a:endParaRPr lang="en-US"/>
        </a:p>
      </dgm:t>
    </dgm:pt>
    <dgm:pt modelId="{6B5C430C-D06B-4D83-898F-842087384D93}" type="sibTrans" cxnId="{AC75CC28-6E3E-4D9A-BDB6-5BCA5AA4B8FB}">
      <dgm:prSet/>
      <dgm:spPr/>
      <dgm:t>
        <a:bodyPr/>
        <a:lstStyle/>
        <a:p>
          <a:endParaRPr lang="en-US"/>
        </a:p>
      </dgm:t>
    </dgm:pt>
    <dgm:pt modelId="{4E4C0196-44A0-4294-BCCC-253B18C3B143}">
      <dgm:prSet/>
      <dgm:spPr/>
      <dgm:t>
        <a:bodyPr/>
        <a:lstStyle/>
        <a:p>
          <a:pPr>
            <a:defRPr cap="all"/>
          </a:pPr>
          <a:r>
            <a:rPr lang="en-US"/>
            <a:t>Policies, patient agreements, workflows</a:t>
          </a:r>
        </a:p>
      </dgm:t>
    </dgm:pt>
    <dgm:pt modelId="{A2ECD727-AD19-4ABA-BE91-7484BBB5C25E}" type="parTrans" cxnId="{C461BED6-BF50-4149-9961-C8C162E032F6}">
      <dgm:prSet/>
      <dgm:spPr/>
      <dgm:t>
        <a:bodyPr/>
        <a:lstStyle/>
        <a:p>
          <a:endParaRPr lang="en-US"/>
        </a:p>
      </dgm:t>
    </dgm:pt>
    <dgm:pt modelId="{3976872E-AD3F-4A01-B196-67076E3289B3}" type="sibTrans" cxnId="{C461BED6-BF50-4149-9961-C8C162E032F6}">
      <dgm:prSet/>
      <dgm:spPr/>
      <dgm:t>
        <a:bodyPr/>
        <a:lstStyle/>
        <a:p>
          <a:endParaRPr lang="en-US"/>
        </a:p>
      </dgm:t>
    </dgm:pt>
    <dgm:pt modelId="{EB2DB724-2CF1-4C2B-918D-ECB509A40065}">
      <dgm:prSet/>
      <dgm:spPr/>
      <dgm:t>
        <a:bodyPr/>
        <a:lstStyle/>
        <a:p>
          <a:pPr>
            <a:defRPr cap="all"/>
          </a:pPr>
          <a:r>
            <a:rPr lang="en-US"/>
            <a:t>Tracking and monitoring patient care</a:t>
          </a:r>
        </a:p>
      </dgm:t>
    </dgm:pt>
    <dgm:pt modelId="{B46E0406-22F8-406D-B6AC-38219C8D5F94}" type="parTrans" cxnId="{5FAE6C7E-CB6C-42C5-B85E-FBC0254B6719}">
      <dgm:prSet/>
      <dgm:spPr/>
      <dgm:t>
        <a:bodyPr/>
        <a:lstStyle/>
        <a:p>
          <a:endParaRPr lang="en-US"/>
        </a:p>
      </dgm:t>
    </dgm:pt>
    <dgm:pt modelId="{61DF0E21-72D6-45ED-848C-D3533FA8D77C}" type="sibTrans" cxnId="{5FAE6C7E-CB6C-42C5-B85E-FBC0254B6719}">
      <dgm:prSet/>
      <dgm:spPr/>
      <dgm:t>
        <a:bodyPr/>
        <a:lstStyle/>
        <a:p>
          <a:endParaRPr lang="en-US"/>
        </a:p>
      </dgm:t>
    </dgm:pt>
    <dgm:pt modelId="{A4D2B10B-82C7-44BB-A17C-086C8BC9C3FE}">
      <dgm:prSet/>
      <dgm:spPr/>
      <dgm:t>
        <a:bodyPr/>
        <a:lstStyle/>
        <a:p>
          <a:pPr>
            <a:defRPr cap="all"/>
          </a:pPr>
          <a:r>
            <a:rPr lang="en-US"/>
            <a:t>Planned, patient centered visits</a:t>
          </a:r>
        </a:p>
      </dgm:t>
    </dgm:pt>
    <dgm:pt modelId="{A9AAC143-50CF-46A0-A8DB-FFC791FED484}" type="parTrans" cxnId="{69E410CE-52BF-4850-95EE-77A8F9AEC3F1}">
      <dgm:prSet/>
      <dgm:spPr/>
      <dgm:t>
        <a:bodyPr/>
        <a:lstStyle/>
        <a:p>
          <a:endParaRPr lang="en-US"/>
        </a:p>
      </dgm:t>
    </dgm:pt>
    <dgm:pt modelId="{A51CFF44-C56D-4889-A663-1E6B1CFF16A2}" type="sibTrans" cxnId="{69E410CE-52BF-4850-95EE-77A8F9AEC3F1}">
      <dgm:prSet/>
      <dgm:spPr/>
      <dgm:t>
        <a:bodyPr/>
        <a:lstStyle/>
        <a:p>
          <a:endParaRPr lang="en-US"/>
        </a:p>
      </dgm:t>
    </dgm:pt>
    <dgm:pt modelId="{A44FC84E-E12F-475D-B24C-2CF249676EA8}">
      <dgm:prSet/>
      <dgm:spPr/>
      <dgm:t>
        <a:bodyPr/>
        <a:lstStyle/>
        <a:p>
          <a:pPr>
            <a:defRPr cap="all"/>
          </a:pPr>
          <a:r>
            <a:rPr lang="en-US"/>
            <a:t>Caring for complex patients</a:t>
          </a:r>
        </a:p>
      </dgm:t>
    </dgm:pt>
    <dgm:pt modelId="{82DB7D13-8DE5-4915-AC39-6D7E8A344C99}" type="parTrans" cxnId="{B574E9F8-C715-48A3-804B-442D82FE0A5F}">
      <dgm:prSet/>
      <dgm:spPr/>
      <dgm:t>
        <a:bodyPr/>
        <a:lstStyle/>
        <a:p>
          <a:endParaRPr lang="en-US"/>
        </a:p>
      </dgm:t>
    </dgm:pt>
    <dgm:pt modelId="{9D56A769-A827-4F80-BF54-69E3590F154E}" type="sibTrans" cxnId="{B574E9F8-C715-48A3-804B-442D82FE0A5F}">
      <dgm:prSet/>
      <dgm:spPr/>
      <dgm:t>
        <a:bodyPr/>
        <a:lstStyle/>
        <a:p>
          <a:endParaRPr lang="en-US"/>
        </a:p>
      </dgm:t>
    </dgm:pt>
    <dgm:pt modelId="{F4F365F6-F026-4033-942C-890F9BD4DE63}">
      <dgm:prSet/>
      <dgm:spPr/>
      <dgm:t>
        <a:bodyPr/>
        <a:lstStyle/>
        <a:p>
          <a:pPr>
            <a:defRPr cap="all"/>
          </a:pPr>
          <a:r>
            <a:rPr lang="en-US"/>
            <a:t>Measuring success</a:t>
          </a:r>
        </a:p>
      </dgm:t>
    </dgm:pt>
    <dgm:pt modelId="{F129C352-6411-4860-9B01-6B1B816A5CDC}" type="parTrans" cxnId="{3A614B34-65A4-4CBA-A87E-32D9024093FD}">
      <dgm:prSet/>
      <dgm:spPr/>
      <dgm:t>
        <a:bodyPr/>
        <a:lstStyle/>
        <a:p>
          <a:endParaRPr lang="en-US"/>
        </a:p>
      </dgm:t>
    </dgm:pt>
    <dgm:pt modelId="{89875898-D403-49D2-860B-F08E55A56E60}" type="sibTrans" cxnId="{3A614B34-65A4-4CBA-A87E-32D9024093FD}">
      <dgm:prSet/>
      <dgm:spPr/>
      <dgm:t>
        <a:bodyPr/>
        <a:lstStyle/>
        <a:p>
          <a:endParaRPr lang="en-US"/>
        </a:p>
      </dgm:t>
    </dgm:pt>
    <dgm:pt modelId="{90961D14-8ED8-482D-A24A-A3215E2130A9}" type="pres">
      <dgm:prSet presAssocID="{7666919E-9B6B-4ACF-8E6A-6F897428B5F5}" presName="root" presStyleCnt="0">
        <dgm:presLayoutVars>
          <dgm:dir/>
          <dgm:resizeHandles val="exact"/>
        </dgm:presLayoutVars>
      </dgm:prSet>
      <dgm:spPr/>
    </dgm:pt>
    <dgm:pt modelId="{6639AC49-B32E-4834-B8B4-F9D60A86C547}" type="pres">
      <dgm:prSet presAssocID="{8490662C-95E3-42BE-AEC3-9D18054068F5}" presName="compNode" presStyleCnt="0"/>
      <dgm:spPr/>
    </dgm:pt>
    <dgm:pt modelId="{1EA5D081-612C-4BB2-9DA9-A6F3A1834CC1}" type="pres">
      <dgm:prSet presAssocID="{8490662C-95E3-42BE-AEC3-9D18054068F5}" presName="iconBgRect" presStyleLbl="bgShp" presStyleIdx="0" presStyleCnt="6"/>
      <dgm:spPr>
        <a:prstGeom prst="round2DiagRect">
          <a:avLst>
            <a:gd name="adj1" fmla="val 29727"/>
            <a:gd name="adj2" fmla="val 0"/>
          </a:avLst>
        </a:prstGeom>
      </dgm:spPr>
    </dgm:pt>
    <dgm:pt modelId="{86040B5C-4B7E-4361-AEF9-606BE067083D}" type="pres">
      <dgm:prSet presAssocID="{8490662C-95E3-42BE-AEC3-9D18054068F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C490BFF4-52DF-4A9F-91D6-E6EF6A8FE475}" type="pres">
      <dgm:prSet presAssocID="{8490662C-95E3-42BE-AEC3-9D18054068F5}" presName="spaceRect" presStyleCnt="0"/>
      <dgm:spPr/>
    </dgm:pt>
    <dgm:pt modelId="{8DF9DB4E-1A9F-45C2-864A-F8B931F86B3E}" type="pres">
      <dgm:prSet presAssocID="{8490662C-95E3-42BE-AEC3-9D18054068F5}" presName="textRect" presStyleLbl="revTx" presStyleIdx="0" presStyleCnt="6">
        <dgm:presLayoutVars>
          <dgm:chMax val="1"/>
          <dgm:chPref val="1"/>
        </dgm:presLayoutVars>
      </dgm:prSet>
      <dgm:spPr/>
    </dgm:pt>
    <dgm:pt modelId="{C1301702-B55A-409E-9BE5-73202036C435}" type="pres">
      <dgm:prSet presAssocID="{6B5C430C-D06B-4D83-898F-842087384D93}" presName="sibTrans" presStyleCnt="0"/>
      <dgm:spPr/>
    </dgm:pt>
    <dgm:pt modelId="{8C27A5F3-DA66-43CB-B4E6-499F9B0FA4C6}" type="pres">
      <dgm:prSet presAssocID="{4E4C0196-44A0-4294-BCCC-253B18C3B143}" presName="compNode" presStyleCnt="0"/>
      <dgm:spPr/>
    </dgm:pt>
    <dgm:pt modelId="{AD2E0D9F-F317-4260-BAFE-5DEF80622357}" type="pres">
      <dgm:prSet presAssocID="{4E4C0196-44A0-4294-BCCC-253B18C3B143}" presName="iconBgRect" presStyleLbl="bgShp" presStyleIdx="1" presStyleCnt="6"/>
      <dgm:spPr>
        <a:prstGeom prst="round2DiagRect">
          <a:avLst>
            <a:gd name="adj1" fmla="val 29727"/>
            <a:gd name="adj2" fmla="val 0"/>
          </a:avLst>
        </a:prstGeom>
      </dgm:spPr>
    </dgm:pt>
    <dgm:pt modelId="{51E3829A-CB62-45D3-8A6E-ECA355E5165A}" type="pres">
      <dgm:prSet presAssocID="{4E4C0196-44A0-4294-BCCC-253B18C3B14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3E6E96D5-B2B3-4CDA-A6FC-E02D392E3E31}" type="pres">
      <dgm:prSet presAssocID="{4E4C0196-44A0-4294-BCCC-253B18C3B143}" presName="spaceRect" presStyleCnt="0"/>
      <dgm:spPr/>
    </dgm:pt>
    <dgm:pt modelId="{3E8F394C-B17C-4E52-B487-99E918F2EC2E}" type="pres">
      <dgm:prSet presAssocID="{4E4C0196-44A0-4294-BCCC-253B18C3B143}" presName="textRect" presStyleLbl="revTx" presStyleIdx="1" presStyleCnt="6">
        <dgm:presLayoutVars>
          <dgm:chMax val="1"/>
          <dgm:chPref val="1"/>
        </dgm:presLayoutVars>
      </dgm:prSet>
      <dgm:spPr/>
    </dgm:pt>
    <dgm:pt modelId="{1BE4E69C-8B36-4A76-B57E-ACEEC858584E}" type="pres">
      <dgm:prSet presAssocID="{3976872E-AD3F-4A01-B196-67076E3289B3}" presName="sibTrans" presStyleCnt="0"/>
      <dgm:spPr/>
    </dgm:pt>
    <dgm:pt modelId="{7C34958A-24FF-4EF6-86D6-BCCFC49D6A88}" type="pres">
      <dgm:prSet presAssocID="{EB2DB724-2CF1-4C2B-918D-ECB509A40065}" presName="compNode" presStyleCnt="0"/>
      <dgm:spPr/>
    </dgm:pt>
    <dgm:pt modelId="{21C0C066-2578-49BF-9AC8-7EE4C665F9C2}" type="pres">
      <dgm:prSet presAssocID="{EB2DB724-2CF1-4C2B-918D-ECB509A40065}" presName="iconBgRect" presStyleLbl="bgShp" presStyleIdx="2" presStyleCnt="6"/>
      <dgm:spPr>
        <a:prstGeom prst="round2DiagRect">
          <a:avLst>
            <a:gd name="adj1" fmla="val 29727"/>
            <a:gd name="adj2" fmla="val 0"/>
          </a:avLst>
        </a:prstGeom>
      </dgm:spPr>
    </dgm:pt>
    <dgm:pt modelId="{CB5E388F-FA3F-4430-9147-5C88BB02FDB6}" type="pres">
      <dgm:prSet presAssocID="{EB2DB724-2CF1-4C2B-918D-ECB509A4006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2903EF98-600E-4A26-840E-1A48F2B8C852}" type="pres">
      <dgm:prSet presAssocID="{EB2DB724-2CF1-4C2B-918D-ECB509A40065}" presName="spaceRect" presStyleCnt="0"/>
      <dgm:spPr/>
    </dgm:pt>
    <dgm:pt modelId="{AD03012C-FCCD-45C5-830B-9BE72F84E57D}" type="pres">
      <dgm:prSet presAssocID="{EB2DB724-2CF1-4C2B-918D-ECB509A40065}" presName="textRect" presStyleLbl="revTx" presStyleIdx="2" presStyleCnt="6">
        <dgm:presLayoutVars>
          <dgm:chMax val="1"/>
          <dgm:chPref val="1"/>
        </dgm:presLayoutVars>
      </dgm:prSet>
      <dgm:spPr/>
    </dgm:pt>
    <dgm:pt modelId="{E80D5488-406C-47C7-9FE5-B5C0E97FC805}" type="pres">
      <dgm:prSet presAssocID="{61DF0E21-72D6-45ED-848C-D3533FA8D77C}" presName="sibTrans" presStyleCnt="0"/>
      <dgm:spPr/>
    </dgm:pt>
    <dgm:pt modelId="{485C5E5C-DE30-45FD-9E54-92393E90539E}" type="pres">
      <dgm:prSet presAssocID="{A4D2B10B-82C7-44BB-A17C-086C8BC9C3FE}" presName="compNode" presStyleCnt="0"/>
      <dgm:spPr/>
    </dgm:pt>
    <dgm:pt modelId="{180918FA-141A-4D91-A166-580067BB2631}" type="pres">
      <dgm:prSet presAssocID="{A4D2B10B-82C7-44BB-A17C-086C8BC9C3FE}" presName="iconBgRect" presStyleLbl="bgShp" presStyleIdx="3" presStyleCnt="6"/>
      <dgm:spPr>
        <a:prstGeom prst="round2DiagRect">
          <a:avLst>
            <a:gd name="adj1" fmla="val 29727"/>
            <a:gd name="adj2" fmla="val 0"/>
          </a:avLst>
        </a:prstGeom>
      </dgm:spPr>
    </dgm:pt>
    <dgm:pt modelId="{AC4037D2-7624-480D-AB00-55CE0EAE0187}" type="pres">
      <dgm:prSet presAssocID="{A4D2B10B-82C7-44BB-A17C-086C8BC9C3F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7EA53BC8-D54F-4031-8FB8-BB19E455D5BF}" type="pres">
      <dgm:prSet presAssocID="{A4D2B10B-82C7-44BB-A17C-086C8BC9C3FE}" presName="spaceRect" presStyleCnt="0"/>
      <dgm:spPr/>
    </dgm:pt>
    <dgm:pt modelId="{CBF0ED14-612F-421E-A1CA-B508A2ACA1E5}" type="pres">
      <dgm:prSet presAssocID="{A4D2B10B-82C7-44BB-A17C-086C8BC9C3FE}" presName="textRect" presStyleLbl="revTx" presStyleIdx="3" presStyleCnt="6">
        <dgm:presLayoutVars>
          <dgm:chMax val="1"/>
          <dgm:chPref val="1"/>
        </dgm:presLayoutVars>
      </dgm:prSet>
      <dgm:spPr/>
    </dgm:pt>
    <dgm:pt modelId="{208A053A-E6FF-42A1-A4F9-16ADCB3E5ADA}" type="pres">
      <dgm:prSet presAssocID="{A51CFF44-C56D-4889-A663-1E6B1CFF16A2}" presName="sibTrans" presStyleCnt="0"/>
      <dgm:spPr/>
    </dgm:pt>
    <dgm:pt modelId="{07C5C78D-9BA2-4603-BF58-41A29C8E29EA}" type="pres">
      <dgm:prSet presAssocID="{A44FC84E-E12F-475D-B24C-2CF249676EA8}" presName="compNode" presStyleCnt="0"/>
      <dgm:spPr/>
    </dgm:pt>
    <dgm:pt modelId="{18834C38-FAB8-49EF-9DFB-2E0EE13EA482}" type="pres">
      <dgm:prSet presAssocID="{A44FC84E-E12F-475D-B24C-2CF249676EA8}" presName="iconBgRect" presStyleLbl="bgShp" presStyleIdx="4" presStyleCnt="6"/>
      <dgm:spPr>
        <a:prstGeom prst="round2DiagRect">
          <a:avLst>
            <a:gd name="adj1" fmla="val 29727"/>
            <a:gd name="adj2" fmla="val 0"/>
          </a:avLst>
        </a:prstGeom>
      </dgm:spPr>
    </dgm:pt>
    <dgm:pt modelId="{8476D728-8B00-4DC8-85D3-0BA87A7E12D3}" type="pres">
      <dgm:prSet presAssocID="{A44FC84E-E12F-475D-B24C-2CF249676EA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rt"/>
        </a:ext>
      </dgm:extLst>
    </dgm:pt>
    <dgm:pt modelId="{99FCBE3F-3C83-45E1-947B-3772EB388754}" type="pres">
      <dgm:prSet presAssocID="{A44FC84E-E12F-475D-B24C-2CF249676EA8}" presName="spaceRect" presStyleCnt="0"/>
      <dgm:spPr/>
    </dgm:pt>
    <dgm:pt modelId="{FA27E582-BC1A-411C-AF31-655DC2708E15}" type="pres">
      <dgm:prSet presAssocID="{A44FC84E-E12F-475D-B24C-2CF249676EA8}" presName="textRect" presStyleLbl="revTx" presStyleIdx="4" presStyleCnt="6">
        <dgm:presLayoutVars>
          <dgm:chMax val="1"/>
          <dgm:chPref val="1"/>
        </dgm:presLayoutVars>
      </dgm:prSet>
      <dgm:spPr/>
    </dgm:pt>
    <dgm:pt modelId="{7083DC81-96BD-4914-883D-16566E2747C3}" type="pres">
      <dgm:prSet presAssocID="{9D56A769-A827-4F80-BF54-69E3590F154E}" presName="sibTrans" presStyleCnt="0"/>
      <dgm:spPr/>
    </dgm:pt>
    <dgm:pt modelId="{2B7DDDEC-38D1-4013-8818-E1C5C6FB36A0}" type="pres">
      <dgm:prSet presAssocID="{F4F365F6-F026-4033-942C-890F9BD4DE63}" presName="compNode" presStyleCnt="0"/>
      <dgm:spPr/>
    </dgm:pt>
    <dgm:pt modelId="{1E5F340C-665D-4762-BD3D-2602C3B67D91}" type="pres">
      <dgm:prSet presAssocID="{F4F365F6-F026-4033-942C-890F9BD4DE63}" presName="iconBgRect" presStyleLbl="bgShp" presStyleIdx="5" presStyleCnt="6"/>
      <dgm:spPr>
        <a:prstGeom prst="round2DiagRect">
          <a:avLst>
            <a:gd name="adj1" fmla="val 29727"/>
            <a:gd name="adj2" fmla="val 0"/>
          </a:avLst>
        </a:prstGeom>
      </dgm:spPr>
    </dgm:pt>
    <dgm:pt modelId="{8848022C-DF39-4E85-8299-9CB583E0737A}" type="pres">
      <dgm:prSet presAssocID="{F4F365F6-F026-4033-942C-890F9BD4DE6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pward trend"/>
        </a:ext>
      </dgm:extLst>
    </dgm:pt>
    <dgm:pt modelId="{9A64828E-F7ED-43E9-9286-CDD34E1CA791}" type="pres">
      <dgm:prSet presAssocID="{F4F365F6-F026-4033-942C-890F9BD4DE63}" presName="spaceRect" presStyleCnt="0"/>
      <dgm:spPr/>
    </dgm:pt>
    <dgm:pt modelId="{BDBA0E59-B872-4349-8E07-4CAD63A88E63}" type="pres">
      <dgm:prSet presAssocID="{F4F365F6-F026-4033-942C-890F9BD4DE63}" presName="textRect" presStyleLbl="revTx" presStyleIdx="5" presStyleCnt="6">
        <dgm:presLayoutVars>
          <dgm:chMax val="1"/>
          <dgm:chPref val="1"/>
        </dgm:presLayoutVars>
      </dgm:prSet>
      <dgm:spPr/>
    </dgm:pt>
  </dgm:ptLst>
  <dgm:cxnLst>
    <dgm:cxn modelId="{5C041812-1162-4F68-B6C4-E3A9EDCA40C9}" type="presOf" srcId="{4E4C0196-44A0-4294-BCCC-253B18C3B143}" destId="{3E8F394C-B17C-4E52-B487-99E918F2EC2E}" srcOrd="0" destOrd="0" presId="urn:microsoft.com/office/officeart/2018/5/layout/IconLeafLabelList"/>
    <dgm:cxn modelId="{12E8B21D-45B0-46DB-A596-D4100CAEC61C}" type="presOf" srcId="{8490662C-95E3-42BE-AEC3-9D18054068F5}" destId="{8DF9DB4E-1A9F-45C2-864A-F8B931F86B3E}" srcOrd="0" destOrd="0" presId="urn:microsoft.com/office/officeart/2018/5/layout/IconLeafLabelList"/>
    <dgm:cxn modelId="{9D381E24-34AB-4414-845C-004495AD3046}" type="presOf" srcId="{7666919E-9B6B-4ACF-8E6A-6F897428B5F5}" destId="{90961D14-8ED8-482D-A24A-A3215E2130A9}" srcOrd="0" destOrd="0" presId="urn:microsoft.com/office/officeart/2018/5/layout/IconLeafLabelList"/>
    <dgm:cxn modelId="{AC75CC28-6E3E-4D9A-BDB6-5BCA5AA4B8FB}" srcId="{7666919E-9B6B-4ACF-8E6A-6F897428B5F5}" destId="{8490662C-95E3-42BE-AEC3-9D18054068F5}" srcOrd="0" destOrd="0" parTransId="{BB720F57-E123-4781-8A8E-4790F0D17BC5}" sibTransId="{6B5C430C-D06B-4D83-898F-842087384D93}"/>
    <dgm:cxn modelId="{3A614B34-65A4-4CBA-A87E-32D9024093FD}" srcId="{7666919E-9B6B-4ACF-8E6A-6F897428B5F5}" destId="{F4F365F6-F026-4033-942C-890F9BD4DE63}" srcOrd="5" destOrd="0" parTransId="{F129C352-6411-4860-9B01-6B1B816A5CDC}" sibTransId="{89875898-D403-49D2-860B-F08E55A56E60}"/>
    <dgm:cxn modelId="{959BB54C-1201-40DF-B69A-1F1DE74D4088}" type="presOf" srcId="{F4F365F6-F026-4033-942C-890F9BD4DE63}" destId="{BDBA0E59-B872-4349-8E07-4CAD63A88E63}" srcOrd="0" destOrd="0" presId="urn:microsoft.com/office/officeart/2018/5/layout/IconLeafLabelList"/>
    <dgm:cxn modelId="{5FAE6C7E-CB6C-42C5-B85E-FBC0254B6719}" srcId="{7666919E-9B6B-4ACF-8E6A-6F897428B5F5}" destId="{EB2DB724-2CF1-4C2B-918D-ECB509A40065}" srcOrd="2" destOrd="0" parTransId="{B46E0406-22F8-406D-B6AC-38219C8D5F94}" sibTransId="{61DF0E21-72D6-45ED-848C-D3533FA8D77C}"/>
    <dgm:cxn modelId="{2254B7A9-D83A-4DCB-8FC7-2CF07547EFD8}" type="presOf" srcId="{A44FC84E-E12F-475D-B24C-2CF249676EA8}" destId="{FA27E582-BC1A-411C-AF31-655DC2708E15}" srcOrd="0" destOrd="0" presId="urn:microsoft.com/office/officeart/2018/5/layout/IconLeafLabelList"/>
    <dgm:cxn modelId="{51C9ECAF-3C82-471E-8B68-1791FB45E3D0}" type="presOf" srcId="{A4D2B10B-82C7-44BB-A17C-086C8BC9C3FE}" destId="{CBF0ED14-612F-421E-A1CA-B508A2ACA1E5}" srcOrd="0" destOrd="0" presId="urn:microsoft.com/office/officeart/2018/5/layout/IconLeafLabelList"/>
    <dgm:cxn modelId="{69E410CE-52BF-4850-95EE-77A8F9AEC3F1}" srcId="{7666919E-9B6B-4ACF-8E6A-6F897428B5F5}" destId="{A4D2B10B-82C7-44BB-A17C-086C8BC9C3FE}" srcOrd="3" destOrd="0" parTransId="{A9AAC143-50CF-46A0-A8DB-FFC791FED484}" sibTransId="{A51CFF44-C56D-4889-A663-1E6B1CFF16A2}"/>
    <dgm:cxn modelId="{C461BED6-BF50-4149-9961-C8C162E032F6}" srcId="{7666919E-9B6B-4ACF-8E6A-6F897428B5F5}" destId="{4E4C0196-44A0-4294-BCCC-253B18C3B143}" srcOrd="1" destOrd="0" parTransId="{A2ECD727-AD19-4ABA-BE91-7484BBB5C25E}" sibTransId="{3976872E-AD3F-4A01-B196-67076E3289B3}"/>
    <dgm:cxn modelId="{DA42B4EB-3557-42D4-86CB-366F07DC2A0A}" type="presOf" srcId="{EB2DB724-2CF1-4C2B-918D-ECB509A40065}" destId="{AD03012C-FCCD-45C5-830B-9BE72F84E57D}" srcOrd="0" destOrd="0" presId="urn:microsoft.com/office/officeart/2018/5/layout/IconLeafLabelList"/>
    <dgm:cxn modelId="{B574E9F8-C715-48A3-804B-442D82FE0A5F}" srcId="{7666919E-9B6B-4ACF-8E6A-6F897428B5F5}" destId="{A44FC84E-E12F-475D-B24C-2CF249676EA8}" srcOrd="4" destOrd="0" parTransId="{82DB7D13-8DE5-4915-AC39-6D7E8A344C99}" sibTransId="{9D56A769-A827-4F80-BF54-69E3590F154E}"/>
    <dgm:cxn modelId="{8E1DEB93-7391-4846-A105-AB1E5E2E3C09}" type="presParOf" srcId="{90961D14-8ED8-482D-A24A-A3215E2130A9}" destId="{6639AC49-B32E-4834-B8B4-F9D60A86C547}" srcOrd="0" destOrd="0" presId="urn:microsoft.com/office/officeart/2018/5/layout/IconLeafLabelList"/>
    <dgm:cxn modelId="{CAC71A7C-51CC-45DF-B96C-EAA52F517F3A}" type="presParOf" srcId="{6639AC49-B32E-4834-B8B4-F9D60A86C547}" destId="{1EA5D081-612C-4BB2-9DA9-A6F3A1834CC1}" srcOrd="0" destOrd="0" presId="urn:microsoft.com/office/officeart/2018/5/layout/IconLeafLabelList"/>
    <dgm:cxn modelId="{27D6C0AC-CF2C-4A8D-9938-CFEAA4B346C2}" type="presParOf" srcId="{6639AC49-B32E-4834-B8B4-F9D60A86C547}" destId="{86040B5C-4B7E-4361-AEF9-606BE067083D}" srcOrd="1" destOrd="0" presId="urn:microsoft.com/office/officeart/2018/5/layout/IconLeafLabelList"/>
    <dgm:cxn modelId="{070EFA7F-0185-41C4-886D-3A7A59B43778}" type="presParOf" srcId="{6639AC49-B32E-4834-B8B4-F9D60A86C547}" destId="{C490BFF4-52DF-4A9F-91D6-E6EF6A8FE475}" srcOrd="2" destOrd="0" presId="urn:microsoft.com/office/officeart/2018/5/layout/IconLeafLabelList"/>
    <dgm:cxn modelId="{65B71B6F-12DD-4791-A899-BF1E2E270044}" type="presParOf" srcId="{6639AC49-B32E-4834-B8B4-F9D60A86C547}" destId="{8DF9DB4E-1A9F-45C2-864A-F8B931F86B3E}" srcOrd="3" destOrd="0" presId="urn:microsoft.com/office/officeart/2018/5/layout/IconLeafLabelList"/>
    <dgm:cxn modelId="{E8926422-C31D-4A7B-BF4A-6E02E74746CC}" type="presParOf" srcId="{90961D14-8ED8-482D-A24A-A3215E2130A9}" destId="{C1301702-B55A-409E-9BE5-73202036C435}" srcOrd="1" destOrd="0" presId="urn:microsoft.com/office/officeart/2018/5/layout/IconLeafLabelList"/>
    <dgm:cxn modelId="{5B4D1BC2-660E-4B7B-B1B1-A725C209043E}" type="presParOf" srcId="{90961D14-8ED8-482D-A24A-A3215E2130A9}" destId="{8C27A5F3-DA66-43CB-B4E6-499F9B0FA4C6}" srcOrd="2" destOrd="0" presId="urn:microsoft.com/office/officeart/2018/5/layout/IconLeafLabelList"/>
    <dgm:cxn modelId="{2987FE41-9F44-4A30-ACF7-E2586C3B204F}" type="presParOf" srcId="{8C27A5F3-DA66-43CB-B4E6-499F9B0FA4C6}" destId="{AD2E0D9F-F317-4260-BAFE-5DEF80622357}" srcOrd="0" destOrd="0" presId="urn:microsoft.com/office/officeart/2018/5/layout/IconLeafLabelList"/>
    <dgm:cxn modelId="{3471018E-22AB-47A8-B3E4-6EBF33E67E70}" type="presParOf" srcId="{8C27A5F3-DA66-43CB-B4E6-499F9B0FA4C6}" destId="{51E3829A-CB62-45D3-8A6E-ECA355E5165A}" srcOrd="1" destOrd="0" presId="urn:microsoft.com/office/officeart/2018/5/layout/IconLeafLabelList"/>
    <dgm:cxn modelId="{6C5DE17C-9C3B-4865-B5A2-AD262980B312}" type="presParOf" srcId="{8C27A5F3-DA66-43CB-B4E6-499F9B0FA4C6}" destId="{3E6E96D5-B2B3-4CDA-A6FC-E02D392E3E31}" srcOrd="2" destOrd="0" presId="urn:microsoft.com/office/officeart/2018/5/layout/IconLeafLabelList"/>
    <dgm:cxn modelId="{AFC5FDF6-ACD5-4EF9-80DC-AAAB267CC2C9}" type="presParOf" srcId="{8C27A5F3-DA66-43CB-B4E6-499F9B0FA4C6}" destId="{3E8F394C-B17C-4E52-B487-99E918F2EC2E}" srcOrd="3" destOrd="0" presId="urn:microsoft.com/office/officeart/2018/5/layout/IconLeafLabelList"/>
    <dgm:cxn modelId="{FFAFCE6E-060B-44E6-8151-486E664CD399}" type="presParOf" srcId="{90961D14-8ED8-482D-A24A-A3215E2130A9}" destId="{1BE4E69C-8B36-4A76-B57E-ACEEC858584E}" srcOrd="3" destOrd="0" presId="urn:microsoft.com/office/officeart/2018/5/layout/IconLeafLabelList"/>
    <dgm:cxn modelId="{64F3FDBF-F29E-4881-B951-1A2843DEC4CF}" type="presParOf" srcId="{90961D14-8ED8-482D-A24A-A3215E2130A9}" destId="{7C34958A-24FF-4EF6-86D6-BCCFC49D6A88}" srcOrd="4" destOrd="0" presId="urn:microsoft.com/office/officeart/2018/5/layout/IconLeafLabelList"/>
    <dgm:cxn modelId="{D722F41B-2A59-4236-8833-E55295072E76}" type="presParOf" srcId="{7C34958A-24FF-4EF6-86D6-BCCFC49D6A88}" destId="{21C0C066-2578-49BF-9AC8-7EE4C665F9C2}" srcOrd="0" destOrd="0" presId="urn:microsoft.com/office/officeart/2018/5/layout/IconLeafLabelList"/>
    <dgm:cxn modelId="{E119BF67-1464-482F-BC94-E49FB0751C69}" type="presParOf" srcId="{7C34958A-24FF-4EF6-86D6-BCCFC49D6A88}" destId="{CB5E388F-FA3F-4430-9147-5C88BB02FDB6}" srcOrd="1" destOrd="0" presId="urn:microsoft.com/office/officeart/2018/5/layout/IconLeafLabelList"/>
    <dgm:cxn modelId="{AA321D86-374A-4C8A-B919-02EE5707B750}" type="presParOf" srcId="{7C34958A-24FF-4EF6-86D6-BCCFC49D6A88}" destId="{2903EF98-600E-4A26-840E-1A48F2B8C852}" srcOrd="2" destOrd="0" presId="urn:microsoft.com/office/officeart/2018/5/layout/IconLeafLabelList"/>
    <dgm:cxn modelId="{49FA934D-535D-4747-A67C-14D882ADBC11}" type="presParOf" srcId="{7C34958A-24FF-4EF6-86D6-BCCFC49D6A88}" destId="{AD03012C-FCCD-45C5-830B-9BE72F84E57D}" srcOrd="3" destOrd="0" presId="urn:microsoft.com/office/officeart/2018/5/layout/IconLeafLabelList"/>
    <dgm:cxn modelId="{6A3D84AC-DD02-478D-994F-A6CEF362AB6A}" type="presParOf" srcId="{90961D14-8ED8-482D-A24A-A3215E2130A9}" destId="{E80D5488-406C-47C7-9FE5-B5C0E97FC805}" srcOrd="5" destOrd="0" presId="urn:microsoft.com/office/officeart/2018/5/layout/IconLeafLabelList"/>
    <dgm:cxn modelId="{CEF4CB3C-16EA-4BF2-9C40-ACCFE2B2BD24}" type="presParOf" srcId="{90961D14-8ED8-482D-A24A-A3215E2130A9}" destId="{485C5E5C-DE30-45FD-9E54-92393E90539E}" srcOrd="6" destOrd="0" presId="urn:microsoft.com/office/officeart/2018/5/layout/IconLeafLabelList"/>
    <dgm:cxn modelId="{C09E5CA2-B9E8-44F9-AA69-D1DFBA4D0CD7}" type="presParOf" srcId="{485C5E5C-DE30-45FD-9E54-92393E90539E}" destId="{180918FA-141A-4D91-A166-580067BB2631}" srcOrd="0" destOrd="0" presId="urn:microsoft.com/office/officeart/2018/5/layout/IconLeafLabelList"/>
    <dgm:cxn modelId="{49A044FE-D5B1-4B48-B6C3-3F52118E3AF1}" type="presParOf" srcId="{485C5E5C-DE30-45FD-9E54-92393E90539E}" destId="{AC4037D2-7624-480D-AB00-55CE0EAE0187}" srcOrd="1" destOrd="0" presId="urn:microsoft.com/office/officeart/2018/5/layout/IconLeafLabelList"/>
    <dgm:cxn modelId="{A245B9F9-E510-46EF-8ABD-0EF1F59F9FFF}" type="presParOf" srcId="{485C5E5C-DE30-45FD-9E54-92393E90539E}" destId="{7EA53BC8-D54F-4031-8FB8-BB19E455D5BF}" srcOrd="2" destOrd="0" presId="urn:microsoft.com/office/officeart/2018/5/layout/IconLeafLabelList"/>
    <dgm:cxn modelId="{F8C7493D-D57C-4E24-9EAC-752E745D896D}" type="presParOf" srcId="{485C5E5C-DE30-45FD-9E54-92393E90539E}" destId="{CBF0ED14-612F-421E-A1CA-B508A2ACA1E5}" srcOrd="3" destOrd="0" presId="urn:microsoft.com/office/officeart/2018/5/layout/IconLeafLabelList"/>
    <dgm:cxn modelId="{DF3DC2C8-F2DE-48FC-8957-C3678ACB1125}" type="presParOf" srcId="{90961D14-8ED8-482D-A24A-A3215E2130A9}" destId="{208A053A-E6FF-42A1-A4F9-16ADCB3E5ADA}" srcOrd="7" destOrd="0" presId="urn:microsoft.com/office/officeart/2018/5/layout/IconLeafLabelList"/>
    <dgm:cxn modelId="{50B501A1-5DA0-44AB-B58D-1A0EBCE32FEE}" type="presParOf" srcId="{90961D14-8ED8-482D-A24A-A3215E2130A9}" destId="{07C5C78D-9BA2-4603-BF58-41A29C8E29EA}" srcOrd="8" destOrd="0" presId="urn:microsoft.com/office/officeart/2018/5/layout/IconLeafLabelList"/>
    <dgm:cxn modelId="{8C473DD8-8FA2-4780-B007-F3B61241155E}" type="presParOf" srcId="{07C5C78D-9BA2-4603-BF58-41A29C8E29EA}" destId="{18834C38-FAB8-49EF-9DFB-2E0EE13EA482}" srcOrd="0" destOrd="0" presId="urn:microsoft.com/office/officeart/2018/5/layout/IconLeafLabelList"/>
    <dgm:cxn modelId="{2645FEE2-194B-4BAE-B6EB-A65025497D98}" type="presParOf" srcId="{07C5C78D-9BA2-4603-BF58-41A29C8E29EA}" destId="{8476D728-8B00-4DC8-85D3-0BA87A7E12D3}" srcOrd="1" destOrd="0" presId="urn:microsoft.com/office/officeart/2018/5/layout/IconLeafLabelList"/>
    <dgm:cxn modelId="{5473506B-0F7E-4FDF-8FCE-D05FCF3DFEAD}" type="presParOf" srcId="{07C5C78D-9BA2-4603-BF58-41A29C8E29EA}" destId="{99FCBE3F-3C83-45E1-947B-3772EB388754}" srcOrd="2" destOrd="0" presId="urn:microsoft.com/office/officeart/2018/5/layout/IconLeafLabelList"/>
    <dgm:cxn modelId="{033F32BB-5CDD-4D4C-B5A4-E8E1E110FF74}" type="presParOf" srcId="{07C5C78D-9BA2-4603-BF58-41A29C8E29EA}" destId="{FA27E582-BC1A-411C-AF31-655DC2708E15}" srcOrd="3" destOrd="0" presId="urn:microsoft.com/office/officeart/2018/5/layout/IconLeafLabelList"/>
    <dgm:cxn modelId="{0950631F-EACD-4F35-A372-58FA86D71D9E}" type="presParOf" srcId="{90961D14-8ED8-482D-A24A-A3215E2130A9}" destId="{7083DC81-96BD-4914-883D-16566E2747C3}" srcOrd="9" destOrd="0" presId="urn:microsoft.com/office/officeart/2018/5/layout/IconLeafLabelList"/>
    <dgm:cxn modelId="{E9277CD5-7E2A-4BFD-9755-07FE5B5D6848}" type="presParOf" srcId="{90961D14-8ED8-482D-A24A-A3215E2130A9}" destId="{2B7DDDEC-38D1-4013-8818-E1C5C6FB36A0}" srcOrd="10" destOrd="0" presId="urn:microsoft.com/office/officeart/2018/5/layout/IconLeafLabelList"/>
    <dgm:cxn modelId="{896DBDEB-4C2F-4546-9BF9-0F7D0D4CDB88}" type="presParOf" srcId="{2B7DDDEC-38D1-4013-8818-E1C5C6FB36A0}" destId="{1E5F340C-665D-4762-BD3D-2602C3B67D91}" srcOrd="0" destOrd="0" presId="urn:microsoft.com/office/officeart/2018/5/layout/IconLeafLabelList"/>
    <dgm:cxn modelId="{ACF105F3-F5BA-49A1-A4C1-51025270B6A6}" type="presParOf" srcId="{2B7DDDEC-38D1-4013-8818-E1C5C6FB36A0}" destId="{8848022C-DF39-4E85-8299-9CB583E0737A}" srcOrd="1" destOrd="0" presId="urn:microsoft.com/office/officeart/2018/5/layout/IconLeafLabelList"/>
    <dgm:cxn modelId="{355D2ED1-CFED-44DA-AF45-6CB7D32E7243}" type="presParOf" srcId="{2B7DDDEC-38D1-4013-8818-E1C5C6FB36A0}" destId="{9A64828E-F7ED-43E9-9286-CDD34E1CA791}" srcOrd="2" destOrd="0" presId="urn:microsoft.com/office/officeart/2018/5/layout/IconLeafLabelList"/>
    <dgm:cxn modelId="{773A31F5-238D-469B-86AE-490FCAAFAECE}" type="presParOf" srcId="{2B7DDDEC-38D1-4013-8818-E1C5C6FB36A0}" destId="{BDBA0E59-B872-4349-8E07-4CAD63A88E6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FD89A3-7291-4F4B-A56C-7DFCC9810EA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72961C-40DF-4303-AC8C-3F83495AF052}">
      <dgm:prSet/>
      <dgm:spPr/>
      <dgm:t>
        <a:bodyPr/>
        <a:lstStyle/>
        <a:p>
          <a:pPr rtl="0"/>
          <a:r>
            <a:rPr lang="en-US">
              <a:latin typeface="Calibri Light" panose="020F0302020204030204"/>
            </a:rPr>
            <a:t>Tell us your name</a:t>
          </a:r>
          <a:endParaRPr lang="en-US"/>
        </a:p>
      </dgm:t>
    </dgm:pt>
    <dgm:pt modelId="{F661A58B-BE49-4437-8B2B-C1C49C51FA6D}" type="parTrans" cxnId="{341C3375-58DB-4828-8718-8907BC63166C}">
      <dgm:prSet/>
      <dgm:spPr/>
      <dgm:t>
        <a:bodyPr/>
        <a:lstStyle/>
        <a:p>
          <a:endParaRPr lang="en-US"/>
        </a:p>
      </dgm:t>
    </dgm:pt>
    <dgm:pt modelId="{0D3975C6-AFC2-4D03-9D7D-BBCCE4F70D4A}" type="sibTrans" cxnId="{341C3375-58DB-4828-8718-8907BC63166C}">
      <dgm:prSet/>
      <dgm:spPr/>
      <dgm:t>
        <a:bodyPr/>
        <a:lstStyle/>
        <a:p>
          <a:endParaRPr lang="en-US"/>
        </a:p>
      </dgm:t>
    </dgm:pt>
    <dgm:pt modelId="{3A010D09-4766-462F-8182-1CD646136885}">
      <dgm:prSet/>
      <dgm:spPr/>
      <dgm:t>
        <a:bodyPr/>
        <a:lstStyle/>
        <a:p>
          <a:r>
            <a:rPr lang="en-US"/>
            <a:t>Organization</a:t>
          </a:r>
        </a:p>
      </dgm:t>
    </dgm:pt>
    <dgm:pt modelId="{0282F989-3808-48DA-B909-E87A13D41D7A}" type="parTrans" cxnId="{3CB1B394-1191-406F-9FEE-E7D64DBCE7F9}">
      <dgm:prSet/>
      <dgm:spPr/>
      <dgm:t>
        <a:bodyPr/>
        <a:lstStyle/>
        <a:p>
          <a:endParaRPr lang="en-US"/>
        </a:p>
      </dgm:t>
    </dgm:pt>
    <dgm:pt modelId="{369840F6-4D76-4101-9AE2-EC61C06E8969}" type="sibTrans" cxnId="{3CB1B394-1191-406F-9FEE-E7D64DBCE7F9}">
      <dgm:prSet/>
      <dgm:spPr/>
      <dgm:t>
        <a:bodyPr/>
        <a:lstStyle/>
        <a:p>
          <a:endParaRPr lang="en-US"/>
        </a:p>
      </dgm:t>
    </dgm:pt>
    <dgm:pt modelId="{DE97C5C9-3CA8-4A07-B167-6B606229A143}">
      <dgm:prSet/>
      <dgm:spPr/>
      <dgm:t>
        <a:bodyPr/>
        <a:lstStyle/>
        <a:p>
          <a:r>
            <a:rPr lang="en-US"/>
            <a:t>Show us the mug or cup you're using this morning. Does it have special meaning? </a:t>
          </a:r>
        </a:p>
      </dgm:t>
    </dgm:pt>
    <dgm:pt modelId="{92B03BD4-1CEA-4A6C-A888-55B05403E709}" type="parTrans" cxnId="{F8F1B8B7-6132-48D3-9FC5-A375EB25B70C}">
      <dgm:prSet/>
      <dgm:spPr/>
      <dgm:t>
        <a:bodyPr/>
        <a:lstStyle/>
        <a:p>
          <a:endParaRPr lang="en-US"/>
        </a:p>
      </dgm:t>
    </dgm:pt>
    <dgm:pt modelId="{D9491D7A-1F96-4797-8D08-184EC01EA932}" type="sibTrans" cxnId="{F8F1B8B7-6132-48D3-9FC5-A375EB25B70C}">
      <dgm:prSet/>
      <dgm:spPr/>
      <dgm:t>
        <a:bodyPr/>
        <a:lstStyle/>
        <a:p>
          <a:endParaRPr lang="en-US"/>
        </a:p>
      </dgm:t>
    </dgm:pt>
    <dgm:pt modelId="{9003140F-B5E6-460B-A344-349B936D5A95}" type="pres">
      <dgm:prSet presAssocID="{A1FD89A3-7291-4F4B-A56C-7DFCC9810EAB}" presName="root" presStyleCnt="0">
        <dgm:presLayoutVars>
          <dgm:dir/>
          <dgm:resizeHandles val="exact"/>
        </dgm:presLayoutVars>
      </dgm:prSet>
      <dgm:spPr/>
    </dgm:pt>
    <dgm:pt modelId="{2076A649-06CF-4F60-B8A1-83FCCF39EFF5}" type="pres">
      <dgm:prSet presAssocID="{B772961C-40DF-4303-AC8C-3F83495AF052}" presName="compNode" presStyleCnt="0"/>
      <dgm:spPr/>
    </dgm:pt>
    <dgm:pt modelId="{B9C1F2A6-7D3C-4BCA-8963-DAF657ED72C7}" type="pres">
      <dgm:prSet presAssocID="{B772961C-40DF-4303-AC8C-3F83495AF052}" presName="bgRect" presStyleLbl="bgShp" presStyleIdx="0" presStyleCnt="3"/>
      <dgm:spPr/>
    </dgm:pt>
    <dgm:pt modelId="{1C52AAF0-FD85-422C-A7EF-5FE523175770}" type="pres">
      <dgm:prSet presAssocID="{B772961C-40DF-4303-AC8C-3F83495AF0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82E40E9B-5F5C-46DE-805E-EE1FAB512AF7}" type="pres">
      <dgm:prSet presAssocID="{B772961C-40DF-4303-AC8C-3F83495AF052}" presName="spaceRect" presStyleCnt="0"/>
      <dgm:spPr/>
    </dgm:pt>
    <dgm:pt modelId="{4C203D40-A01F-4A5A-B2BB-F6D94224F778}" type="pres">
      <dgm:prSet presAssocID="{B772961C-40DF-4303-AC8C-3F83495AF052}" presName="parTx" presStyleLbl="revTx" presStyleIdx="0" presStyleCnt="3">
        <dgm:presLayoutVars>
          <dgm:chMax val="0"/>
          <dgm:chPref val="0"/>
        </dgm:presLayoutVars>
      </dgm:prSet>
      <dgm:spPr/>
    </dgm:pt>
    <dgm:pt modelId="{6ADA1B29-1C92-4405-A04A-2CD04776921E}" type="pres">
      <dgm:prSet presAssocID="{0D3975C6-AFC2-4D03-9D7D-BBCCE4F70D4A}" presName="sibTrans" presStyleCnt="0"/>
      <dgm:spPr/>
    </dgm:pt>
    <dgm:pt modelId="{1F398A3D-446C-463C-AD38-90681D22BE26}" type="pres">
      <dgm:prSet presAssocID="{3A010D09-4766-462F-8182-1CD646136885}" presName="compNode" presStyleCnt="0"/>
      <dgm:spPr/>
    </dgm:pt>
    <dgm:pt modelId="{A9D099DD-BF4D-470B-9C54-874CC2F80BC7}" type="pres">
      <dgm:prSet presAssocID="{3A010D09-4766-462F-8182-1CD646136885}" presName="bgRect" presStyleLbl="bgShp" presStyleIdx="1" presStyleCnt="3"/>
      <dgm:spPr/>
    </dgm:pt>
    <dgm:pt modelId="{2FD2DC80-AE21-4A7C-976C-F94055AD8FBD}" type="pres">
      <dgm:prSet presAssocID="{3A010D09-4766-462F-8182-1CD64613688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Org Chart"/>
        </a:ext>
      </dgm:extLst>
    </dgm:pt>
    <dgm:pt modelId="{4B260CAA-EDF0-43C1-945F-09404225250C}" type="pres">
      <dgm:prSet presAssocID="{3A010D09-4766-462F-8182-1CD646136885}" presName="spaceRect" presStyleCnt="0"/>
      <dgm:spPr/>
    </dgm:pt>
    <dgm:pt modelId="{34642F5B-7569-4348-8F90-CC28E6D4C838}" type="pres">
      <dgm:prSet presAssocID="{3A010D09-4766-462F-8182-1CD646136885}" presName="parTx" presStyleLbl="revTx" presStyleIdx="1" presStyleCnt="3">
        <dgm:presLayoutVars>
          <dgm:chMax val="0"/>
          <dgm:chPref val="0"/>
        </dgm:presLayoutVars>
      </dgm:prSet>
      <dgm:spPr/>
    </dgm:pt>
    <dgm:pt modelId="{7C547803-DD6B-42E8-B81E-44ABE6DE3C77}" type="pres">
      <dgm:prSet presAssocID="{369840F6-4D76-4101-9AE2-EC61C06E8969}" presName="sibTrans" presStyleCnt="0"/>
      <dgm:spPr/>
    </dgm:pt>
    <dgm:pt modelId="{A6D2DCDE-30BA-4E50-8574-F20DF25C23D0}" type="pres">
      <dgm:prSet presAssocID="{DE97C5C9-3CA8-4A07-B167-6B606229A143}" presName="compNode" presStyleCnt="0"/>
      <dgm:spPr/>
    </dgm:pt>
    <dgm:pt modelId="{EF32D811-D2B7-40FD-B386-EA3DF07D29D2}" type="pres">
      <dgm:prSet presAssocID="{DE97C5C9-3CA8-4A07-B167-6B606229A143}" presName="bgRect" presStyleLbl="bgShp" presStyleIdx="2" presStyleCnt="3"/>
      <dgm:spPr/>
    </dgm:pt>
    <dgm:pt modelId="{1B5BB07E-41E6-462F-90A9-3093BFAFF0CC}" type="pres">
      <dgm:prSet presAssocID="{DE97C5C9-3CA8-4A07-B167-6B606229A14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
        </a:ext>
      </dgm:extLst>
    </dgm:pt>
    <dgm:pt modelId="{FAC4E356-F722-4427-B892-357D7CBF1B46}" type="pres">
      <dgm:prSet presAssocID="{DE97C5C9-3CA8-4A07-B167-6B606229A143}" presName="spaceRect" presStyleCnt="0"/>
      <dgm:spPr/>
    </dgm:pt>
    <dgm:pt modelId="{C4143721-E9B7-4CBB-A3AA-0628A45BBE85}" type="pres">
      <dgm:prSet presAssocID="{DE97C5C9-3CA8-4A07-B167-6B606229A143}" presName="parTx" presStyleLbl="revTx" presStyleIdx="2" presStyleCnt="3">
        <dgm:presLayoutVars>
          <dgm:chMax val="0"/>
          <dgm:chPref val="0"/>
        </dgm:presLayoutVars>
      </dgm:prSet>
      <dgm:spPr/>
    </dgm:pt>
  </dgm:ptLst>
  <dgm:cxnLst>
    <dgm:cxn modelId="{D4B39005-3863-406B-A1B9-DEA471EED962}" type="presOf" srcId="{A1FD89A3-7291-4F4B-A56C-7DFCC9810EAB}" destId="{9003140F-B5E6-460B-A344-349B936D5A95}" srcOrd="0" destOrd="0" presId="urn:microsoft.com/office/officeart/2018/2/layout/IconVerticalSolidList"/>
    <dgm:cxn modelId="{36F74E6B-8003-4A8E-87CC-FF3E8A9122EA}" type="presOf" srcId="{B772961C-40DF-4303-AC8C-3F83495AF052}" destId="{4C203D40-A01F-4A5A-B2BB-F6D94224F778}" srcOrd="0" destOrd="0" presId="urn:microsoft.com/office/officeart/2018/2/layout/IconVerticalSolidList"/>
    <dgm:cxn modelId="{341C3375-58DB-4828-8718-8907BC63166C}" srcId="{A1FD89A3-7291-4F4B-A56C-7DFCC9810EAB}" destId="{B772961C-40DF-4303-AC8C-3F83495AF052}" srcOrd="0" destOrd="0" parTransId="{F661A58B-BE49-4437-8B2B-C1C49C51FA6D}" sibTransId="{0D3975C6-AFC2-4D03-9D7D-BBCCE4F70D4A}"/>
    <dgm:cxn modelId="{4F157594-36E5-4C7B-944A-385D9F245539}" type="presOf" srcId="{3A010D09-4766-462F-8182-1CD646136885}" destId="{34642F5B-7569-4348-8F90-CC28E6D4C838}" srcOrd="0" destOrd="0" presId="urn:microsoft.com/office/officeart/2018/2/layout/IconVerticalSolidList"/>
    <dgm:cxn modelId="{3CB1B394-1191-406F-9FEE-E7D64DBCE7F9}" srcId="{A1FD89A3-7291-4F4B-A56C-7DFCC9810EAB}" destId="{3A010D09-4766-462F-8182-1CD646136885}" srcOrd="1" destOrd="0" parTransId="{0282F989-3808-48DA-B909-E87A13D41D7A}" sibTransId="{369840F6-4D76-4101-9AE2-EC61C06E8969}"/>
    <dgm:cxn modelId="{F8F1B8B7-6132-48D3-9FC5-A375EB25B70C}" srcId="{A1FD89A3-7291-4F4B-A56C-7DFCC9810EAB}" destId="{DE97C5C9-3CA8-4A07-B167-6B606229A143}" srcOrd="2" destOrd="0" parTransId="{92B03BD4-1CEA-4A6C-A888-55B05403E709}" sibTransId="{D9491D7A-1F96-4797-8D08-184EC01EA932}"/>
    <dgm:cxn modelId="{8414FCF5-D923-4D8D-A3E1-13C6699BDF1B}" type="presOf" srcId="{DE97C5C9-3CA8-4A07-B167-6B606229A143}" destId="{C4143721-E9B7-4CBB-A3AA-0628A45BBE85}" srcOrd="0" destOrd="0" presId="urn:microsoft.com/office/officeart/2018/2/layout/IconVerticalSolidList"/>
    <dgm:cxn modelId="{7012D0D8-1000-46A9-8DF8-61A7CDC0D3D4}" type="presParOf" srcId="{9003140F-B5E6-460B-A344-349B936D5A95}" destId="{2076A649-06CF-4F60-B8A1-83FCCF39EFF5}" srcOrd="0" destOrd="0" presId="urn:microsoft.com/office/officeart/2018/2/layout/IconVerticalSolidList"/>
    <dgm:cxn modelId="{2756989A-9A1F-4020-B26D-CB4A68077BFE}" type="presParOf" srcId="{2076A649-06CF-4F60-B8A1-83FCCF39EFF5}" destId="{B9C1F2A6-7D3C-4BCA-8963-DAF657ED72C7}" srcOrd="0" destOrd="0" presId="urn:microsoft.com/office/officeart/2018/2/layout/IconVerticalSolidList"/>
    <dgm:cxn modelId="{87F9E0FF-62D1-4451-AF78-E2D750B712CD}" type="presParOf" srcId="{2076A649-06CF-4F60-B8A1-83FCCF39EFF5}" destId="{1C52AAF0-FD85-422C-A7EF-5FE523175770}" srcOrd="1" destOrd="0" presId="urn:microsoft.com/office/officeart/2018/2/layout/IconVerticalSolidList"/>
    <dgm:cxn modelId="{4E4E1D48-D313-45AF-8643-00E112F14C2F}" type="presParOf" srcId="{2076A649-06CF-4F60-B8A1-83FCCF39EFF5}" destId="{82E40E9B-5F5C-46DE-805E-EE1FAB512AF7}" srcOrd="2" destOrd="0" presId="urn:microsoft.com/office/officeart/2018/2/layout/IconVerticalSolidList"/>
    <dgm:cxn modelId="{1C214D5C-F94C-47D1-BF2C-4363FA4AFCB0}" type="presParOf" srcId="{2076A649-06CF-4F60-B8A1-83FCCF39EFF5}" destId="{4C203D40-A01F-4A5A-B2BB-F6D94224F778}" srcOrd="3" destOrd="0" presId="urn:microsoft.com/office/officeart/2018/2/layout/IconVerticalSolidList"/>
    <dgm:cxn modelId="{0E334F07-8BA6-4DA4-AC2D-315D2C9CC9E6}" type="presParOf" srcId="{9003140F-B5E6-460B-A344-349B936D5A95}" destId="{6ADA1B29-1C92-4405-A04A-2CD04776921E}" srcOrd="1" destOrd="0" presId="urn:microsoft.com/office/officeart/2018/2/layout/IconVerticalSolidList"/>
    <dgm:cxn modelId="{86EB9CBD-DCFB-46F0-BD98-F058528C7774}" type="presParOf" srcId="{9003140F-B5E6-460B-A344-349B936D5A95}" destId="{1F398A3D-446C-463C-AD38-90681D22BE26}" srcOrd="2" destOrd="0" presId="urn:microsoft.com/office/officeart/2018/2/layout/IconVerticalSolidList"/>
    <dgm:cxn modelId="{EB6AD03E-09A8-461E-AE90-3A2D68CDCD04}" type="presParOf" srcId="{1F398A3D-446C-463C-AD38-90681D22BE26}" destId="{A9D099DD-BF4D-470B-9C54-874CC2F80BC7}" srcOrd="0" destOrd="0" presId="urn:microsoft.com/office/officeart/2018/2/layout/IconVerticalSolidList"/>
    <dgm:cxn modelId="{F3A54514-B972-460C-AC64-02FB92365A92}" type="presParOf" srcId="{1F398A3D-446C-463C-AD38-90681D22BE26}" destId="{2FD2DC80-AE21-4A7C-976C-F94055AD8FBD}" srcOrd="1" destOrd="0" presId="urn:microsoft.com/office/officeart/2018/2/layout/IconVerticalSolidList"/>
    <dgm:cxn modelId="{4325C55E-645F-4F56-A114-4F2C94209359}" type="presParOf" srcId="{1F398A3D-446C-463C-AD38-90681D22BE26}" destId="{4B260CAA-EDF0-43C1-945F-09404225250C}" srcOrd="2" destOrd="0" presId="urn:microsoft.com/office/officeart/2018/2/layout/IconVerticalSolidList"/>
    <dgm:cxn modelId="{8A042191-788C-4719-A03A-9E22886DAA0F}" type="presParOf" srcId="{1F398A3D-446C-463C-AD38-90681D22BE26}" destId="{34642F5B-7569-4348-8F90-CC28E6D4C838}" srcOrd="3" destOrd="0" presId="urn:microsoft.com/office/officeart/2018/2/layout/IconVerticalSolidList"/>
    <dgm:cxn modelId="{28E135FB-47BF-4123-8F98-AD0B1871529D}" type="presParOf" srcId="{9003140F-B5E6-460B-A344-349B936D5A95}" destId="{7C547803-DD6B-42E8-B81E-44ABE6DE3C77}" srcOrd="3" destOrd="0" presId="urn:microsoft.com/office/officeart/2018/2/layout/IconVerticalSolidList"/>
    <dgm:cxn modelId="{240DD46B-A7E4-4B70-A963-F91EE8B8C78F}" type="presParOf" srcId="{9003140F-B5E6-460B-A344-349B936D5A95}" destId="{A6D2DCDE-30BA-4E50-8574-F20DF25C23D0}" srcOrd="4" destOrd="0" presId="urn:microsoft.com/office/officeart/2018/2/layout/IconVerticalSolidList"/>
    <dgm:cxn modelId="{964891D3-1CC8-4255-A513-8EFEEEA1FE23}" type="presParOf" srcId="{A6D2DCDE-30BA-4E50-8574-F20DF25C23D0}" destId="{EF32D811-D2B7-40FD-B386-EA3DF07D29D2}" srcOrd="0" destOrd="0" presId="urn:microsoft.com/office/officeart/2018/2/layout/IconVerticalSolidList"/>
    <dgm:cxn modelId="{38DA2708-8273-4B9C-97C6-24BE928AB9FF}" type="presParOf" srcId="{A6D2DCDE-30BA-4E50-8574-F20DF25C23D0}" destId="{1B5BB07E-41E6-462F-90A9-3093BFAFF0CC}" srcOrd="1" destOrd="0" presId="urn:microsoft.com/office/officeart/2018/2/layout/IconVerticalSolidList"/>
    <dgm:cxn modelId="{E16521FF-E58E-43EA-B2F5-2653BCDF19CB}" type="presParOf" srcId="{A6D2DCDE-30BA-4E50-8574-F20DF25C23D0}" destId="{FAC4E356-F722-4427-B892-357D7CBF1B46}" srcOrd="2" destOrd="0" presId="urn:microsoft.com/office/officeart/2018/2/layout/IconVerticalSolidList"/>
    <dgm:cxn modelId="{3D5A85A4-D336-453C-8621-D1E6BA630504}" type="presParOf" srcId="{A6D2DCDE-30BA-4E50-8574-F20DF25C23D0}" destId="{C4143721-E9B7-4CBB-A3AA-0628A45BBE8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E3CAB-3268-49D9-B064-B8D85D09DCDF}">
      <dsp:nvSpPr>
        <dsp:cNvPr id="0" name=""/>
        <dsp:cNvSpPr/>
      </dsp:nvSpPr>
      <dsp:spPr>
        <a:xfrm>
          <a:off x="2680759" y="743451"/>
          <a:ext cx="572647" cy="91440"/>
        </a:xfrm>
        <a:custGeom>
          <a:avLst/>
          <a:gdLst/>
          <a:ahLst/>
          <a:cxnLst/>
          <a:rect l="0" t="0" r="0" b="0"/>
          <a:pathLst>
            <a:path>
              <a:moveTo>
                <a:pt x="0" y="45720"/>
              </a:moveTo>
              <a:lnTo>
                <a:pt x="572647"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52001" y="786155"/>
        <a:ext cx="30162" cy="6032"/>
      </dsp:txXfrm>
    </dsp:sp>
    <dsp:sp modelId="{6930A74E-D414-4DD9-9EB6-BDCB139CA176}">
      <dsp:nvSpPr>
        <dsp:cNvPr id="0" name=""/>
        <dsp:cNvSpPr/>
      </dsp:nvSpPr>
      <dsp:spPr>
        <a:xfrm>
          <a:off x="59741" y="2326"/>
          <a:ext cx="2622817" cy="15736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20" tIns="134905" rIns="128520" bIns="134905" numCol="1" spcCol="1270" anchor="ctr" anchorCtr="0">
          <a:noAutofit/>
        </a:bodyPr>
        <a:lstStyle/>
        <a:p>
          <a:pPr marL="0" lvl="0" indent="0" algn="ctr" defTabSz="889000">
            <a:lnSpc>
              <a:spcPct val="90000"/>
            </a:lnSpc>
            <a:spcBef>
              <a:spcPct val="0"/>
            </a:spcBef>
            <a:spcAft>
              <a:spcPct val="35000"/>
            </a:spcAft>
            <a:buNone/>
          </a:pPr>
          <a:r>
            <a:rPr lang="en-US" sz="2000" kern="1200"/>
            <a:t>Welcome – Kyle Knierim</a:t>
          </a:r>
        </a:p>
      </dsp:txBody>
      <dsp:txXfrm>
        <a:off x="59741" y="2326"/>
        <a:ext cx="2622817" cy="1573690"/>
      </dsp:txXfrm>
    </dsp:sp>
    <dsp:sp modelId="{6A56A208-296C-4531-AB64-A9F298924CEE}">
      <dsp:nvSpPr>
        <dsp:cNvPr id="0" name=""/>
        <dsp:cNvSpPr/>
      </dsp:nvSpPr>
      <dsp:spPr>
        <a:xfrm>
          <a:off x="1371150" y="1574216"/>
          <a:ext cx="3226065" cy="572647"/>
        </a:xfrm>
        <a:custGeom>
          <a:avLst/>
          <a:gdLst/>
          <a:ahLst/>
          <a:cxnLst/>
          <a:rect l="0" t="0" r="0" b="0"/>
          <a:pathLst>
            <a:path>
              <a:moveTo>
                <a:pt x="3226065" y="0"/>
              </a:moveTo>
              <a:lnTo>
                <a:pt x="3226065" y="303423"/>
              </a:lnTo>
              <a:lnTo>
                <a:pt x="0" y="303423"/>
              </a:lnTo>
              <a:lnTo>
                <a:pt x="0" y="572647"/>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02133" y="1857524"/>
        <a:ext cx="164099" cy="6032"/>
      </dsp:txXfrm>
    </dsp:sp>
    <dsp:sp modelId="{7F61C56B-A3FB-4037-B533-EFF6A474A7D5}">
      <dsp:nvSpPr>
        <dsp:cNvPr id="0" name=""/>
        <dsp:cNvSpPr/>
      </dsp:nvSpPr>
      <dsp:spPr>
        <a:xfrm>
          <a:off x="3285806" y="2326"/>
          <a:ext cx="2622817" cy="15736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20" tIns="134905" rIns="128520" bIns="134905" numCol="1" spcCol="1270" anchor="ctr" anchorCtr="0">
          <a:noAutofit/>
        </a:bodyPr>
        <a:lstStyle/>
        <a:p>
          <a:pPr marL="0" lvl="0" indent="0" algn="ctr" defTabSz="889000">
            <a:lnSpc>
              <a:spcPct val="90000"/>
            </a:lnSpc>
            <a:spcBef>
              <a:spcPct val="0"/>
            </a:spcBef>
            <a:spcAft>
              <a:spcPct val="35000"/>
            </a:spcAft>
            <a:buNone/>
          </a:pPr>
          <a:r>
            <a:rPr lang="en-US" sz="2000" kern="1200"/>
            <a:t>Introductions – Kathy Cebuhar</a:t>
          </a:r>
        </a:p>
      </dsp:txBody>
      <dsp:txXfrm>
        <a:off x="3285806" y="2326"/>
        <a:ext cx="2622817" cy="1573690"/>
      </dsp:txXfrm>
    </dsp:sp>
    <dsp:sp modelId="{D190FD5B-C7E9-4856-824A-92B8AA10CBD8}">
      <dsp:nvSpPr>
        <dsp:cNvPr id="0" name=""/>
        <dsp:cNvSpPr/>
      </dsp:nvSpPr>
      <dsp:spPr>
        <a:xfrm>
          <a:off x="2680759" y="2920389"/>
          <a:ext cx="572647" cy="91440"/>
        </a:xfrm>
        <a:custGeom>
          <a:avLst/>
          <a:gdLst/>
          <a:ahLst/>
          <a:cxnLst/>
          <a:rect l="0" t="0" r="0" b="0"/>
          <a:pathLst>
            <a:path>
              <a:moveTo>
                <a:pt x="0" y="45720"/>
              </a:moveTo>
              <a:lnTo>
                <a:pt x="572647"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52001" y="2963093"/>
        <a:ext cx="30162" cy="6032"/>
      </dsp:txXfrm>
    </dsp:sp>
    <dsp:sp modelId="{E167A1DF-F84B-4158-8020-757274187D30}">
      <dsp:nvSpPr>
        <dsp:cNvPr id="0" name=""/>
        <dsp:cNvSpPr/>
      </dsp:nvSpPr>
      <dsp:spPr>
        <a:xfrm>
          <a:off x="59741" y="2179264"/>
          <a:ext cx="2622817" cy="157369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20" tIns="134905" rIns="128520" bIns="134905" numCol="1" spcCol="1270" anchor="ctr" anchorCtr="0">
          <a:noAutofit/>
        </a:bodyPr>
        <a:lstStyle/>
        <a:p>
          <a:pPr marL="0" lvl="0" indent="0" algn="ctr" defTabSz="889000">
            <a:lnSpc>
              <a:spcPct val="90000"/>
            </a:lnSpc>
            <a:spcBef>
              <a:spcPct val="0"/>
            </a:spcBef>
            <a:spcAft>
              <a:spcPct val="35000"/>
            </a:spcAft>
            <a:buNone/>
          </a:pPr>
          <a:r>
            <a:rPr lang="en-US" sz="2000" kern="1200"/>
            <a:t>What are Shared Learning Calls? - Kathy </a:t>
          </a:r>
        </a:p>
      </dsp:txBody>
      <dsp:txXfrm>
        <a:off x="59741" y="2179264"/>
        <a:ext cx="2622817" cy="1573690"/>
      </dsp:txXfrm>
    </dsp:sp>
    <dsp:sp modelId="{DD4926F7-3EB9-4B25-9D4E-62BCE131CC3D}">
      <dsp:nvSpPr>
        <dsp:cNvPr id="0" name=""/>
        <dsp:cNvSpPr/>
      </dsp:nvSpPr>
      <dsp:spPr>
        <a:xfrm>
          <a:off x="1371150" y="3751154"/>
          <a:ext cx="3226065" cy="572647"/>
        </a:xfrm>
        <a:custGeom>
          <a:avLst/>
          <a:gdLst/>
          <a:ahLst/>
          <a:cxnLst/>
          <a:rect l="0" t="0" r="0" b="0"/>
          <a:pathLst>
            <a:path>
              <a:moveTo>
                <a:pt x="3226065" y="0"/>
              </a:moveTo>
              <a:lnTo>
                <a:pt x="3226065" y="303423"/>
              </a:lnTo>
              <a:lnTo>
                <a:pt x="0" y="303423"/>
              </a:lnTo>
              <a:lnTo>
                <a:pt x="0" y="572647"/>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02133" y="4034462"/>
        <a:ext cx="164099" cy="6032"/>
      </dsp:txXfrm>
    </dsp:sp>
    <dsp:sp modelId="{F78750D6-73BF-4900-B2E5-007246052F09}">
      <dsp:nvSpPr>
        <dsp:cNvPr id="0" name=""/>
        <dsp:cNvSpPr/>
      </dsp:nvSpPr>
      <dsp:spPr>
        <a:xfrm>
          <a:off x="3285806" y="2179264"/>
          <a:ext cx="2622817" cy="15736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20" tIns="134905" rIns="128520" bIns="134905"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Light" panose="020F0302020204030204"/>
            </a:rPr>
            <a:t>Highlights</a:t>
          </a:r>
          <a:r>
            <a:rPr lang="en-US" sz="2000" kern="1200"/>
            <a:t> from our Subject Matter Experts – Amy </a:t>
          </a:r>
          <a:r>
            <a:rPr lang="en-US" sz="2000" kern="1200">
              <a:latin typeface="Calibri Light" panose="020F0302020204030204"/>
            </a:rPr>
            <a:t>Wachholtz </a:t>
          </a:r>
          <a:r>
            <a:rPr lang="en-US" sz="2000" kern="1200"/>
            <a:t>&amp; Rachael Rzasa</a:t>
          </a:r>
        </a:p>
      </dsp:txBody>
      <dsp:txXfrm>
        <a:off x="3285806" y="2179264"/>
        <a:ext cx="2622817" cy="1573690"/>
      </dsp:txXfrm>
    </dsp:sp>
    <dsp:sp modelId="{AD8009EF-0215-4C81-A37A-011D158B01CC}">
      <dsp:nvSpPr>
        <dsp:cNvPr id="0" name=""/>
        <dsp:cNvSpPr/>
      </dsp:nvSpPr>
      <dsp:spPr>
        <a:xfrm>
          <a:off x="2680759" y="5097327"/>
          <a:ext cx="572647" cy="91440"/>
        </a:xfrm>
        <a:custGeom>
          <a:avLst/>
          <a:gdLst/>
          <a:ahLst/>
          <a:cxnLst/>
          <a:rect l="0" t="0" r="0" b="0"/>
          <a:pathLst>
            <a:path>
              <a:moveTo>
                <a:pt x="0" y="45720"/>
              </a:moveTo>
              <a:lnTo>
                <a:pt x="572647"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52001" y="5140031"/>
        <a:ext cx="30162" cy="6032"/>
      </dsp:txXfrm>
    </dsp:sp>
    <dsp:sp modelId="{681E2F26-48EE-44C8-8EE6-C9A9A9F2C814}">
      <dsp:nvSpPr>
        <dsp:cNvPr id="0" name=""/>
        <dsp:cNvSpPr/>
      </dsp:nvSpPr>
      <dsp:spPr>
        <a:xfrm>
          <a:off x="59741" y="4356202"/>
          <a:ext cx="2622817" cy="157369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20" tIns="134905" rIns="128520" bIns="134905" numCol="1" spcCol="1270" anchor="ctr" anchorCtr="0">
          <a:noAutofit/>
        </a:bodyPr>
        <a:lstStyle/>
        <a:p>
          <a:pPr marL="0" lvl="0" indent="0" algn="ctr" defTabSz="889000">
            <a:lnSpc>
              <a:spcPct val="90000"/>
            </a:lnSpc>
            <a:spcBef>
              <a:spcPct val="0"/>
            </a:spcBef>
            <a:spcAft>
              <a:spcPct val="35000"/>
            </a:spcAft>
            <a:buNone/>
          </a:pPr>
          <a:r>
            <a:rPr lang="en-US" sz="2000" kern="1200"/>
            <a:t>Feedback from Cohort 1 – Taylor Miranda Thompson</a:t>
          </a:r>
        </a:p>
      </dsp:txBody>
      <dsp:txXfrm>
        <a:off x="59741" y="4356202"/>
        <a:ext cx="2622817" cy="1573690"/>
      </dsp:txXfrm>
    </dsp:sp>
    <dsp:sp modelId="{ED6A30B7-A7A8-44D7-97BD-92FA1EF8E5FE}">
      <dsp:nvSpPr>
        <dsp:cNvPr id="0" name=""/>
        <dsp:cNvSpPr/>
      </dsp:nvSpPr>
      <dsp:spPr>
        <a:xfrm>
          <a:off x="3285806" y="4356202"/>
          <a:ext cx="2622817" cy="15736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20" tIns="134905" rIns="128520" bIns="134905"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Light" panose="020F0302020204030204"/>
            </a:rPr>
            <a:t>Logistics</a:t>
          </a:r>
          <a:r>
            <a:rPr lang="en-US" sz="2000" kern="1200" dirty="0"/>
            <a:t> &amp; Measurements – Andrew Bienstock </a:t>
          </a:r>
        </a:p>
      </dsp:txBody>
      <dsp:txXfrm>
        <a:off x="3285806" y="4356202"/>
        <a:ext cx="2622817" cy="1573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5D081-612C-4BB2-9DA9-A6F3A1834CC1}">
      <dsp:nvSpPr>
        <dsp:cNvPr id="0" name=""/>
        <dsp:cNvSpPr/>
      </dsp:nvSpPr>
      <dsp:spPr>
        <a:xfrm>
          <a:off x="467820" y="367343"/>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040B5C-4B7E-4361-AEF9-606BE067083D}">
      <dsp:nvSpPr>
        <dsp:cNvPr id="0" name=""/>
        <dsp:cNvSpPr/>
      </dsp:nvSpPr>
      <dsp:spPr>
        <a:xfrm>
          <a:off x="701820" y="60134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F9DB4E-1A9F-45C2-864A-F8B931F86B3E}">
      <dsp:nvSpPr>
        <dsp:cNvPr id="0" name=""/>
        <dsp:cNvSpPr/>
      </dsp:nvSpPr>
      <dsp:spPr>
        <a:xfrm>
          <a:off x="116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Leadership and Consensus</a:t>
          </a:r>
        </a:p>
      </dsp:txBody>
      <dsp:txXfrm>
        <a:off x="116820" y="1807344"/>
        <a:ext cx="1800000" cy="720000"/>
      </dsp:txXfrm>
    </dsp:sp>
    <dsp:sp modelId="{AD2E0D9F-F317-4260-BAFE-5DEF80622357}">
      <dsp:nvSpPr>
        <dsp:cNvPr id="0" name=""/>
        <dsp:cNvSpPr/>
      </dsp:nvSpPr>
      <dsp:spPr>
        <a:xfrm>
          <a:off x="2582820" y="367343"/>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E3829A-CB62-45D3-8A6E-ECA355E5165A}">
      <dsp:nvSpPr>
        <dsp:cNvPr id="0" name=""/>
        <dsp:cNvSpPr/>
      </dsp:nvSpPr>
      <dsp:spPr>
        <a:xfrm>
          <a:off x="2816820" y="60134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8F394C-B17C-4E52-B487-99E918F2EC2E}">
      <dsp:nvSpPr>
        <dsp:cNvPr id="0" name=""/>
        <dsp:cNvSpPr/>
      </dsp:nvSpPr>
      <dsp:spPr>
        <a:xfrm>
          <a:off x="2231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Policies, patient agreements, workflows</a:t>
          </a:r>
        </a:p>
      </dsp:txBody>
      <dsp:txXfrm>
        <a:off x="2231820" y="1807344"/>
        <a:ext cx="1800000" cy="720000"/>
      </dsp:txXfrm>
    </dsp:sp>
    <dsp:sp modelId="{21C0C066-2578-49BF-9AC8-7EE4C665F9C2}">
      <dsp:nvSpPr>
        <dsp:cNvPr id="0" name=""/>
        <dsp:cNvSpPr/>
      </dsp:nvSpPr>
      <dsp:spPr>
        <a:xfrm>
          <a:off x="4697820" y="367343"/>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E388F-FA3F-4430-9147-5C88BB02FDB6}">
      <dsp:nvSpPr>
        <dsp:cNvPr id="0" name=""/>
        <dsp:cNvSpPr/>
      </dsp:nvSpPr>
      <dsp:spPr>
        <a:xfrm>
          <a:off x="4931820" y="60134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03012C-FCCD-45C5-830B-9BE72F84E57D}">
      <dsp:nvSpPr>
        <dsp:cNvPr id="0" name=""/>
        <dsp:cNvSpPr/>
      </dsp:nvSpPr>
      <dsp:spPr>
        <a:xfrm>
          <a:off x="4346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Tracking and monitoring patient care</a:t>
          </a:r>
        </a:p>
      </dsp:txBody>
      <dsp:txXfrm>
        <a:off x="4346820" y="1807344"/>
        <a:ext cx="1800000" cy="720000"/>
      </dsp:txXfrm>
    </dsp:sp>
    <dsp:sp modelId="{180918FA-141A-4D91-A166-580067BB2631}">
      <dsp:nvSpPr>
        <dsp:cNvPr id="0" name=""/>
        <dsp:cNvSpPr/>
      </dsp:nvSpPr>
      <dsp:spPr>
        <a:xfrm>
          <a:off x="467820" y="2977343"/>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4037D2-7624-480D-AB00-55CE0EAE0187}">
      <dsp:nvSpPr>
        <dsp:cNvPr id="0" name=""/>
        <dsp:cNvSpPr/>
      </dsp:nvSpPr>
      <dsp:spPr>
        <a:xfrm>
          <a:off x="701820" y="321134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F0ED14-612F-421E-A1CA-B508A2ACA1E5}">
      <dsp:nvSpPr>
        <dsp:cNvPr id="0" name=""/>
        <dsp:cNvSpPr/>
      </dsp:nvSpPr>
      <dsp:spPr>
        <a:xfrm>
          <a:off x="116820" y="441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Planned, patient centered visits</a:t>
          </a:r>
        </a:p>
      </dsp:txBody>
      <dsp:txXfrm>
        <a:off x="116820" y="4417344"/>
        <a:ext cx="1800000" cy="720000"/>
      </dsp:txXfrm>
    </dsp:sp>
    <dsp:sp modelId="{18834C38-FAB8-49EF-9DFB-2E0EE13EA482}">
      <dsp:nvSpPr>
        <dsp:cNvPr id="0" name=""/>
        <dsp:cNvSpPr/>
      </dsp:nvSpPr>
      <dsp:spPr>
        <a:xfrm>
          <a:off x="2582820" y="2977343"/>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76D728-8B00-4DC8-85D3-0BA87A7E12D3}">
      <dsp:nvSpPr>
        <dsp:cNvPr id="0" name=""/>
        <dsp:cNvSpPr/>
      </dsp:nvSpPr>
      <dsp:spPr>
        <a:xfrm>
          <a:off x="2816820" y="321134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27E582-BC1A-411C-AF31-655DC2708E15}">
      <dsp:nvSpPr>
        <dsp:cNvPr id="0" name=""/>
        <dsp:cNvSpPr/>
      </dsp:nvSpPr>
      <dsp:spPr>
        <a:xfrm>
          <a:off x="2231820" y="441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Caring for complex patients</a:t>
          </a:r>
        </a:p>
      </dsp:txBody>
      <dsp:txXfrm>
        <a:off x="2231820" y="4417344"/>
        <a:ext cx="1800000" cy="720000"/>
      </dsp:txXfrm>
    </dsp:sp>
    <dsp:sp modelId="{1E5F340C-665D-4762-BD3D-2602C3B67D91}">
      <dsp:nvSpPr>
        <dsp:cNvPr id="0" name=""/>
        <dsp:cNvSpPr/>
      </dsp:nvSpPr>
      <dsp:spPr>
        <a:xfrm>
          <a:off x="4697820" y="2977343"/>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48022C-DF39-4E85-8299-9CB583E0737A}">
      <dsp:nvSpPr>
        <dsp:cNvPr id="0" name=""/>
        <dsp:cNvSpPr/>
      </dsp:nvSpPr>
      <dsp:spPr>
        <a:xfrm>
          <a:off x="4931820" y="3211343"/>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BA0E59-B872-4349-8E07-4CAD63A88E63}">
      <dsp:nvSpPr>
        <dsp:cNvPr id="0" name=""/>
        <dsp:cNvSpPr/>
      </dsp:nvSpPr>
      <dsp:spPr>
        <a:xfrm>
          <a:off x="4346820" y="441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Measuring success</a:t>
          </a:r>
        </a:p>
      </dsp:txBody>
      <dsp:txXfrm>
        <a:off x="4346820" y="4417344"/>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1F2A6-7D3C-4BCA-8963-DAF657ED72C7}">
      <dsp:nvSpPr>
        <dsp:cNvPr id="0" name=""/>
        <dsp:cNvSpPr/>
      </dsp:nvSpPr>
      <dsp:spPr>
        <a:xfrm>
          <a:off x="0" y="695"/>
          <a:ext cx="6117335" cy="16272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52AAF0-FD85-422C-A7EF-5FE523175770}">
      <dsp:nvSpPr>
        <dsp:cNvPr id="0" name=""/>
        <dsp:cNvSpPr/>
      </dsp:nvSpPr>
      <dsp:spPr>
        <a:xfrm>
          <a:off x="492238" y="366823"/>
          <a:ext cx="894979" cy="894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203D40-A01F-4A5A-B2BB-F6D94224F778}">
      <dsp:nvSpPr>
        <dsp:cNvPr id="0" name=""/>
        <dsp:cNvSpPr/>
      </dsp:nvSpPr>
      <dsp:spPr>
        <a:xfrm>
          <a:off x="1879455" y="695"/>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1066800" rtl="0">
            <a:lnSpc>
              <a:spcPct val="90000"/>
            </a:lnSpc>
            <a:spcBef>
              <a:spcPct val="0"/>
            </a:spcBef>
            <a:spcAft>
              <a:spcPct val="35000"/>
            </a:spcAft>
            <a:buNone/>
          </a:pPr>
          <a:r>
            <a:rPr lang="en-US" sz="2400" kern="1200">
              <a:latin typeface="Calibri Light" panose="020F0302020204030204"/>
            </a:rPr>
            <a:t>Tell us your name</a:t>
          </a:r>
          <a:endParaRPr lang="en-US" sz="2400" kern="1200"/>
        </a:p>
      </dsp:txBody>
      <dsp:txXfrm>
        <a:off x="1879455" y="695"/>
        <a:ext cx="4237880" cy="1627234"/>
      </dsp:txXfrm>
    </dsp:sp>
    <dsp:sp modelId="{A9D099DD-BF4D-470B-9C54-874CC2F80BC7}">
      <dsp:nvSpPr>
        <dsp:cNvPr id="0" name=""/>
        <dsp:cNvSpPr/>
      </dsp:nvSpPr>
      <dsp:spPr>
        <a:xfrm>
          <a:off x="0" y="2034738"/>
          <a:ext cx="6117335" cy="16272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2DC80-AE21-4A7C-976C-F94055AD8FBD}">
      <dsp:nvSpPr>
        <dsp:cNvPr id="0" name=""/>
        <dsp:cNvSpPr/>
      </dsp:nvSpPr>
      <dsp:spPr>
        <a:xfrm>
          <a:off x="492238" y="2400866"/>
          <a:ext cx="894979" cy="8949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642F5B-7569-4348-8F90-CC28E6D4C838}">
      <dsp:nvSpPr>
        <dsp:cNvPr id="0" name=""/>
        <dsp:cNvSpPr/>
      </dsp:nvSpPr>
      <dsp:spPr>
        <a:xfrm>
          <a:off x="1879455" y="2034738"/>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1066800">
            <a:lnSpc>
              <a:spcPct val="90000"/>
            </a:lnSpc>
            <a:spcBef>
              <a:spcPct val="0"/>
            </a:spcBef>
            <a:spcAft>
              <a:spcPct val="35000"/>
            </a:spcAft>
            <a:buNone/>
          </a:pPr>
          <a:r>
            <a:rPr lang="en-US" sz="2400" kern="1200"/>
            <a:t>Organization</a:t>
          </a:r>
        </a:p>
      </dsp:txBody>
      <dsp:txXfrm>
        <a:off x="1879455" y="2034738"/>
        <a:ext cx="4237880" cy="1627234"/>
      </dsp:txXfrm>
    </dsp:sp>
    <dsp:sp modelId="{EF32D811-D2B7-40FD-B386-EA3DF07D29D2}">
      <dsp:nvSpPr>
        <dsp:cNvPr id="0" name=""/>
        <dsp:cNvSpPr/>
      </dsp:nvSpPr>
      <dsp:spPr>
        <a:xfrm>
          <a:off x="0" y="4068781"/>
          <a:ext cx="6117335" cy="162723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5BB07E-41E6-462F-90A9-3093BFAFF0CC}">
      <dsp:nvSpPr>
        <dsp:cNvPr id="0" name=""/>
        <dsp:cNvSpPr/>
      </dsp:nvSpPr>
      <dsp:spPr>
        <a:xfrm>
          <a:off x="492238" y="4434909"/>
          <a:ext cx="894979" cy="8949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143721-E9B7-4CBB-A3AA-0628A45BBE85}">
      <dsp:nvSpPr>
        <dsp:cNvPr id="0" name=""/>
        <dsp:cNvSpPr/>
      </dsp:nvSpPr>
      <dsp:spPr>
        <a:xfrm>
          <a:off x="1879455" y="4068781"/>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1066800">
            <a:lnSpc>
              <a:spcPct val="90000"/>
            </a:lnSpc>
            <a:spcBef>
              <a:spcPct val="0"/>
            </a:spcBef>
            <a:spcAft>
              <a:spcPct val="35000"/>
            </a:spcAft>
            <a:buNone/>
          </a:pPr>
          <a:r>
            <a:rPr lang="en-US" sz="2400" kern="1200"/>
            <a:t>Show us the mug or cup you're using this morning. Does it have special meaning? </a:t>
          </a:r>
        </a:p>
      </dsp:txBody>
      <dsp:txXfrm>
        <a:off x="1879455" y="4068781"/>
        <a:ext cx="4237880" cy="162723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BC0ED-96F8-4D4F-B852-D5C3707FD966}" type="datetimeFigureOut">
              <a:rPr lang="en-US"/>
              <a:t>9/22/2021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D8E09-D54D-46EC-84FD-84293AC41F32}" type="slidenum">
              <a:rPr lang="en-US"/>
              <a:t>‹#›</a:t>
            </a:fld>
            <a:endParaRPr lang="en-US"/>
          </a:p>
        </p:txBody>
      </p:sp>
    </p:spTree>
    <p:extLst>
      <p:ext uri="{BB962C8B-B14F-4D97-AF65-F5344CB8AC3E}">
        <p14:creationId xmlns:p14="http://schemas.microsoft.com/office/powerpoint/2010/main" val="312194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are we here. Overdose death rates of any opioid – prescribed or otherwise is up 9 fold in the last 2 decades. Covid has </a:t>
            </a:r>
            <a:r>
              <a:rPr lang="en-US" err="1"/>
              <a:t>accelarated</a:t>
            </a:r>
            <a:r>
              <a:rPr lang="en-US"/>
              <a:t> the trend.</a:t>
            </a:r>
          </a:p>
          <a:p>
            <a:endParaRPr lang="en-US"/>
          </a:p>
          <a:p>
            <a:r>
              <a:rPr lang="en-US"/>
              <a:t>Funding from CDPHE and the CDC’s Overdose Data to Action program. Started 2019, running for 3 years. we are one strategy they are funding to engage health care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E7FB6-9550-344A-BD9C-AB42E44786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57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10484-5E5D-493D-85A9-B9D15E550F82}" type="slidenum">
              <a:rPr lang="en-US" smtClean="0"/>
              <a:t>10</a:t>
            </a:fld>
            <a:endParaRPr lang="en-US"/>
          </a:p>
        </p:txBody>
      </p:sp>
    </p:spTree>
    <p:extLst>
      <p:ext uri="{BB962C8B-B14F-4D97-AF65-F5344CB8AC3E}">
        <p14:creationId xmlns:p14="http://schemas.microsoft.com/office/powerpoint/2010/main" val="51722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856FB-D1E9-4D9F-8A48-6E79661EC1E5}" type="slidenum">
              <a:rPr lang="en-US" smtClean="0"/>
              <a:t>13</a:t>
            </a:fld>
            <a:endParaRPr lang="en-US"/>
          </a:p>
        </p:txBody>
      </p:sp>
    </p:spTree>
    <p:extLst>
      <p:ext uri="{BB962C8B-B14F-4D97-AF65-F5344CB8AC3E}">
        <p14:creationId xmlns:p14="http://schemas.microsoft.com/office/powerpoint/2010/main" val="4198635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Focal muscle spasms</a:t>
            </a:r>
          </a:p>
        </p:txBody>
      </p:sp>
      <p:sp>
        <p:nvSpPr>
          <p:cNvPr id="4" name="Slide Number Placeholder 3"/>
          <p:cNvSpPr>
            <a:spLocks noGrp="1"/>
          </p:cNvSpPr>
          <p:nvPr>
            <p:ph type="sldNum" sz="quarter" idx="5"/>
          </p:nvPr>
        </p:nvSpPr>
        <p:spPr/>
        <p:txBody>
          <a:bodyPr/>
          <a:lstStyle/>
          <a:p>
            <a:fld id="{1D7A2D12-F855-2D44-8C9F-905ED322BA1F}" type="slidenum">
              <a:rPr lang="en-US" smtClean="0"/>
              <a:t>18</a:t>
            </a:fld>
            <a:endParaRPr lang="en-US"/>
          </a:p>
        </p:txBody>
      </p:sp>
    </p:spTree>
    <p:extLst>
      <p:ext uri="{BB962C8B-B14F-4D97-AF65-F5344CB8AC3E}">
        <p14:creationId xmlns:p14="http://schemas.microsoft.com/office/powerpoint/2010/main" val="231581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terms of eval, we have 4 key sources of data - </a:t>
            </a:r>
          </a:p>
          <a:p>
            <a:r>
              <a:rPr lang="en-US">
                <a:cs typeface="Calibri"/>
              </a:rPr>
              <a:t>CQMs using a platform that was built by the University and has been used for many projects. 5 CQMs – in a typical program would ask practices to report on a rolling quarterly basis, for cohort 1 we've asked practices to report twice.</a:t>
            </a:r>
          </a:p>
          <a:p>
            <a:endParaRPr lang="en-US">
              <a:cs typeface="Calibri"/>
            </a:endParaRPr>
          </a:p>
          <a:p>
            <a:r>
              <a:rPr lang="en-US">
                <a:cs typeface="Calibri"/>
              </a:rPr>
              <a:t>PDMP Reports – All of our practices have provided rosters with DEA number. Allows the state to pull detailed PDMP reports for practice – number of COT patients, number of patients on high dose opioids, benzodiazepenes, multiple providers, how many are prescribing at the practice, etc. Delay due to turnover at the state, BUT we feel in cohort 2 these reports will be extremely valuable. Intent – diving into a chart (5 patient example)</a:t>
            </a:r>
          </a:p>
          <a:p>
            <a:endParaRPr lang="en-US">
              <a:cs typeface="Calibri"/>
            </a:endParaRPr>
          </a:p>
          <a:p>
            <a:r>
              <a:rPr lang="en-US">
                <a:cs typeface="Calibri"/>
              </a:rPr>
              <a:t>6BB Assessment – Change package developed by UW, assesses "score" of practices at each adminstration to monitor progress along the BBs</a:t>
            </a:r>
          </a:p>
          <a:p>
            <a:endParaRPr lang="en-US">
              <a:cs typeface="Calibri"/>
            </a:endParaRPr>
          </a:p>
          <a:p>
            <a:r>
              <a:rPr lang="en-US">
                <a:cs typeface="Calibri"/>
              </a:rPr>
              <a:t>KEynote interviews- The University has completed interviews with each practice to learn about the key supports, challenges, and changes made from the practice perspective.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68C18-1BF1-F447-95ED-60EAAE3542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163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Made some adjustments to reporting to ease burden – only collected at 2 points. Practices started at very different places- Practice A began with 4 COT patients; Practice B began with 103 at baseline. At most recent reporting, Practice A reported 2 COT patients and Practice B reported 79. </a:t>
            </a:r>
          </a:p>
          <a:p>
            <a:endParaRPr lang="en-US" dirty="0">
              <a:cs typeface="Calibri"/>
            </a:endParaRPr>
          </a:p>
          <a:p>
            <a:r>
              <a:rPr lang="en-US" dirty="0">
                <a:cs typeface="Calibri"/>
              </a:rPr>
              <a:t>High-dose opioids, measuring &gt;90 MME</a:t>
            </a:r>
          </a:p>
          <a:p>
            <a:r>
              <a:rPr lang="en-US" dirty="0">
                <a:cs typeface="Calibri"/>
              </a:rPr>
              <a:t>-Practice A did not report any patients &gt;90 MME</a:t>
            </a:r>
          </a:p>
          <a:p>
            <a:r>
              <a:rPr lang="en-US" dirty="0">
                <a:cs typeface="Calibri"/>
              </a:rPr>
              <a:t>-Practice B was unable to report at baseline, however, one of the areas they have been working on is to develop a registry with the capability to pull in data from prescriptions. At second reporting, they were able to report this measure with about 17% or 21% of their patients on COT that are on high-dose opioids. This is an opportunity to further use that registry to identify these patients, get them connected to BH or alternative services, provide some education about the risks, etc.</a:t>
            </a:r>
          </a:p>
          <a:p>
            <a:endParaRPr lang="en-US" dirty="0">
              <a:cs typeface="Calibri"/>
            </a:endParaRPr>
          </a:p>
          <a:p>
            <a:r>
              <a:rPr lang="en-US" dirty="0">
                <a:cs typeface="Calibri"/>
              </a:rPr>
              <a:t>We are also tracking three BH-related measures. Now, these were much harder for our practices to report on – primarily due to not having this logic set up. </a:t>
            </a:r>
          </a:p>
          <a:p>
            <a:endParaRPr lang="en-US" dirty="0">
              <a:cs typeface="Calibri"/>
            </a:endParaRPr>
          </a:p>
          <a:p>
            <a:r>
              <a:rPr lang="en-US" dirty="0">
                <a:cs typeface="Calibri"/>
              </a:rPr>
              <a:t>Practice A is a fully integrated practice, BHPs and case-managers on staff in an integrated model. At baseline, unable to report all 3 measures. In Q4 2020, reported that 100% of their patients on COT (N=2) were being offered BH services internally. None of the patients were engaged long-term, and none of them were referred externally. </a:t>
            </a:r>
          </a:p>
          <a:p>
            <a:endParaRPr lang="en-US" dirty="0">
              <a:cs typeface="Calibri"/>
            </a:endParaRPr>
          </a:p>
          <a:p>
            <a:r>
              <a:rPr lang="en-US" dirty="0">
                <a:cs typeface="Calibri"/>
              </a:rPr>
              <a:t>Practice B has been unable to report, AND they have done a substantial amount of work on improving BH. This is a rural practice with little access to community BH support. In January, they hired an internal BH provider who is involved as a new member of their team </a:t>
            </a:r>
            <a:r>
              <a:rPr lang="en-US" dirty="0" err="1">
                <a:cs typeface="Calibri"/>
              </a:rPr>
              <a:t>andwill</a:t>
            </a:r>
            <a:r>
              <a:rPr lang="en-US" dirty="0">
                <a:cs typeface="Calibri"/>
              </a:rPr>
              <a:t> </a:t>
            </a:r>
            <a:r>
              <a:rPr lang="en-US" dirty="0" err="1">
                <a:cs typeface="Calibri"/>
              </a:rPr>
              <a:t>suport</a:t>
            </a:r>
            <a:r>
              <a:rPr lang="en-US" dirty="0">
                <a:cs typeface="Calibri"/>
              </a:rPr>
              <a:t> COT patients as well as their general pop. </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68C18-1BF1-F447-95ED-60EAAE3542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39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a:t>
            </a:r>
          </a:p>
          <a:p>
            <a:endParaRPr lang="en-US">
              <a:cs typeface="Calibri"/>
            </a:endParaRPr>
          </a:p>
          <a:p>
            <a:r>
              <a:rPr lang="en-US">
                <a:cs typeface="Calibri"/>
              </a:rPr>
              <a:t>TM add: Both practices have done quite a bit of work, one practice developed all new P&amp;Ps AND rolled out MAT to their staff alongside the opioid prescribing work. They don’t have a lot of COT patients now, but they are adding a new site and they feel more prepared and equipped to address these concerns as they come up. </a:t>
            </a:r>
          </a:p>
          <a:p>
            <a:endParaRPr lang="en-US">
              <a:cs typeface="Calibri"/>
            </a:endParaRPr>
          </a:p>
          <a:p>
            <a:r>
              <a:rPr lang="en-US">
                <a:cs typeface="Calibri"/>
              </a:rPr>
              <a:t>Practice 2 has been working on registries to better manage the list of patients they currently have, including risk, connection to BH, ensure they are using safe refill policies. They've also onboarded BHp.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B68C18-1BF1-F447-95ED-60EAAE3542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53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72E42B-8A01-427A-80E7-9EC528ECCD8E}"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8D872-70DF-4223-A942-BC816427C83F}" type="slidenum">
              <a:rPr lang="en-US" smtClean="0"/>
              <a:t>‹#›</a:t>
            </a:fld>
            <a:endParaRPr lang="en-US"/>
          </a:p>
        </p:txBody>
      </p:sp>
    </p:spTree>
    <p:extLst>
      <p:ext uri="{BB962C8B-B14F-4D97-AF65-F5344CB8AC3E}">
        <p14:creationId xmlns:p14="http://schemas.microsoft.com/office/powerpoint/2010/main" val="154015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2E42B-8A01-427A-80E7-9EC528ECCD8E}"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8D872-70DF-4223-A942-BC816427C83F}" type="slidenum">
              <a:rPr lang="en-US" smtClean="0"/>
              <a:t>‹#›</a:t>
            </a:fld>
            <a:endParaRPr lang="en-US"/>
          </a:p>
        </p:txBody>
      </p:sp>
    </p:spTree>
    <p:extLst>
      <p:ext uri="{BB962C8B-B14F-4D97-AF65-F5344CB8AC3E}">
        <p14:creationId xmlns:p14="http://schemas.microsoft.com/office/powerpoint/2010/main" val="281870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2E42B-8A01-427A-80E7-9EC528ECCD8E}"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8D872-70DF-4223-A942-BC816427C83F}" type="slidenum">
              <a:rPr lang="en-US" smtClean="0"/>
              <a:t>‹#›</a:t>
            </a:fld>
            <a:endParaRPr lang="en-US"/>
          </a:p>
        </p:txBody>
      </p:sp>
    </p:spTree>
    <p:extLst>
      <p:ext uri="{BB962C8B-B14F-4D97-AF65-F5344CB8AC3E}">
        <p14:creationId xmlns:p14="http://schemas.microsoft.com/office/powerpoint/2010/main" val="582241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BB6AC-A328-8642-8E39-1D752D899F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B644E7-8BAA-9049-B15F-B121E375E1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AA7AEE-8C37-1844-8E57-DA29B94361F8}"/>
              </a:ext>
            </a:extLst>
          </p:cNvPr>
          <p:cNvSpPr>
            <a:spLocks noGrp="1"/>
          </p:cNvSpPr>
          <p:nvPr>
            <p:ph type="dt" sz="half" idx="10"/>
          </p:nvPr>
        </p:nvSpPr>
        <p:spPr/>
        <p:txBody>
          <a:bodyPr/>
          <a:lstStyle/>
          <a:p>
            <a:fld id="{BA84425D-DE59-D143-B66D-0EDFFEB63956}" type="datetimeFigureOut">
              <a:rPr lang="en-US" smtClean="0"/>
              <a:t>9/22/2021</a:t>
            </a:fld>
            <a:endParaRPr lang="en-US"/>
          </a:p>
        </p:txBody>
      </p:sp>
      <p:sp>
        <p:nvSpPr>
          <p:cNvPr id="5" name="Footer Placeholder 4">
            <a:extLst>
              <a:ext uri="{FF2B5EF4-FFF2-40B4-BE49-F238E27FC236}">
                <a16:creationId xmlns:a16="http://schemas.microsoft.com/office/drawing/2014/main" id="{A1818FC3-741F-974D-9E57-E8BB6D9C1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13F7-F3C6-F547-950E-94508A5E8AD8}"/>
              </a:ext>
            </a:extLst>
          </p:cNvPr>
          <p:cNvSpPr>
            <a:spLocks noGrp="1"/>
          </p:cNvSpPr>
          <p:nvPr>
            <p:ph type="sldNum" sz="quarter" idx="12"/>
          </p:nvPr>
        </p:nvSpPr>
        <p:spPr/>
        <p:txBody>
          <a:bodyPr/>
          <a:lstStyle/>
          <a:p>
            <a:fld id="{D11BF8D4-DA68-334A-94B7-EA3BCCF634A3}" type="slidenum">
              <a:rPr lang="en-US" smtClean="0"/>
              <a:t>‹#›</a:t>
            </a:fld>
            <a:endParaRPr lang="en-US"/>
          </a:p>
        </p:txBody>
      </p:sp>
    </p:spTree>
    <p:extLst>
      <p:ext uri="{BB962C8B-B14F-4D97-AF65-F5344CB8AC3E}">
        <p14:creationId xmlns:p14="http://schemas.microsoft.com/office/powerpoint/2010/main" val="1459944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9DD39-013C-1C4D-ADA9-6D05DAB02F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EEBD64-C909-384C-A165-01D8C4E71B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0EEAA-D4B3-AC4E-87A0-4B078F2F5ADD}"/>
              </a:ext>
            </a:extLst>
          </p:cNvPr>
          <p:cNvSpPr>
            <a:spLocks noGrp="1"/>
          </p:cNvSpPr>
          <p:nvPr>
            <p:ph type="dt" sz="half" idx="10"/>
          </p:nvPr>
        </p:nvSpPr>
        <p:spPr/>
        <p:txBody>
          <a:bodyPr/>
          <a:lstStyle/>
          <a:p>
            <a:fld id="{BA84425D-DE59-D143-B66D-0EDFFEB63956}" type="datetimeFigureOut">
              <a:rPr lang="en-US" smtClean="0"/>
              <a:t>9/22/2021</a:t>
            </a:fld>
            <a:endParaRPr lang="en-US"/>
          </a:p>
        </p:txBody>
      </p:sp>
      <p:sp>
        <p:nvSpPr>
          <p:cNvPr id="5" name="Footer Placeholder 4">
            <a:extLst>
              <a:ext uri="{FF2B5EF4-FFF2-40B4-BE49-F238E27FC236}">
                <a16:creationId xmlns:a16="http://schemas.microsoft.com/office/drawing/2014/main" id="{03CFED03-1EFA-9A4A-8AF6-74318B1C4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28E4C-4D4B-4C41-86FF-8EDB2522BD97}"/>
              </a:ext>
            </a:extLst>
          </p:cNvPr>
          <p:cNvSpPr>
            <a:spLocks noGrp="1"/>
          </p:cNvSpPr>
          <p:nvPr>
            <p:ph type="sldNum" sz="quarter" idx="12"/>
          </p:nvPr>
        </p:nvSpPr>
        <p:spPr/>
        <p:txBody>
          <a:bodyPr/>
          <a:lstStyle/>
          <a:p>
            <a:fld id="{D11BF8D4-DA68-334A-94B7-EA3BCCF634A3}" type="slidenum">
              <a:rPr lang="en-US" smtClean="0"/>
              <a:t>‹#›</a:t>
            </a:fld>
            <a:endParaRPr lang="en-US"/>
          </a:p>
        </p:txBody>
      </p:sp>
    </p:spTree>
    <p:extLst>
      <p:ext uri="{BB962C8B-B14F-4D97-AF65-F5344CB8AC3E}">
        <p14:creationId xmlns:p14="http://schemas.microsoft.com/office/powerpoint/2010/main" val="2248369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D0785-8932-8742-A8AA-49CF54C3E6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CB225D-3B1E-964F-B754-E64693E4CE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CD10A8-E83F-C449-A67D-6C3F799F2D41}"/>
              </a:ext>
            </a:extLst>
          </p:cNvPr>
          <p:cNvSpPr>
            <a:spLocks noGrp="1"/>
          </p:cNvSpPr>
          <p:nvPr>
            <p:ph type="dt" sz="half" idx="10"/>
          </p:nvPr>
        </p:nvSpPr>
        <p:spPr/>
        <p:txBody>
          <a:bodyPr/>
          <a:lstStyle/>
          <a:p>
            <a:fld id="{BA84425D-DE59-D143-B66D-0EDFFEB63956}" type="datetimeFigureOut">
              <a:rPr lang="en-US" smtClean="0"/>
              <a:t>9/22/2021</a:t>
            </a:fld>
            <a:endParaRPr lang="en-US"/>
          </a:p>
        </p:txBody>
      </p:sp>
      <p:sp>
        <p:nvSpPr>
          <p:cNvPr id="5" name="Footer Placeholder 4">
            <a:extLst>
              <a:ext uri="{FF2B5EF4-FFF2-40B4-BE49-F238E27FC236}">
                <a16:creationId xmlns:a16="http://schemas.microsoft.com/office/drawing/2014/main" id="{60BFA33C-5D60-7947-BB3B-AECEE454B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71E294-31A0-8C4B-99E5-347B07F5492E}"/>
              </a:ext>
            </a:extLst>
          </p:cNvPr>
          <p:cNvSpPr>
            <a:spLocks noGrp="1"/>
          </p:cNvSpPr>
          <p:nvPr>
            <p:ph type="sldNum" sz="quarter" idx="12"/>
          </p:nvPr>
        </p:nvSpPr>
        <p:spPr/>
        <p:txBody>
          <a:bodyPr/>
          <a:lstStyle/>
          <a:p>
            <a:fld id="{D11BF8D4-DA68-334A-94B7-EA3BCCF634A3}" type="slidenum">
              <a:rPr lang="en-US" smtClean="0"/>
              <a:t>‹#›</a:t>
            </a:fld>
            <a:endParaRPr lang="en-US"/>
          </a:p>
        </p:txBody>
      </p:sp>
    </p:spTree>
    <p:extLst>
      <p:ext uri="{BB962C8B-B14F-4D97-AF65-F5344CB8AC3E}">
        <p14:creationId xmlns:p14="http://schemas.microsoft.com/office/powerpoint/2010/main" val="2063806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9A27F-4B66-6741-9A1A-B42613D29E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C71458-B9F5-8B47-B93F-EC8070CAE9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25475F-48B0-E24C-89C3-A973DE3C8D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0390B5-784E-7243-B47E-CFCA61CD7947}"/>
              </a:ext>
            </a:extLst>
          </p:cNvPr>
          <p:cNvSpPr>
            <a:spLocks noGrp="1"/>
          </p:cNvSpPr>
          <p:nvPr>
            <p:ph type="dt" sz="half" idx="10"/>
          </p:nvPr>
        </p:nvSpPr>
        <p:spPr/>
        <p:txBody>
          <a:bodyPr/>
          <a:lstStyle/>
          <a:p>
            <a:fld id="{BA84425D-DE59-D143-B66D-0EDFFEB63956}" type="datetimeFigureOut">
              <a:rPr lang="en-US" smtClean="0"/>
              <a:t>9/22/2021</a:t>
            </a:fld>
            <a:endParaRPr lang="en-US"/>
          </a:p>
        </p:txBody>
      </p:sp>
      <p:sp>
        <p:nvSpPr>
          <p:cNvPr id="6" name="Footer Placeholder 5">
            <a:extLst>
              <a:ext uri="{FF2B5EF4-FFF2-40B4-BE49-F238E27FC236}">
                <a16:creationId xmlns:a16="http://schemas.microsoft.com/office/drawing/2014/main" id="{0EC70921-FC07-5746-BA15-51C29F2B46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E48FFD-9E09-2844-901A-1247610B913A}"/>
              </a:ext>
            </a:extLst>
          </p:cNvPr>
          <p:cNvSpPr>
            <a:spLocks noGrp="1"/>
          </p:cNvSpPr>
          <p:nvPr>
            <p:ph type="sldNum" sz="quarter" idx="12"/>
          </p:nvPr>
        </p:nvSpPr>
        <p:spPr/>
        <p:txBody>
          <a:bodyPr/>
          <a:lstStyle/>
          <a:p>
            <a:fld id="{D11BF8D4-DA68-334A-94B7-EA3BCCF634A3}" type="slidenum">
              <a:rPr lang="en-US" smtClean="0"/>
              <a:t>‹#›</a:t>
            </a:fld>
            <a:endParaRPr lang="en-US"/>
          </a:p>
        </p:txBody>
      </p:sp>
    </p:spTree>
    <p:extLst>
      <p:ext uri="{BB962C8B-B14F-4D97-AF65-F5344CB8AC3E}">
        <p14:creationId xmlns:p14="http://schemas.microsoft.com/office/powerpoint/2010/main" val="1993631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9A431-1840-6B49-8CE9-06B071E921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5689ED-E9E2-9E4F-96F6-9559F5569D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ABCD0C-56BB-D243-BF05-ADDE809E32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8F8E0D-5D07-154C-B1B4-5193CC193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6A77B9-C8B2-C640-8B90-E8D05B39A6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CE312D-12F2-FD40-A907-58F5D7A93A57}"/>
              </a:ext>
            </a:extLst>
          </p:cNvPr>
          <p:cNvSpPr>
            <a:spLocks noGrp="1"/>
          </p:cNvSpPr>
          <p:nvPr>
            <p:ph type="dt" sz="half" idx="10"/>
          </p:nvPr>
        </p:nvSpPr>
        <p:spPr/>
        <p:txBody>
          <a:bodyPr/>
          <a:lstStyle/>
          <a:p>
            <a:fld id="{BA84425D-DE59-D143-B66D-0EDFFEB63956}" type="datetimeFigureOut">
              <a:rPr lang="en-US" smtClean="0"/>
              <a:t>9/22/2021</a:t>
            </a:fld>
            <a:endParaRPr lang="en-US"/>
          </a:p>
        </p:txBody>
      </p:sp>
      <p:sp>
        <p:nvSpPr>
          <p:cNvPr id="8" name="Footer Placeholder 7">
            <a:extLst>
              <a:ext uri="{FF2B5EF4-FFF2-40B4-BE49-F238E27FC236}">
                <a16:creationId xmlns:a16="http://schemas.microsoft.com/office/drawing/2014/main" id="{0DF669FD-AA29-4F4C-B11F-9865871726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E36525-EEB7-F446-A5B3-F7C77AB88995}"/>
              </a:ext>
            </a:extLst>
          </p:cNvPr>
          <p:cNvSpPr>
            <a:spLocks noGrp="1"/>
          </p:cNvSpPr>
          <p:nvPr>
            <p:ph type="sldNum" sz="quarter" idx="12"/>
          </p:nvPr>
        </p:nvSpPr>
        <p:spPr/>
        <p:txBody>
          <a:bodyPr/>
          <a:lstStyle/>
          <a:p>
            <a:fld id="{D11BF8D4-DA68-334A-94B7-EA3BCCF634A3}" type="slidenum">
              <a:rPr lang="en-US" smtClean="0"/>
              <a:t>‹#›</a:t>
            </a:fld>
            <a:endParaRPr lang="en-US"/>
          </a:p>
        </p:txBody>
      </p:sp>
    </p:spTree>
    <p:extLst>
      <p:ext uri="{BB962C8B-B14F-4D97-AF65-F5344CB8AC3E}">
        <p14:creationId xmlns:p14="http://schemas.microsoft.com/office/powerpoint/2010/main" val="2645588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AC0B5-47C8-474A-A0A3-9DD5FDB319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14C1CB-5FDA-F643-B0AB-BCBD6C6EE31A}"/>
              </a:ext>
            </a:extLst>
          </p:cNvPr>
          <p:cNvSpPr>
            <a:spLocks noGrp="1"/>
          </p:cNvSpPr>
          <p:nvPr>
            <p:ph type="dt" sz="half" idx="10"/>
          </p:nvPr>
        </p:nvSpPr>
        <p:spPr/>
        <p:txBody>
          <a:bodyPr/>
          <a:lstStyle/>
          <a:p>
            <a:fld id="{BA84425D-DE59-D143-B66D-0EDFFEB63956}" type="datetimeFigureOut">
              <a:rPr lang="en-US" smtClean="0"/>
              <a:t>9/22/2021</a:t>
            </a:fld>
            <a:endParaRPr lang="en-US"/>
          </a:p>
        </p:txBody>
      </p:sp>
      <p:sp>
        <p:nvSpPr>
          <p:cNvPr id="4" name="Footer Placeholder 3">
            <a:extLst>
              <a:ext uri="{FF2B5EF4-FFF2-40B4-BE49-F238E27FC236}">
                <a16:creationId xmlns:a16="http://schemas.microsoft.com/office/drawing/2014/main" id="{58FA1112-2746-6C42-976A-286890251D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1DEA30-ADA2-1C4E-99C9-BE807C339450}"/>
              </a:ext>
            </a:extLst>
          </p:cNvPr>
          <p:cNvSpPr>
            <a:spLocks noGrp="1"/>
          </p:cNvSpPr>
          <p:nvPr>
            <p:ph type="sldNum" sz="quarter" idx="12"/>
          </p:nvPr>
        </p:nvSpPr>
        <p:spPr/>
        <p:txBody>
          <a:bodyPr/>
          <a:lstStyle/>
          <a:p>
            <a:fld id="{D11BF8D4-DA68-334A-94B7-EA3BCCF634A3}" type="slidenum">
              <a:rPr lang="en-US" smtClean="0"/>
              <a:t>‹#›</a:t>
            </a:fld>
            <a:endParaRPr lang="en-US"/>
          </a:p>
        </p:txBody>
      </p:sp>
    </p:spTree>
    <p:extLst>
      <p:ext uri="{BB962C8B-B14F-4D97-AF65-F5344CB8AC3E}">
        <p14:creationId xmlns:p14="http://schemas.microsoft.com/office/powerpoint/2010/main" val="2926572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DB75A6-EF23-1643-B36E-9B3764D3A6A0}"/>
              </a:ext>
            </a:extLst>
          </p:cNvPr>
          <p:cNvSpPr>
            <a:spLocks noGrp="1"/>
          </p:cNvSpPr>
          <p:nvPr>
            <p:ph type="dt" sz="half" idx="10"/>
          </p:nvPr>
        </p:nvSpPr>
        <p:spPr/>
        <p:txBody>
          <a:bodyPr/>
          <a:lstStyle/>
          <a:p>
            <a:fld id="{BA84425D-DE59-D143-B66D-0EDFFEB63956}" type="datetimeFigureOut">
              <a:rPr lang="en-US" smtClean="0"/>
              <a:t>9/22/2021</a:t>
            </a:fld>
            <a:endParaRPr lang="en-US"/>
          </a:p>
        </p:txBody>
      </p:sp>
      <p:sp>
        <p:nvSpPr>
          <p:cNvPr id="3" name="Footer Placeholder 2">
            <a:extLst>
              <a:ext uri="{FF2B5EF4-FFF2-40B4-BE49-F238E27FC236}">
                <a16:creationId xmlns:a16="http://schemas.microsoft.com/office/drawing/2014/main" id="{04F815AA-CF0C-C648-9C93-59E1E36B8C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3B0CE2-FB6E-D94B-AD9B-3509EEDC67CA}"/>
              </a:ext>
            </a:extLst>
          </p:cNvPr>
          <p:cNvSpPr>
            <a:spLocks noGrp="1"/>
          </p:cNvSpPr>
          <p:nvPr>
            <p:ph type="sldNum" sz="quarter" idx="12"/>
          </p:nvPr>
        </p:nvSpPr>
        <p:spPr/>
        <p:txBody>
          <a:bodyPr/>
          <a:lstStyle/>
          <a:p>
            <a:fld id="{D11BF8D4-DA68-334A-94B7-EA3BCCF634A3}" type="slidenum">
              <a:rPr lang="en-US" smtClean="0"/>
              <a:t>‹#›</a:t>
            </a:fld>
            <a:endParaRPr lang="en-US"/>
          </a:p>
        </p:txBody>
      </p:sp>
    </p:spTree>
    <p:extLst>
      <p:ext uri="{BB962C8B-B14F-4D97-AF65-F5344CB8AC3E}">
        <p14:creationId xmlns:p14="http://schemas.microsoft.com/office/powerpoint/2010/main" val="3722358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2484-07D2-884B-8426-0A3012763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DD73BE-FB21-054A-BED1-36BCF85699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53E165-A06F-D046-82DE-F39A3A349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A0EAF2-EE70-C54B-84C9-CEB85FF30591}"/>
              </a:ext>
            </a:extLst>
          </p:cNvPr>
          <p:cNvSpPr>
            <a:spLocks noGrp="1"/>
          </p:cNvSpPr>
          <p:nvPr>
            <p:ph type="dt" sz="half" idx="10"/>
          </p:nvPr>
        </p:nvSpPr>
        <p:spPr/>
        <p:txBody>
          <a:bodyPr/>
          <a:lstStyle/>
          <a:p>
            <a:fld id="{BA84425D-DE59-D143-B66D-0EDFFEB63956}" type="datetimeFigureOut">
              <a:rPr lang="en-US" smtClean="0"/>
              <a:t>9/22/2021</a:t>
            </a:fld>
            <a:endParaRPr lang="en-US"/>
          </a:p>
        </p:txBody>
      </p:sp>
      <p:sp>
        <p:nvSpPr>
          <p:cNvPr id="6" name="Footer Placeholder 5">
            <a:extLst>
              <a:ext uri="{FF2B5EF4-FFF2-40B4-BE49-F238E27FC236}">
                <a16:creationId xmlns:a16="http://schemas.microsoft.com/office/drawing/2014/main" id="{CE3E0E23-8444-994A-82B9-8F2BF874E9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2717F-399B-744C-8E4D-56922B026CBE}"/>
              </a:ext>
            </a:extLst>
          </p:cNvPr>
          <p:cNvSpPr>
            <a:spLocks noGrp="1"/>
          </p:cNvSpPr>
          <p:nvPr>
            <p:ph type="sldNum" sz="quarter" idx="12"/>
          </p:nvPr>
        </p:nvSpPr>
        <p:spPr/>
        <p:txBody>
          <a:bodyPr/>
          <a:lstStyle/>
          <a:p>
            <a:fld id="{D11BF8D4-DA68-334A-94B7-EA3BCCF634A3}" type="slidenum">
              <a:rPr lang="en-US" smtClean="0"/>
              <a:t>‹#›</a:t>
            </a:fld>
            <a:endParaRPr lang="en-US"/>
          </a:p>
        </p:txBody>
      </p:sp>
    </p:spTree>
    <p:extLst>
      <p:ext uri="{BB962C8B-B14F-4D97-AF65-F5344CB8AC3E}">
        <p14:creationId xmlns:p14="http://schemas.microsoft.com/office/powerpoint/2010/main" val="395333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2E42B-8A01-427A-80E7-9EC528ECCD8E}"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8D872-70DF-4223-A942-BC816427C83F}" type="slidenum">
              <a:rPr lang="en-US" smtClean="0"/>
              <a:t>‹#›</a:t>
            </a:fld>
            <a:endParaRPr lang="en-US"/>
          </a:p>
        </p:txBody>
      </p:sp>
    </p:spTree>
    <p:extLst>
      <p:ext uri="{BB962C8B-B14F-4D97-AF65-F5344CB8AC3E}">
        <p14:creationId xmlns:p14="http://schemas.microsoft.com/office/powerpoint/2010/main" val="3548000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A90DC-0199-CE43-9247-15875B086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639C0D-87EE-DC41-9E76-0BB40BB422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E748B4-6E13-634C-A442-4090F5C04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3124F-28EB-724B-8C74-D09E8D467CDA}"/>
              </a:ext>
            </a:extLst>
          </p:cNvPr>
          <p:cNvSpPr>
            <a:spLocks noGrp="1"/>
          </p:cNvSpPr>
          <p:nvPr>
            <p:ph type="dt" sz="half" idx="10"/>
          </p:nvPr>
        </p:nvSpPr>
        <p:spPr/>
        <p:txBody>
          <a:bodyPr/>
          <a:lstStyle/>
          <a:p>
            <a:fld id="{BA84425D-DE59-D143-B66D-0EDFFEB63956}" type="datetimeFigureOut">
              <a:rPr lang="en-US" smtClean="0"/>
              <a:t>9/22/2021</a:t>
            </a:fld>
            <a:endParaRPr lang="en-US"/>
          </a:p>
        </p:txBody>
      </p:sp>
      <p:sp>
        <p:nvSpPr>
          <p:cNvPr id="6" name="Footer Placeholder 5">
            <a:extLst>
              <a:ext uri="{FF2B5EF4-FFF2-40B4-BE49-F238E27FC236}">
                <a16:creationId xmlns:a16="http://schemas.microsoft.com/office/drawing/2014/main" id="{92B87BA2-262F-134E-BE7B-6A6249679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5C0B9-EBDA-1A42-998D-37D3B685938A}"/>
              </a:ext>
            </a:extLst>
          </p:cNvPr>
          <p:cNvSpPr>
            <a:spLocks noGrp="1"/>
          </p:cNvSpPr>
          <p:nvPr>
            <p:ph type="sldNum" sz="quarter" idx="12"/>
          </p:nvPr>
        </p:nvSpPr>
        <p:spPr/>
        <p:txBody>
          <a:bodyPr/>
          <a:lstStyle/>
          <a:p>
            <a:fld id="{D11BF8D4-DA68-334A-94B7-EA3BCCF634A3}" type="slidenum">
              <a:rPr lang="en-US" smtClean="0"/>
              <a:t>‹#›</a:t>
            </a:fld>
            <a:endParaRPr lang="en-US"/>
          </a:p>
        </p:txBody>
      </p:sp>
    </p:spTree>
    <p:extLst>
      <p:ext uri="{BB962C8B-B14F-4D97-AF65-F5344CB8AC3E}">
        <p14:creationId xmlns:p14="http://schemas.microsoft.com/office/powerpoint/2010/main" val="697980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C582-9A73-4F4D-A622-A8A386AD6C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62C537-0E80-D045-8A59-DF25C1271D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45E26-E855-0440-8E39-DBD3476DB364}"/>
              </a:ext>
            </a:extLst>
          </p:cNvPr>
          <p:cNvSpPr>
            <a:spLocks noGrp="1"/>
          </p:cNvSpPr>
          <p:nvPr>
            <p:ph type="dt" sz="half" idx="10"/>
          </p:nvPr>
        </p:nvSpPr>
        <p:spPr/>
        <p:txBody>
          <a:bodyPr/>
          <a:lstStyle/>
          <a:p>
            <a:fld id="{BA84425D-DE59-D143-B66D-0EDFFEB63956}" type="datetimeFigureOut">
              <a:rPr lang="en-US" smtClean="0"/>
              <a:t>9/22/2021</a:t>
            </a:fld>
            <a:endParaRPr lang="en-US"/>
          </a:p>
        </p:txBody>
      </p:sp>
      <p:sp>
        <p:nvSpPr>
          <p:cNvPr id="5" name="Footer Placeholder 4">
            <a:extLst>
              <a:ext uri="{FF2B5EF4-FFF2-40B4-BE49-F238E27FC236}">
                <a16:creationId xmlns:a16="http://schemas.microsoft.com/office/drawing/2014/main" id="{EDC14099-4474-4B4E-9408-5A2F61615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2B25B-E3A0-AE44-A69C-392E5227C4C4}"/>
              </a:ext>
            </a:extLst>
          </p:cNvPr>
          <p:cNvSpPr>
            <a:spLocks noGrp="1"/>
          </p:cNvSpPr>
          <p:nvPr>
            <p:ph type="sldNum" sz="quarter" idx="12"/>
          </p:nvPr>
        </p:nvSpPr>
        <p:spPr/>
        <p:txBody>
          <a:bodyPr/>
          <a:lstStyle/>
          <a:p>
            <a:fld id="{D11BF8D4-DA68-334A-94B7-EA3BCCF634A3}" type="slidenum">
              <a:rPr lang="en-US" smtClean="0"/>
              <a:t>‹#›</a:t>
            </a:fld>
            <a:endParaRPr lang="en-US"/>
          </a:p>
        </p:txBody>
      </p:sp>
    </p:spTree>
    <p:extLst>
      <p:ext uri="{BB962C8B-B14F-4D97-AF65-F5344CB8AC3E}">
        <p14:creationId xmlns:p14="http://schemas.microsoft.com/office/powerpoint/2010/main" val="1773771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C4DC20-B074-A649-AACE-F5A346D6E9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5C6898-8D24-E145-BDB5-7D7D32FF60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D58E-03A9-DA49-864B-4C35E1504ACD}"/>
              </a:ext>
            </a:extLst>
          </p:cNvPr>
          <p:cNvSpPr>
            <a:spLocks noGrp="1"/>
          </p:cNvSpPr>
          <p:nvPr>
            <p:ph type="dt" sz="half" idx="10"/>
          </p:nvPr>
        </p:nvSpPr>
        <p:spPr/>
        <p:txBody>
          <a:bodyPr/>
          <a:lstStyle/>
          <a:p>
            <a:fld id="{BA84425D-DE59-D143-B66D-0EDFFEB63956}" type="datetimeFigureOut">
              <a:rPr lang="en-US" smtClean="0"/>
              <a:t>9/22/2021</a:t>
            </a:fld>
            <a:endParaRPr lang="en-US"/>
          </a:p>
        </p:txBody>
      </p:sp>
      <p:sp>
        <p:nvSpPr>
          <p:cNvPr id="5" name="Footer Placeholder 4">
            <a:extLst>
              <a:ext uri="{FF2B5EF4-FFF2-40B4-BE49-F238E27FC236}">
                <a16:creationId xmlns:a16="http://schemas.microsoft.com/office/drawing/2014/main" id="{3D397FA7-060E-A647-82BB-0C2865132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A2B24-146C-164E-A745-11B36B16C1CF}"/>
              </a:ext>
            </a:extLst>
          </p:cNvPr>
          <p:cNvSpPr>
            <a:spLocks noGrp="1"/>
          </p:cNvSpPr>
          <p:nvPr>
            <p:ph type="sldNum" sz="quarter" idx="12"/>
          </p:nvPr>
        </p:nvSpPr>
        <p:spPr/>
        <p:txBody>
          <a:bodyPr/>
          <a:lstStyle/>
          <a:p>
            <a:fld id="{D11BF8D4-DA68-334A-94B7-EA3BCCF634A3}" type="slidenum">
              <a:rPr lang="en-US" smtClean="0"/>
              <a:t>‹#›</a:t>
            </a:fld>
            <a:endParaRPr lang="en-US"/>
          </a:p>
        </p:txBody>
      </p:sp>
    </p:spTree>
    <p:extLst>
      <p:ext uri="{BB962C8B-B14F-4D97-AF65-F5344CB8AC3E}">
        <p14:creationId xmlns:p14="http://schemas.microsoft.com/office/powerpoint/2010/main" val="1517346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F9E1-40E8-4E69-B3B0-65FF442BD6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01CCD8-0105-4FFA-A148-107D49CD55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0951C-CF0D-4CE6-B9A2-701E86A2BEA9}"/>
              </a:ext>
            </a:extLst>
          </p:cNvPr>
          <p:cNvSpPr>
            <a:spLocks noGrp="1"/>
          </p:cNvSpPr>
          <p:nvPr>
            <p:ph type="dt" sz="half" idx="10"/>
          </p:nvPr>
        </p:nvSpPr>
        <p:spPr/>
        <p:txBody>
          <a:bodyPr/>
          <a:lstStyle/>
          <a:p>
            <a:fld id="{262BC9D3-043C-409E-9428-B59BD21A648A}" type="datetimeFigureOut">
              <a:rPr lang="en-US" smtClean="0"/>
              <a:t>9/22/2021</a:t>
            </a:fld>
            <a:endParaRPr lang="en-US"/>
          </a:p>
        </p:txBody>
      </p:sp>
      <p:sp>
        <p:nvSpPr>
          <p:cNvPr id="5" name="Footer Placeholder 4">
            <a:extLst>
              <a:ext uri="{FF2B5EF4-FFF2-40B4-BE49-F238E27FC236}">
                <a16:creationId xmlns:a16="http://schemas.microsoft.com/office/drawing/2014/main" id="{D3FDADDC-E899-4CC2-8F2A-26A662054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30702-89F1-47D7-B4B5-0527C0C381BE}"/>
              </a:ext>
            </a:extLst>
          </p:cNvPr>
          <p:cNvSpPr>
            <a:spLocks noGrp="1"/>
          </p:cNvSpPr>
          <p:nvPr>
            <p:ph type="sldNum" sz="quarter" idx="12"/>
          </p:nvPr>
        </p:nvSpPr>
        <p:spPr/>
        <p:txBody>
          <a:bodyPr/>
          <a:lstStyle/>
          <a:p>
            <a:fld id="{38DC3B01-9FEF-42E5-9305-4107B0F53679}" type="slidenum">
              <a:rPr lang="en-US" smtClean="0"/>
              <a:t>‹#›</a:t>
            </a:fld>
            <a:endParaRPr lang="en-US"/>
          </a:p>
        </p:txBody>
      </p:sp>
    </p:spTree>
    <p:extLst>
      <p:ext uri="{BB962C8B-B14F-4D97-AF65-F5344CB8AC3E}">
        <p14:creationId xmlns:p14="http://schemas.microsoft.com/office/powerpoint/2010/main" val="3302999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3BDDDD7-72ED-FC4E-8075-0107060235C5}" type="datetime1">
              <a:rPr lang="en-US" noProof="0" smtClean="0"/>
              <a:t>9/22/2021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noProof="0"/>
              <a:t>Click to edit Master title style</a:t>
            </a:r>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045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t>9/22/2021</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4135130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63CC6-FFFE-8A4E-BF06-89654C8C29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000F4E-FCBD-134F-A8AB-E61289644F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8FCFD-84AB-8D4B-83F9-01F084E366D1}"/>
              </a:ext>
            </a:extLst>
          </p:cNvPr>
          <p:cNvSpPr>
            <a:spLocks noGrp="1"/>
          </p:cNvSpPr>
          <p:nvPr>
            <p:ph type="dt" sz="half" idx="10"/>
          </p:nvPr>
        </p:nvSpPr>
        <p:spPr/>
        <p:txBody>
          <a:bodyPr/>
          <a:lstStyle/>
          <a:p>
            <a:fld id="{9D4808E8-4EB4-DB4E-BEFE-38064BFBE481}" type="datetimeFigureOut">
              <a:rPr lang="en-US" smtClean="0"/>
              <a:t>9/22/2021</a:t>
            </a:fld>
            <a:endParaRPr lang="en-US"/>
          </a:p>
        </p:txBody>
      </p:sp>
      <p:sp>
        <p:nvSpPr>
          <p:cNvPr id="5" name="Footer Placeholder 4">
            <a:extLst>
              <a:ext uri="{FF2B5EF4-FFF2-40B4-BE49-F238E27FC236}">
                <a16:creationId xmlns:a16="http://schemas.microsoft.com/office/drawing/2014/main" id="{C0A9B068-85B6-8447-B95E-FFC1A2660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D99F5-0DF2-4C40-AD03-29BF62B06976}"/>
              </a:ext>
            </a:extLst>
          </p:cNvPr>
          <p:cNvSpPr>
            <a:spLocks noGrp="1"/>
          </p:cNvSpPr>
          <p:nvPr>
            <p:ph type="sldNum" sz="quarter" idx="12"/>
          </p:nvPr>
        </p:nvSpPr>
        <p:spPr/>
        <p:txBody>
          <a:bodyPr/>
          <a:lstStyle/>
          <a:p>
            <a:fld id="{A2077220-3824-7F42-914A-5A91F371D031}" type="slidenum">
              <a:rPr lang="en-US" smtClean="0"/>
              <a:t>‹#›</a:t>
            </a:fld>
            <a:endParaRPr lang="en-US"/>
          </a:p>
        </p:txBody>
      </p:sp>
    </p:spTree>
    <p:extLst>
      <p:ext uri="{BB962C8B-B14F-4D97-AF65-F5344CB8AC3E}">
        <p14:creationId xmlns:p14="http://schemas.microsoft.com/office/powerpoint/2010/main" val="669456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EBA9E-23F4-9A48-B583-F56F0B746C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18E688-0146-9E4D-96E2-4674C7F599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8BA5F8-2230-4842-8A33-BD7298FAE4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034006-E7AC-A442-B154-BA3158E4B582}"/>
              </a:ext>
            </a:extLst>
          </p:cNvPr>
          <p:cNvSpPr>
            <a:spLocks noGrp="1"/>
          </p:cNvSpPr>
          <p:nvPr>
            <p:ph type="dt" sz="half" idx="10"/>
          </p:nvPr>
        </p:nvSpPr>
        <p:spPr/>
        <p:txBody>
          <a:bodyPr/>
          <a:lstStyle/>
          <a:p>
            <a:fld id="{9D4808E8-4EB4-DB4E-BEFE-38064BFBE481}" type="datetimeFigureOut">
              <a:rPr lang="en-US" smtClean="0"/>
              <a:t>9/22/2021</a:t>
            </a:fld>
            <a:endParaRPr lang="en-US"/>
          </a:p>
        </p:txBody>
      </p:sp>
      <p:sp>
        <p:nvSpPr>
          <p:cNvPr id="6" name="Footer Placeholder 5">
            <a:extLst>
              <a:ext uri="{FF2B5EF4-FFF2-40B4-BE49-F238E27FC236}">
                <a16:creationId xmlns:a16="http://schemas.microsoft.com/office/drawing/2014/main" id="{728ACC56-1734-1C4D-BD78-2AD2750200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C701D-9F5C-4243-B41A-0648E95920D0}"/>
              </a:ext>
            </a:extLst>
          </p:cNvPr>
          <p:cNvSpPr>
            <a:spLocks noGrp="1"/>
          </p:cNvSpPr>
          <p:nvPr>
            <p:ph type="sldNum" sz="quarter" idx="12"/>
          </p:nvPr>
        </p:nvSpPr>
        <p:spPr/>
        <p:txBody>
          <a:bodyPr/>
          <a:lstStyle/>
          <a:p>
            <a:fld id="{A2077220-3824-7F42-914A-5A91F371D031}" type="slidenum">
              <a:rPr lang="en-US" smtClean="0"/>
              <a:t>‹#›</a:t>
            </a:fld>
            <a:endParaRPr lang="en-US"/>
          </a:p>
        </p:txBody>
      </p:sp>
    </p:spTree>
    <p:extLst>
      <p:ext uri="{BB962C8B-B14F-4D97-AF65-F5344CB8AC3E}">
        <p14:creationId xmlns:p14="http://schemas.microsoft.com/office/powerpoint/2010/main" val="2634021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0FF5-1628-964F-9BC3-AB66DAE2A1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9978D-D15A-4446-85E3-0ED3FC671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C881E7-CDC3-3E47-8602-BF0C7A8A871D}"/>
              </a:ext>
            </a:extLst>
          </p:cNvPr>
          <p:cNvSpPr>
            <a:spLocks noGrp="1"/>
          </p:cNvSpPr>
          <p:nvPr>
            <p:ph type="dt" sz="half" idx="10"/>
          </p:nvPr>
        </p:nvSpPr>
        <p:spPr/>
        <p:txBody>
          <a:bodyPr/>
          <a:lstStyle/>
          <a:p>
            <a:fld id="{9D4808E8-4EB4-DB4E-BEFE-38064BFBE481}" type="datetimeFigureOut">
              <a:rPr lang="en-US" smtClean="0"/>
              <a:t>9/22/2021</a:t>
            </a:fld>
            <a:endParaRPr lang="en-US"/>
          </a:p>
        </p:txBody>
      </p:sp>
      <p:sp>
        <p:nvSpPr>
          <p:cNvPr id="5" name="Footer Placeholder 4">
            <a:extLst>
              <a:ext uri="{FF2B5EF4-FFF2-40B4-BE49-F238E27FC236}">
                <a16:creationId xmlns:a16="http://schemas.microsoft.com/office/drawing/2014/main" id="{0639A319-71CB-484D-AD61-CEF1D07D0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E9526-5D89-A644-B179-980901686D15}"/>
              </a:ext>
            </a:extLst>
          </p:cNvPr>
          <p:cNvSpPr>
            <a:spLocks noGrp="1"/>
          </p:cNvSpPr>
          <p:nvPr>
            <p:ph type="sldNum" sz="quarter" idx="12"/>
          </p:nvPr>
        </p:nvSpPr>
        <p:spPr/>
        <p:txBody>
          <a:bodyPr/>
          <a:lstStyle/>
          <a:p>
            <a:fld id="{A2077220-3824-7F42-914A-5A91F371D031}" type="slidenum">
              <a:rPr lang="en-US" smtClean="0"/>
              <a:t>‹#›</a:t>
            </a:fld>
            <a:endParaRPr lang="en-US"/>
          </a:p>
        </p:txBody>
      </p:sp>
    </p:spTree>
    <p:extLst>
      <p:ext uri="{BB962C8B-B14F-4D97-AF65-F5344CB8AC3E}">
        <p14:creationId xmlns:p14="http://schemas.microsoft.com/office/powerpoint/2010/main" val="742873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102FE-66EE-4E71-BEE3-B25F71A80A48}"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CECA2-4601-47F3-B6AE-0946B2872099}" type="slidenum">
              <a:rPr lang="en-US" smtClean="0"/>
              <a:t>‹#›</a:t>
            </a:fld>
            <a:endParaRPr lang="en-US"/>
          </a:p>
        </p:txBody>
      </p:sp>
    </p:spTree>
    <p:extLst>
      <p:ext uri="{BB962C8B-B14F-4D97-AF65-F5344CB8AC3E}">
        <p14:creationId xmlns:p14="http://schemas.microsoft.com/office/powerpoint/2010/main" val="280600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72E42B-8A01-427A-80E7-9EC528ECCD8E}"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B8D872-70DF-4223-A942-BC816427C83F}" type="slidenum">
              <a:rPr lang="en-US" smtClean="0"/>
              <a:t>‹#›</a:t>
            </a:fld>
            <a:endParaRPr lang="en-US"/>
          </a:p>
        </p:txBody>
      </p:sp>
    </p:spTree>
    <p:extLst>
      <p:ext uri="{BB962C8B-B14F-4D97-AF65-F5344CB8AC3E}">
        <p14:creationId xmlns:p14="http://schemas.microsoft.com/office/powerpoint/2010/main" val="2602694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B102FE-66EE-4E71-BEE3-B25F71A80A48}"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CECA2-4601-47F3-B6AE-0946B287209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86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72E42B-8A01-427A-80E7-9EC528ECCD8E}"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8D872-70DF-4223-A942-BC816427C83F}" type="slidenum">
              <a:rPr lang="en-US" smtClean="0"/>
              <a:t>‹#›</a:t>
            </a:fld>
            <a:endParaRPr lang="en-US"/>
          </a:p>
        </p:txBody>
      </p:sp>
    </p:spTree>
    <p:extLst>
      <p:ext uri="{BB962C8B-B14F-4D97-AF65-F5344CB8AC3E}">
        <p14:creationId xmlns:p14="http://schemas.microsoft.com/office/powerpoint/2010/main" val="3734667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72E42B-8A01-427A-80E7-9EC528ECCD8E}" type="datetimeFigureOut">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B8D872-70DF-4223-A942-BC816427C83F}" type="slidenum">
              <a:rPr lang="en-US" smtClean="0"/>
              <a:t>‹#›</a:t>
            </a:fld>
            <a:endParaRPr lang="en-US"/>
          </a:p>
        </p:txBody>
      </p:sp>
    </p:spTree>
    <p:extLst>
      <p:ext uri="{BB962C8B-B14F-4D97-AF65-F5344CB8AC3E}">
        <p14:creationId xmlns:p14="http://schemas.microsoft.com/office/powerpoint/2010/main" val="127656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72E42B-8A01-427A-80E7-9EC528ECCD8E}"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B8D872-70DF-4223-A942-BC816427C83F}" type="slidenum">
              <a:rPr lang="en-US" smtClean="0"/>
              <a:t>‹#›</a:t>
            </a:fld>
            <a:endParaRPr lang="en-US"/>
          </a:p>
        </p:txBody>
      </p:sp>
    </p:spTree>
    <p:extLst>
      <p:ext uri="{BB962C8B-B14F-4D97-AF65-F5344CB8AC3E}">
        <p14:creationId xmlns:p14="http://schemas.microsoft.com/office/powerpoint/2010/main" val="196457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2E42B-8A01-427A-80E7-9EC528ECCD8E}" type="datetimeFigureOut">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B8D872-70DF-4223-A942-BC816427C83F}" type="slidenum">
              <a:rPr lang="en-US" smtClean="0"/>
              <a:t>‹#›</a:t>
            </a:fld>
            <a:endParaRPr lang="en-US"/>
          </a:p>
        </p:txBody>
      </p:sp>
    </p:spTree>
    <p:extLst>
      <p:ext uri="{BB962C8B-B14F-4D97-AF65-F5344CB8AC3E}">
        <p14:creationId xmlns:p14="http://schemas.microsoft.com/office/powerpoint/2010/main" val="286161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72E42B-8A01-427A-80E7-9EC528ECCD8E}"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8D872-70DF-4223-A942-BC816427C83F}" type="slidenum">
              <a:rPr lang="en-US" smtClean="0"/>
              <a:t>‹#›</a:t>
            </a:fld>
            <a:endParaRPr lang="en-US"/>
          </a:p>
        </p:txBody>
      </p:sp>
    </p:spTree>
    <p:extLst>
      <p:ext uri="{BB962C8B-B14F-4D97-AF65-F5344CB8AC3E}">
        <p14:creationId xmlns:p14="http://schemas.microsoft.com/office/powerpoint/2010/main" val="418470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72E42B-8A01-427A-80E7-9EC528ECCD8E}"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B8D872-70DF-4223-A942-BC816427C83F}" type="slidenum">
              <a:rPr lang="en-US" smtClean="0"/>
              <a:t>‹#›</a:t>
            </a:fld>
            <a:endParaRPr lang="en-US"/>
          </a:p>
        </p:txBody>
      </p:sp>
    </p:spTree>
    <p:extLst>
      <p:ext uri="{BB962C8B-B14F-4D97-AF65-F5344CB8AC3E}">
        <p14:creationId xmlns:p14="http://schemas.microsoft.com/office/powerpoint/2010/main" val="302574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2E42B-8A01-427A-80E7-9EC528ECCD8E}" type="datetimeFigureOut">
              <a:rPr lang="en-US" smtClean="0"/>
              <a:t>9/22/2021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8D872-70DF-4223-A942-BC816427C83F}" type="slidenum">
              <a:rPr lang="en-US" smtClean="0"/>
              <a:t>‹#›</a:t>
            </a:fld>
            <a:endParaRPr lang="en-US"/>
          </a:p>
        </p:txBody>
      </p:sp>
    </p:spTree>
    <p:extLst>
      <p:ext uri="{BB962C8B-B14F-4D97-AF65-F5344CB8AC3E}">
        <p14:creationId xmlns:p14="http://schemas.microsoft.com/office/powerpoint/2010/main" val="68208899"/>
      </p:ext>
    </p:extLst>
  </p:cSld>
  <p:clrMap bg1="lt1" tx1="dk1" bg2="lt2" tx2="dk2" accent1="accent1" accent2="accent2" accent3="accent3" accent4="accent4" accent5="accent5" accent6="accent6" hlink="hlink" folHlink="folHlink"/>
  <p:sldLayoutIdLst>
    <p:sldLayoutId id="2147483678" r:id="rId1"/>
    <p:sldLayoutId id="2147483682" r:id="rId2"/>
    <p:sldLayoutId id="2147483651" r:id="rId3"/>
    <p:sldLayoutId id="2147483679"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EC6D28-F764-9E43-B17E-C4415319B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226F2B-96DB-2E4A-9796-7C9E7AAD3D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DB76F-D407-D94A-B06E-FE93217D00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4425D-DE59-D143-B66D-0EDFFEB63956}" type="datetimeFigureOut">
              <a:rPr lang="en-US" smtClean="0"/>
              <a:t>9/22/2021</a:t>
            </a:fld>
            <a:endParaRPr lang="en-US"/>
          </a:p>
        </p:txBody>
      </p:sp>
      <p:sp>
        <p:nvSpPr>
          <p:cNvPr id="5" name="Footer Placeholder 4">
            <a:extLst>
              <a:ext uri="{FF2B5EF4-FFF2-40B4-BE49-F238E27FC236}">
                <a16:creationId xmlns:a16="http://schemas.microsoft.com/office/drawing/2014/main" id="{05175F1C-13EA-AA40-8669-652EE5A53B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FECDB0-DEDB-C14C-8E2F-0F2F5DF0BA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BF8D4-DA68-334A-94B7-EA3BCCF634A3}" type="slidenum">
              <a:rPr lang="en-US" smtClean="0"/>
              <a:t>‹#›</a:t>
            </a:fld>
            <a:endParaRPr lang="en-US"/>
          </a:p>
        </p:txBody>
      </p:sp>
    </p:spTree>
    <p:extLst>
      <p:ext uri="{BB962C8B-B14F-4D97-AF65-F5344CB8AC3E}">
        <p14:creationId xmlns:p14="http://schemas.microsoft.com/office/powerpoint/2010/main" val="2120224276"/>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63" r:id="rId3"/>
    <p:sldLayoutId id="2147483664" r:id="rId4"/>
    <p:sldLayoutId id="2147483665" r:id="rId5"/>
    <p:sldLayoutId id="2147483675"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6BEAC1-362C-4CCE-9EA5-CDB6F10270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25F1DF-A3BD-4496-8230-C2C567B5DF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82AF9-ABC7-49F7-A53B-2097E205D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BC9D3-043C-409E-9428-B59BD21A648A}" type="datetimeFigureOut">
              <a:rPr lang="en-US" smtClean="0"/>
              <a:t>9/22/2021</a:t>
            </a:fld>
            <a:endParaRPr lang="en-US"/>
          </a:p>
        </p:txBody>
      </p:sp>
      <p:sp>
        <p:nvSpPr>
          <p:cNvPr id="5" name="Footer Placeholder 4">
            <a:extLst>
              <a:ext uri="{FF2B5EF4-FFF2-40B4-BE49-F238E27FC236}">
                <a16:creationId xmlns:a16="http://schemas.microsoft.com/office/drawing/2014/main" id="{D572E585-70F3-48FD-90CE-286E0D3AF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4550BC-AC3A-4A99-BBB1-D24CCB98A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C3B01-9FEF-42E5-9305-4107B0F53679}" type="slidenum">
              <a:rPr lang="en-US" smtClean="0"/>
              <a:t>‹#›</a:t>
            </a:fld>
            <a:endParaRPr lang="en-US"/>
          </a:p>
        </p:txBody>
      </p:sp>
    </p:spTree>
    <p:extLst>
      <p:ext uri="{BB962C8B-B14F-4D97-AF65-F5344CB8AC3E}">
        <p14:creationId xmlns:p14="http://schemas.microsoft.com/office/powerpoint/2010/main" val="571906825"/>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90851AE-F437-A04B-ADE2-D5E346F2089C}" type="datetime1">
              <a:rPr lang="en-US" noProof="0" smtClean="0"/>
              <a:t>9/22/2021</a:t>
            </a:fld>
            <a:endParaRPr lang="en-US"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403092"/>
      </p:ext>
    </p:extLst>
  </p:cSld>
  <p:clrMap bg1="lt1" tx1="dk1" bg2="lt2" tx2="dk2" accent1="accent1" accent2="accent2" accent3="accent3" accent4="accent4" accent5="accent5" accent6="accent6" hlink="hlink" folHlink="folHlink"/>
  <p:sldLayoutIdLst>
    <p:sldLayoutId id="2147483662" r:id="rId1"/>
    <p:sldLayoutId id="2147483666" r:id="rId2"/>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43EA1-84BF-3847-AE57-F4C365E23F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101FD-A4E2-C24D-916E-D19F18D02C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E8F27-AE43-F041-AE4A-85FA1993A5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808E8-4EB4-DB4E-BEFE-38064BFBE481}" type="datetimeFigureOut">
              <a:rPr lang="en-US" smtClean="0"/>
              <a:t>9/22/2021</a:t>
            </a:fld>
            <a:endParaRPr lang="en-US"/>
          </a:p>
        </p:txBody>
      </p:sp>
      <p:sp>
        <p:nvSpPr>
          <p:cNvPr id="5" name="Footer Placeholder 4">
            <a:extLst>
              <a:ext uri="{FF2B5EF4-FFF2-40B4-BE49-F238E27FC236}">
                <a16:creationId xmlns:a16="http://schemas.microsoft.com/office/drawing/2014/main" id="{486187DD-66A6-044F-9348-B50A3A7F24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302514-67CA-284F-A9AE-4F0965BBC0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77220-3824-7F42-914A-5A91F371D031}" type="slidenum">
              <a:rPr lang="en-US" smtClean="0"/>
              <a:t>‹#›</a:t>
            </a:fld>
            <a:endParaRPr lang="en-US"/>
          </a:p>
        </p:txBody>
      </p:sp>
    </p:spTree>
    <p:extLst>
      <p:ext uri="{BB962C8B-B14F-4D97-AF65-F5344CB8AC3E}">
        <p14:creationId xmlns:p14="http://schemas.microsoft.com/office/powerpoint/2010/main" val="728108232"/>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B102FE-66EE-4E71-BEE3-B25F71A80A48}" type="datetimeFigureOut">
              <a:rPr lang="en-US" smtClean="0"/>
              <a:t>9/22/2021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2CECA2-4601-47F3-B6AE-0946B287209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898385"/>
      </p:ext>
    </p:extLst>
  </p:cSld>
  <p:clrMap bg1="lt1" tx1="dk1" bg2="lt2" tx2="dk2" accent1="accent1" accent2="accent2" accent3="accent3" accent4="accent4" accent5="accent5" accent6="accent6" hlink="hlink" folHlink="folHlink"/>
  <p:sldLayoutIdLst>
    <p:sldLayoutId id="2147483674" r:id="rId1"/>
    <p:sldLayoutId id="2147483673" r:id="rId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mc/articles/PMC4464797/" TargetMode="External"/><Relationship Id="rId2" Type="http://schemas.openxmlformats.org/officeDocument/2006/relationships/slideLayout" Target="../slideLayouts/slideLayout27.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5.pn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cohealthviz.dphe.state.co.us/t/PSDVIP-MHPPUBLIC/views/DrugOverdoseDashboard/LandingPage?iframeSizedToWindow=true&amp;%3Adisplay_count=n&amp;%3AshowAppBanner=false&amp;%3Aorigin=viz_share_link&amp;%3AshowVizHome=n&amp;%3AisGuestRedirectFromVizportal=y&amp;%3Aembed=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familymedicine.uw.edu/improvingopioidcare/publications-and-news/" TargetMode="External"/><Relationship Id="rId2" Type="http://schemas.openxmlformats.org/officeDocument/2006/relationships/hyperlink" Target="https://familymedicine.uw.edu/improvingopioidcare/wp-content/uploads/sites/9/2019/07/Final-Published-Team-Opioids_Ann_Fam_Med_2019.pdf"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Multi-coloured toy blocks">
            <a:extLst>
              <a:ext uri="{FF2B5EF4-FFF2-40B4-BE49-F238E27FC236}">
                <a16:creationId xmlns:a16="http://schemas.microsoft.com/office/drawing/2014/main" id="{C0FCB6A2-DD73-4014-9710-4BEE55659A93}"/>
              </a:ext>
            </a:extLst>
          </p:cNvPr>
          <p:cNvPicPr>
            <a:picLocks noChangeAspect="1"/>
          </p:cNvPicPr>
          <p:nvPr/>
        </p:nvPicPr>
        <p:blipFill rotWithShape="1">
          <a:blip r:embed="rId2">
            <a:alphaModFix amt="50000"/>
          </a:blip>
          <a:srcRect r="-1" b="15708"/>
          <a:stretch/>
        </p:blipFill>
        <p:spPr>
          <a:xfrm>
            <a:off x="20" y="10"/>
            <a:ext cx="12188930" cy="6857990"/>
          </a:xfrm>
          <a:prstGeom prst="rect">
            <a:avLst/>
          </a:prstGeom>
        </p:spPr>
      </p:pic>
      <p:sp>
        <p:nvSpPr>
          <p:cNvPr id="2" name="Title 1">
            <a:extLst>
              <a:ext uri="{FF2B5EF4-FFF2-40B4-BE49-F238E27FC236}">
                <a16:creationId xmlns:a16="http://schemas.microsoft.com/office/drawing/2014/main" id="{27627490-3083-46F6-9671-45DD692E76C8}"/>
              </a:ext>
            </a:extLst>
          </p:cNvPr>
          <p:cNvSpPr>
            <a:spLocks noGrp="1"/>
          </p:cNvSpPr>
          <p:nvPr>
            <p:ph type="ctrTitle"/>
          </p:nvPr>
        </p:nvSpPr>
        <p:spPr>
          <a:xfrm>
            <a:off x="1524000" y="1122363"/>
            <a:ext cx="9144000" cy="3063240"/>
          </a:xfrm>
        </p:spPr>
        <p:txBody>
          <a:bodyPr>
            <a:normAutofit/>
          </a:bodyPr>
          <a:lstStyle/>
          <a:p>
            <a:r>
              <a:rPr lang="en-US" sz="5100" b="1">
                <a:solidFill>
                  <a:srgbClr val="FFFFFF"/>
                </a:solidFill>
                <a:cs typeface="Calibri Light"/>
              </a:rPr>
              <a:t>The Six Building Blocks: A Team Based Approach to Improving Opioid Management in Primary Care</a:t>
            </a:r>
            <a:endParaRPr lang="en-US" sz="5100">
              <a:solidFill>
                <a:srgbClr val="FFFFFF"/>
              </a:solidFill>
              <a:cs typeface="Calibri Light" panose="020F0302020204030204"/>
            </a:endParaRPr>
          </a:p>
        </p:txBody>
      </p:sp>
      <p:sp>
        <p:nvSpPr>
          <p:cNvPr id="3" name="Content Placeholder 2">
            <a:extLst>
              <a:ext uri="{FF2B5EF4-FFF2-40B4-BE49-F238E27FC236}">
                <a16:creationId xmlns:a16="http://schemas.microsoft.com/office/drawing/2014/main" id="{BFEDFB19-DE68-4F51-BE5F-94716F6A52F1}"/>
              </a:ext>
            </a:extLst>
          </p:cNvPr>
          <p:cNvSpPr>
            <a:spLocks noGrp="1"/>
          </p:cNvSpPr>
          <p:nvPr>
            <p:ph type="subTitle" idx="1"/>
          </p:nvPr>
        </p:nvSpPr>
        <p:spPr>
          <a:xfrm>
            <a:off x="1527048" y="4599432"/>
            <a:ext cx="9144000" cy="1536192"/>
          </a:xfrm>
        </p:spPr>
        <p:txBody>
          <a:bodyPr vert="horz" lIns="91440" tIns="45720" rIns="91440" bIns="45720" rtlCol="0" anchor="t">
            <a:normAutofit/>
          </a:bodyPr>
          <a:lstStyle/>
          <a:p>
            <a:r>
              <a:rPr lang="en-US">
                <a:solidFill>
                  <a:srgbClr val="FFFFFF"/>
                </a:solidFill>
                <a:cs typeface="Calibri"/>
              </a:rPr>
              <a:t>Shared Learning Call </a:t>
            </a:r>
          </a:p>
          <a:p>
            <a:r>
              <a:rPr lang="en-US">
                <a:solidFill>
                  <a:srgbClr val="FFFFFF"/>
                </a:solidFill>
                <a:cs typeface="Calibri"/>
              </a:rPr>
              <a:t>Cohort II Kickoff</a:t>
            </a:r>
          </a:p>
          <a:p>
            <a:r>
              <a:rPr lang="en-US">
                <a:solidFill>
                  <a:srgbClr val="FFFFFF"/>
                </a:solidFill>
                <a:cs typeface="Calibri"/>
              </a:rPr>
              <a:t>September 23, 2021</a:t>
            </a:r>
          </a:p>
        </p:txBody>
      </p:sp>
      <p:sp>
        <p:nvSpPr>
          <p:cNvPr id="27"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9081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76199"/>
            <a:ext cx="10018713" cy="1435100"/>
          </a:xfrm>
        </p:spPr>
        <p:txBody>
          <a:bodyPr/>
          <a:lstStyle/>
          <a:p>
            <a:r>
              <a:rPr lang="en-US" dirty="0"/>
              <a:t>Language Matters</a:t>
            </a:r>
          </a:p>
        </p:txBody>
      </p:sp>
      <p:sp>
        <p:nvSpPr>
          <p:cNvPr id="3" name="Content Placeholder 2"/>
          <p:cNvSpPr>
            <a:spLocks noGrp="1"/>
          </p:cNvSpPr>
          <p:nvPr>
            <p:ph idx="1"/>
          </p:nvPr>
        </p:nvSpPr>
        <p:spPr>
          <a:xfrm>
            <a:off x="1484310" y="1892300"/>
            <a:ext cx="10326690" cy="3632201"/>
          </a:xfrm>
        </p:spPr>
        <p:txBody>
          <a:bodyPr>
            <a:normAutofit/>
          </a:bodyPr>
          <a:lstStyle/>
          <a:p>
            <a:pPr>
              <a:buFont typeface="Wingdings" panose="05000000000000000000" pitchFamily="2" charset="2"/>
              <a:buChar char="Ø"/>
            </a:pPr>
            <a:r>
              <a:rPr lang="en-US" sz="2400" dirty="0"/>
              <a:t>Don’t use “pain coping”</a:t>
            </a:r>
          </a:p>
          <a:p>
            <a:pPr>
              <a:buFont typeface="Wingdings" panose="05000000000000000000" pitchFamily="2" charset="2"/>
              <a:buChar char="Ø"/>
            </a:pPr>
            <a:r>
              <a:rPr lang="en-US" sz="2400" dirty="0"/>
              <a:t>Socratic approach/Motivational Interviewing to getting buy-in</a:t>
            </a:r>
          </a:p>
          <a:p>
            <a:pPr lvl="1">
              <a:buFont typeface="Wingdings" panose="05000000000000000000" pitchFamily="2" charset="2"/>
              <a:buChar char="Ø"/>
            </a:pPr>
            <a:r>
              <a:rPr lang="en-US" sz="2000" dirty="0"/>
              <a:t>How much has pain taken from you? </a:t>
            </a:r>
          </a:p>
          <a:p>
            <a:pPr lvl="1">
              <a:buFont typeface="Wingdings" panose="05000000000000000000" pitchFamily="2" charset="2"/>
              <a:buChar char="Ø"/>
            </a:pPr>
            <a:r>
              <a:rPr lang="en-US" sz="2000" dirty="0"/>
              <a:t>Are you happy with your life right now? </a:t>
            </a:r>
          </a:p>
          <a:p>
            <a:pPr lvl="1">
              <a:buFont typeface="Wingdings" panose="05000000000000000000" pitchFamily="2" charset="2"/>
              <a:buChar char="Ø"/>
            </a:pPr>
            <a:r>
              <a:rPr lang="en-US" sz="2000" dirty="0"/>
              <a:t>What would you do if pain/medications controlled less of your life? </a:t>
            </a:r>
          </a:p>
          <a:p>
            <a:pPr lvl="1">
              <a:buFont typeface="Wingdings" panose="05000000000000000000" pitchFamily="2" charset="2"/>
              <a:buChar char="Ø"/>
            </a:pPr>
            <a:r>
              <a:rPr lang="en-US" sz="2000" dirty="0"/>
              <a:t>BH Pain Treatment can help you get back your life</a:t>
            </a:r>
          </a:p>
          <a:p>
            <a:pPr>
              <a:buFont typeface="Wingdings" panose="05000000000000000000" pitchFamily="2" charset="2"/>
              <a:buChar char="Ø"/>
            </a:pPr>
            <a:r>
              <a:rPr lang="en-US" sz="2400" dirty="0"/>
              <a:t>Strongly supported by research</a:t>
            </a:r>
          </a:p>
          <a:p>
            <a:endParaRPr lang="en-US" sz="2400" dirty="0"/>
          </a:p>
        </p:txBody>
      </p:sp>
      <p:pic>
        <p:nvPicPr>
          <p:cNvPr id="4" name="Picture 3"/>
          <p:cNvPicPr>
            <a:picLocks noChangeAspect="1"/>
          </p:cNvPicPr>
          <p:nvPr/>
        </p:nvPicPr>
        <p:blipFill>
          <a:blip r:embed="rId3"/>
          <a:stretch>
            <a:fillRect/>
          </a:stretch>
        </p:blipFill>
        <p:spPr>
          <a:xfrm>
            <a:off x="1955799" y="5039067"/>
            <a:ext cx="1466311" cy="1472857"/>
          </a:xfrm>
          <a:prstGeom prst="rect">
            <a:avLst/>
          </a:prstGeom>
        </p:spPr>
      </p:pic>
      <p:pic>
        <p:nvPicPr>
          <p:cNvPr id="5" name="Picture 4"/>
          <p:cNvPicPr>
            <a:picLocks noChangeAspect="1"/>
          </p:cNvPicPr>
          <p:nvPr/>
        </p:nvPicPr>
        <p:blipFill>
          <a:blip r:embed="rId4"/>
          <a:stretch>
            <a:fillRect/>
          </a:stretch>
        </p:blipFill>
        <p:spPr>
          <a:xfrm>
            <a:off x="7664989" y="5003800"/>
            <a:ext cx="2047334" cy="1533524"/>
          </a:xfrm>
          <a:prstGeom prst="rect">
            <a:avLst/>
          </a:prstGeom>
        </p:spPr>
      </p:pic>
      <p:sp>
        <p:nvSpPr>
          <p:cNvPr id="6" name="Right Arrow 5"/>
          <p:cNvSpPr/>
          <p:nvPr/>
        </p:nvSpPr>
        <p:spPr>
          <a:xfrm>
            <a:off x="3505200" y="5549900"/>
            <a:ext cx="4089400" cy="36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91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Anticipate Concerns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t>“My provider thinks I’m lying about my pain”</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“Does my provider this its all in my head?”</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“Does this mean I’m crazy?”</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“What are they going to do? Talk me out of my pain?”</a:t>
            </a:r>
          </a:p>
        </p:txBody>
      </p:sp>
    </p:spTree>
    <p:extLst>
      <p:ext uri="{BB962C8B-B14F-4D97-AF65-F5344CB8AC3E}">
        <p14:creationId xmlns:p14="http://schemas.microsoft.com/office/powerpoint/2010/main" val="1293461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5803"/>
            <a:ext cx="10058400" cy="1450757"/>
          </a:xfrm>
        </p:spPr>
        <p:txBody>
          <a:bodyPr/>
          <a:lstStyle/>
          <a:p>
            <a:r>
              <a:rPr lang="en-US" dirty="0"/>
              <a:t>Making the Connection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endParaRPr lang="en-US" sz="2800" dirty="0"/>
          </a:p>
          <a:p>
            <a:pPr>
              <a:buFont typeface="Wingdings" panose="05000000000000000000" pitchFamily="2" charset="2"/>
              <a:buChar char="Ø"/>
            </a:pPr>
            <a:r>
              <a:rPr lang="en-US" sz="2800" dirty="0"/>
              <a:t>If you have someone of similar age/culture/language who can share how much it helped them live or in brochure</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Warm handoffs if possible, even in tele-health</a:t>
            </a:r>
          </a:p>
        </p:txBody>
      </p:sp>
    </p:spTree>
    <p:extLst>
      <p:ext uri="{BB962C8B-B14F-4D97-AF65-F5344CB8AC3E}">
        <p14:creationId xmlns:p14="http://schemas.microsoft.com/office/powerpoint/2010/main" val="268562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pain psychology segments…</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a:t>We will discuss what pain psychology is and why it is fundamental to pain treatment </a:t>
            </a:r>
          </a:p>
          <a:p>
            <a:pPr lvl="1">
              <a:buFont typeface="Courier New" panose="02070309020205020404" pitchFamily="49" charset="0"/>
              <a:buChar char="o"/>
            </a:pPr>
            <a:r>
              <a:rPr lang="en-US" dirty="0"/>
              <a:t>Why pain psychology is more than just “coping with pain”</a:t>
            </a:r>
          </a:p>
          <a:p>
            <a:pPr>
              <a:buFont typeface="Courier New" panose="02070309020205020404" pitchFamily="49" charset="0"/>
              <a:buChar char="o"/>
            </a:pPr>
            <a:r>
              <a:rPr lang="en-US" dirty="0"/>
              <a:t>Introducing pain psychology to your patient to increase follow through</a:t>
            </a:r>
          </a:p>
          <a:p>
            <a:pPr lvl="1">
              <a:buFont typeface="Courier New" panose="02070309020205020404" pitchFamily="49" charset="0"/>
              <a:buChar char="o"/>
            </a:pPr>
            <a:r>
              <a:rPr lang="en-US" dirty="0"/>
              <a:t>How to address resistant patients</a:t>
            </a:r>
          </a:p>
          <a:p>
            <a:pPr>
              <a:buFont typeface="Courier New" panose="02070309020205020404" pitchFamily="49" charset="0"/>
              <a:buChar char="o"/>
            </a:pPr>
            <a:r>
              <a:rPr lang="en-US" dirty="0"/>
              <a:t>How to assess mental health issues pain patients (HINT: Its NOT the PHQ-9!)</a:t>
            </a:r>
          </a:p>
          <a:p>
            <a:pPr>
              <a:buFont typeface="Courier New" panose="02070309020205020404" pitchFamily="49" charset="0"/>
              <a:buChar char="o"/>
            </a:pPr>
            <a:r>
              <a:rPr lang="en-US" dirty="0"/>
              <a:t>Methods of measuring if treatment is working</a:t>
            </a:r>
          </a:p>
          <a:p>
            <a:pPr>
              <a:buFont typeface="Courier New" panose="02070309020205020404" pitchFamily="49" charset="0"/>
              <a:buChar char="o"/>
            </a:pPr>
            <a:r>
              <a:rPr lang="en-US" dirty="0"/>
              <a:t>Brief objective monitoring approaches for patients on opioids</a:t>
            </a:r>
          </a:p>
          <a:p>
            <a:pPr>
              <a:buFont typeface="Courier New" panose="02070309020205020404" pitchFamily="49" charset="0"/>
              <a:buChar char="o"/>
            </a:pPr>
            <a:r>
              <a:rPr lang="en-US" dirty="0"/>
              <a:t>Some of the pain psychology treatment approaches a patient may experience </a:t>
            </a:r>
          </a:p>
          <a:p>
            <a:pPr>
              <a:buFont typeface="Courier New" panose="02070309020205020404" pitchFamily="49" charset="0"/>
              <a:buChar char="o"/>
            </a:pPr>
            <a:r>
              <a:rPr lang="en-US" dirty="0"/>
              <a:t>Assessing for addiction and diversion</a:t>
            </a:r>
          </a:p>
        </p:txBody>
      </p:sp>
    </p:spTree>
    <p:extLst>
      <p:ext uri="{BB962C8B-B14F-4D97-AF65-F5344CB8AC3E}">
        <p14:creationId xmlns:p14="http://schemas.microsoft.com/office/powerpoint/2010/main" val="1209548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BAD505-C5DE-F746-B076-5CE10A2D1258}"/>
              </a:ext>
            </a:extLst>
          </p:cNvPr>
          <p:cNvSpPr>
            <a:spLocks noGrp="1"/>
          </p:cNvSpPr>
          <p:nvPr>
            <p:ph type="ctrTitle"/>
          </p:nvPr>
        </p:nvSpPr>
        <p:spPr>
          <a:xfrm>
            <a:off x="1285241" y="1008993"/>
            <a:ext cx="9231410" cy="3542045"/>
          </a:xfrm>
        </p:spPr>
        <p:txBody>
          <a:bodyPr anchor="b">
            <a:normAutofit/>
          </a:bodyPr>
          <a:lstStyle/>
          <a:p>
            <a:pPr algn="l"/>
            <a:r>
              <a:rPr lang="en-US" sz="8100"/>
              <a:t>Approach to Chronic Low Back Pain</a:t>
            </a:r>
          </a:p>
        </p:txBody>
      </p:sp>
      <p:sp>
        <p:nvSpPr>
          <p:cNvPr id="3" name="Subtitle 2">
            <a:extLst>
              <a:ext uri="{FF2B5EF4-FFF2-40B4-BE49-F238E27FC236}">
                <a16:creationId xmlns:a16="http://schemas.microsoft.com/office/drawing/2014/main" id="{5B1AA364-69EB-BC49-A7A4-62B833947E26}"/>
              </a:ext>
            </a:extLst>
          </p:cNvPr>
          <p:cNvSpPr>
            <a:spLocks noGrp="1"/>
          </p:cNvSpPr>
          <p:nvPr>
            <p:ph type="subTitle" idx="1"/>
          </p:nvPr>
        </p:nvSpPr>
        <p:spPr>
          <a:xfrm>
            <a:off x="1285241" y="4582814"/>
            <a:ext cx="7132335" cy="1312657"/>
          </a:xfrm>
        </p:spPr>
        <p:txBody>
          <a:bodyPr anchor="t">
            <a:normAutofit lnSpcReduction="10000"/>
          </a:bodyPr>
          <a:lstStyle/>
          <a:p>
            <a:pPr algn="l"/>
            <a:r>
              <a:rPr lang="en-US" dirty="0"/>
              <a:t>Rachael </a:t>
            </a:r>
            <a:r>
              <a:rPr lang="en-US" dirty="0" err="1"/>
              <a:t>Rzasa</a:t>
            </a:r>
            <a:r>
              <a:rPr lang="en-US" dirty="0"/>
              <a:t> Lynn, MD</a:t>
            </a:r>
          </a:p>
          <a:p>
            <a:pPr algn="l"/>
            <a:r>
              <a:rPr lang="en-US" dirty="0"/>
              <a:t>Associate Professor, Department of Anesthesiology</a:t>
            </a:r>
          </a:p>
          <a:p>
            <a:pPr algn="l"/>
            <a:r>
              <a:rPr lang="en-US" dirty="0"/>
              <a:t>University of Colorado School of Medicine</a:t>
            </a:r>
          </a:p>
        </p:txBody>
      </p:sp>
    </p:spTree>
    <p:extLst>
      <p:ext uri="{BB962C8B-B14F-4D97-AF65-F5344CB8AC3E}">
        <p14:creationId xmlns:p14="http://schemas.microsoft.com/office/powerpoint/2010/main" val="1915491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AAAC-0E0F-2D40-911D-A139C39E9C61}"/>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9D862894-C4A3-8B4F-8959-E288CEAC52C5}"/>
              </a:ext>
            </a:extLst>
          </p:cNvPr>
          <p:cNvSpPr>
            <a:spLocks noGrp="1"/>
          </p:cNvSpPr>
          <p:nvPr>
            <p:ph sz="half" idx="1"/>
          </p:nvPr>
        </p:nvSpPr>
        <p:spPr/>
        <p:txBody>
          <a:bodyPr/>
          <a:lstStyle/>
          <a:p>
            <a:r>
              <a:rPr lang="en-US" dirty="0"/>
              <a:t>Identify the pain generator</a:t>
            </a:r>
          </a:p>
          <a:p>
            <a:pPr lvl="1"/>
            <a:r>
              <a:rPr lang="en-US" dirty="0"/>
              <a:t>May not always be possible</a:t>
            </a:r>
          </a:p>
          <a:p>
            <a:pPr lvl="1"/>
            <a:r>
              <a:rPr lang="en-US" dirty="0"/>
              <a:t>May be multiple</a:t>
            </a:r>
          </a:p>
          <a:p>
            <a:r>
              <a:rPr lang="en-US" dirty="0"/>
              <a:t>History and Exam are critical</a:t>
            </a:r>
          </a:p>
          <a:p>
            <a:r>
              <a:rPr lang="en-US" dirty="0"/>
              <a:t>Use imaging to confirm or precisely localize</a:t>
            </a:r>
          </a:p>
          <a:p>
            <a:pPr lvl="1"/>
            <a:r>
              <a:rPr lang="en-US" dirty="0"/>
              <a:t>Imaging abnormalities are common and not always relevant</a:t>
            </a:r>
          </a:p>
        </p:txBody>
      </p:sp>
      <p:graphicFrame>
        <p:nvGraphicFramePr>
          <p:cNvPr id="5" name="Content Placeholder 4">
            <a:extLst>
              <a:ext uri="{FF2B5EF4-FFF2-40B4-BE49-F238E27FC236}">
                <a16:creationId xmlns:a16="http://schemas.microsoft.com/office/drawing/2014/main" id="{365066E6-0BBA-6E4B-9603-2370345B92FF}"/>
              </a:ext>
            </a:extLst>
          </p:cNvPr>
          <p:cNvGraphicFramePr>
            <a:graphicFrameLocks noGrp="1"/>
          </p:cNvGraphicFramePr>
          <p:nvPr>
            <p:ph sz="half" idx="2"/>
          </p:nvPr>
        </p:nvGraphicFramePr>
        <p:xfrm>
          <a:off x="6172200" y="2054227"/>
          <a:ext cx="5181600" cy="3389129"/>
        </p:xfrm>
        <a:graphic>
          <a:graphicData uri="http://schemas.openxmlformats.org/drawingml/2006/table">
            <a:tbl>
              <a:tblPr/>
              <a:tblGrid>
                <a:gridCol w="647700">
                  <a:extLst>
                    <a:ext uri="{9D8B030D-6E8A-4147-A177-3AD203B41FA5}">
                      <a16:colId xmlns:a16="http://schemas.microsoft.com/office/drawing/2014/main" val="2354988399"/>
                    </a:ext>
                  </a:extLst>
                </a:gridCol>
                <a:gridCol w="647700">
                  <a:extLst>
                    <a:ext uri="{9D8B030D-6E8A-4147-A177-3AD203B41FA5}">
                      <a16:colId xmlns:a16="http://schemas.microsoft.com/office/drawing/2014/main" val="1692348324"/>
                    </a:ext>
                  </a:extLst>
                </a:gridCol>
                <a:gridCol w="647700">
                  <a:extLst>
                    <a:ext uri="{9D8B030D-6E8A-4147-A177-3AD203B41FA5}">
                      <a16:colId xmlns:a16="http://schemas.microsoft.com/office/drawing/2014/main" val="2326663524"/>
                    </a:ext>
                  </a:extLst>
                </a:gridCol>
                <a:gridCol w="647700">
                  <a:extLst>
                    <a:ext uri="{9D8B030D-6E8A-4147-A177-3AD203B41FA5}">
                      <a16:colId xmlns:a16="http://schemas.microsoft.com/office/drawing/2014/main" val="1650194195"/>
                    </a:ext>
                  </a:extLst>
                </a:gridCol>
                <a:gridCol w="647700">
                  <a:extLst>
                    <a:ext uri="{9D8B030D-6E8A-4147-A177-3AD203B41FA5}">
                      <a16:colId xmlns:a16="http://schemas.microsoft.com/office/drawing/2014/main" val="1489545024"/>
                    </a:ext>
                  </a:extLst>
                </a:gridCol>
                <a:gridCol w="647700">
                  <a:extLst>
                    <a:ext uri="{9D8B030D-6E8A-4147-A177-3AD203B41FA5}">
                      <a16:colId xmlns:a16="http://schemas.microsoft.com/office/drawing/2014/main" val="3262383796"/>
                    </a:ext>
                  </a:extLst>
                </a:gridCol>
                <a:gridCol w="647700">
                  <a:extLst>
                    <a:ext uri="{9D8B030D-6E8A-4147-A177-3AD203B41FA5}">
                      <a16:colId xmlns:a16="http://schemas.microsoft.com/office/drawing/2014/main" val="332543195"/>
                    </a:ext>
                  </a:extLst>
                </a:gridCol>
                <a:gridCol w="647700">
                  <a:extLst>
                    <a:ext uri="{9D8B030D-6E8A-4147-A177-3AD203B41FA5}">
                      <a16:colId xmlns:a16="http://schemas.microsoft.com/office/drawing/2014/main" val="2668647721"/>
                    </a:ext>
                  </a:extLst>
                </a:gridCol>
              </a:tblGrid>
              <a:tr h="202040">
                <a:tc rowSpan="2">
                  <a:txBody>
                    <a:bodyPr/>
                    <a:lstStyle/>
                    <a:p>
                      <a:pPr algn="ctr" fontAlgn="t"/>
                      <a:r>
                        <a:rPr lang="en-US" sz="900">
                          <a:effectLst/>
                        </a:rPr>
                        <a:t>Imaging Finding</a:t>
                      </a:r>
                    </a:p>
                  </a:txBody>
                  <a:tcPr marL="45057" marR="45057" marT="22529" marB="22529">
                    <a:lnL>
                      <a:noFill/>
                    </a:lnL>
                    <a:lnR>
                      <a:noFill/>
                    </a:lnR>
                    <a:lnT>
                      <a:noFill/>
                    </a:lnT>
                    <a:lnB>
                      <a:noFill/>
                    </a:lnB>
                    <a:solidFill>
                      <a:schemeClr val="bg1"/>
                    </a:solidFill>
                  </a:tcPr>
                </a:tc>
                <a:tc gridSpan="7">
                  <a:txBody>
                    <a:bodyPr/>
                    <a:lstStyle/>
                    <a:p>
                      <a:pPr algn="ctr" fontAlgn="t"/>
                      <a:r>
                        <a:rPr lang="en-US" sz="900">
                          <a:effectLst/>
                        </a:rPr>
                        <a:t>Age (yr)</a:t>
                      </a:r>
                    </a:p>
                  </a:txBody>
                  <a:tcPr marL="45057" marR="45057" marT="22529" marB="22529">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5431197"/>
                  </a:ext>
                </a:extLst>
              </a:tr>
              <a:tr h="202040">
                <a:tc vMerge="1">
                  <a:txBody>
                    <a:bodyPr/>
                    <a:lstStyle/>
                    <a:p>
                      <a:endParaRPr lang="en-US"/>
                    </a:p>
                  </a:txBody>
                  <a:tcPr/>
                </a:tc>
                <a:tc>
                  <a:txBody>
                    <a:bodyPr/>
                    <a:lstStyle/>
                    <a:p>
                      <a:pPr algn="ctr" fontAlgn="t"/>
                      <a:r>
                        <a:rPr lang="en-US" sz="900">
                          <a:effectLst/>
                        </a:rPr>
                        <a:t>20</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30</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40</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50</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60</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70</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80</a:t>
                      </a:r>
                    </a:p>
                  </a:txBody>
                  <a:tcPr marL="45057" marR="45057" marT="22529" marB="22529">
                    <a:lnL>
                      <a:noFill/>
                    </a:lnL>
                    <a:lnR>
                      <a:noFill/>
                    </a:lnR>
                    <a:lnT>
                      <a:noFill/>
                    </a:lnT>
                    <a:lnB>
                      <a:noFill/>
                    </a:lnB>
                    <a:solidFill>
                      <a:schemeClr val="bg1"/>
                    </a:solidFill>
                  </a:tcPr>
                </a:tc>
                <a:extLst>
                  <a:ext uri="{0D108BD9-81ED-4DB2-BD59-A6C34878D82A}">
                    <a16:rowId xmlns:a16="http://schemas.microsoft.com/office/drawing/2014/main" val="4122011394"/>
                  </a:ext>
                </a:extLst>
              </a:tr>
              <a:tr h="506202">
                <a:tc>
                  <a:txBody>
                    <a:bodyPr/>
                    <a:lstStyle/>
                    <a:p>
                      <a:pPr algn="l" fontAlgn="t"/>
                      <a:r>
                        <a:rPr lang="en-US" sz="900">
                          <a:effectLst/>
                        </a:rPr>
                        <a:t>Disk degeneration</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37%</a:t>
                      </a:r>
                    </a:p>
                  </a:txBody>
                  <a:tcPr marL="45057" marR="45057" marT="22529" marB="22529">
                    <a:lnL>
                      <a:noFill/>
                    </a:lnL>
                    <a:lnR>
                      <a:noFill/>
                    </a:lnR>
                    <a:lnT>
                      <a:noFill/>
                    </a:lnT>
                    <a:lnB>
                      <a:noFill/>
                    </a:lnB>
                    <a:solidFill>
                      <a:schemeClr val="bg1"/>
                    </a:solidFill>
                  </a:tcPr>
                </a:tc>
                <a:tc>
                  <a:txBody>
                    <a:bodyPr/>
                    <a:lstStyle/>
                    <a:p>
                      <a:pPr algn="ctr" fontAlgn="t"/>
                      <a:r>
                        <a:rPr lang="en-US" sz="900" dirty="0">
                          <a:effectLst/>
                        </a:rPr>
                        <a:t>52%</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68%</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80%</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88%</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93%</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96%</a:t>
                      </a:r>
                    </a:p>
                  </a:txBody>
                  <a:tcPr marL="45057" marR="45057" marT="22529" marB="22529">
                    <a:lnL>
                      <a:noFill/>
                    </a:lnL>
                    <a:lnR>
                      <a:noFill/>
                    </a:lnR>
                    <a:lnT>
                      <a:noFill/>
                    </a:lnT>
                    <a:lnB>
                      <a:noFill/>
                    </a:lnB>
                    <a:solidFill>
                      <a:schemeClr val="bg1"/>
                    </a:solidFill>
                  </a:tcPr>
                </a:tc>
                <a:extLst>
                  <a:ext uri="{0D108BD9-81ED-4DB2-BD59-A6C34878D82A}">
                    <a16:rowId xmlns:a16="http://schemas.microsoft.com/office/drawing/2014/main" val="3114360973"/>
                  </a:ext>
                </a:extLst>
              </a:tr>
              <a:tr h="354121">
                <a:tc>
                  <a:txBody>
                    <a:bodyPr/>
                    <a:lstStyle/>
                    <a:p>
                      <a:pPr algn="l" fontAlgn="t"/>
                      <a:r>
                        <a:rPr lang="en-US" sz="900">
                          <a:effectLst/>
                        </a:rPr>
                        <a:t>Disk signal loss</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17%</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33%</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54%</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73%</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86%</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94%</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97%</a:t>
                      </a:r>
                    </a:p>
                  </a:txBody>
                  <a:tcPr marL="45057" marR="45057" marT="22529" marB="22529">
                    <a:lnL>
                      <a:noFill/>
                    </a:lnL>
                    <a:lnR>
                      <a:noFill/>
                    </a:lnR>
                    <a:lnT>
                      <a:noFill/>
                    </a:lnT>
                    <a:lnB>
                      <a:noFill/>
                    </a:lnB>
                    <a:solidFill>
                      <a:schemeClr val="bg1"/>
                    </a:solidFill>
                  </a:tcPr>
                </a:tc>
                <a:extLst>
                  <a:ext uri="{0D108BD9-81ED-4DB2-BD59-A6C34878D82A}">
                    <a16:rowId xmlns:a16="http://schemas.microsoft.com/office/drawing/2014/main" val="1362747070"/>
                  </a:ext>
                </a:extLst>
              </a:tr>
              <a:tr h="354121">
                <a:tc>
                  <a:txBody>
                    <a:bodyPr/>
                    <a:lstStyle/>
                    <a:p>
                      <a:pPr algn="l" fontAlgn="t"/>
                      <a:r>
                        <a:rPr lang="en-US" sz="900">
                          <a:effectLst/>
                        </a:rPr>
                        <a:t>Disk height loss</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24%</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34%</a:t>
                      </a:r>
                    </a:p>
                  </a:txBody>
                  <a:tcPr marL="45057" marR="45057" marT="22529" marB="22529">
                    <a:lnL>
                      <a:noFill/>
                    </a:lnL>
                    <a:lnR>
                      <a:noFill/>
                    </a:lnR>
                    <a:lnT>
                      <a:noFill/>
                    </a:lnT>
                    <a:lnB>
                      <a:noFill/>
                    </a:lnB>
                    <a:solidFill>
                      <a:schemeClr val="bg1"/>
                    </a:solidFill>
                  </a:tcPr>
                </a:tc>
                <a:tc>
                  <a:txBody>
                    <a:bodyPr/>
                    <a:lstStyle/>
                    <a:p>
                      <a:pPr algn="ctr" fontAlgn="t"/>
                      <a:r>
                        <a:rPr lang="en-US" sz="900" dirty="0">
                          <a:effectLst/>
                        </a:rPr>
                        <a:t>45%</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56%</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67%</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76%</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84%</a:t>
                      </a:r>
                    </a:p>
                  </a:txBody>
                  <a:tcPr marL="45057" marR="45057" marT="22529" marB="22529">
                    <a:lnL>
                      <a:noFill/>
                    </a:lnL>
                    <a:lnR>
                      <a:noFill/>
                    </a:lnR>
                    <a:lnT>
                      <a:noFill/>
                    </a:lnT>
                    <a:lnB>
                      <a:noFill/>
                    </a:lnB>
                    <a:solidFill>
                      <a:schemeClr val="bg1"/>
                    </a:solidFill>
                  </a:tcPr>
                </a:tc>
                <a:extLst>
                  <a:ext uri="{0D108BD9-81ED-4DB2-BD59-A6C34878D82A}">
                    <a16:rowId xmlns:a16="http://schemas.microsoft.com/office/drawing/2014/main" val="1820114632"/>
                  </a:ext>
                </a:extLst>
              </a:tr>
              <a:tr h="202040">
                <a:tc>
                  <a:txBody>
                    <a:bodyPr/>
                    <a:lstStyle/>
                    <a:p>
                      <a:pPr algn="l" fontAlgn="t"/>
                      <a:r>
                        <a:rPr lang="en-US" sz="900">
                          <a:effectLst/>
                        </a:rPr>
                        <a:t>Disk bulge</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30%</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40%</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50%</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60%</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69%</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77%</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84%</a:t>
                      </a:r>
                    </a:p>
                  </a:txBody>
                  <a:tcPr marL="45057" marR="45057" marT="22529" marB="22529">
                    <a:lnL>
                      <a:noFill/>
                    </a:lnL>
                    <a:lnR>
                      <a:noFill/>
                    </a:lnR>
                    <a:lnT>
                      <a:noFill/>
                    </a:lnT>
                    <a:lnB>
                      <a:noFill/>
                    </a:lnB>
                    <a:solidFill>
                      <a:schemeClr val="bg1"/>
                    </a:solidFill>
                  </a:tcPr>
                </a:tc>
                <a:extLst>
                  <a:ext uri="{0D108BD9-81ED-4DB2-BD59-A6C34878D82A}">
                    <a16:rowId xmlns:a16="http://schemas.microsoft.com/office/drawing/2014/main" val="248795025"/>
                  </a:ext>
                </a:extLst>
              </a:tr>
              <a:tr h="354121">
                <a:tc>
                  <a:txBody>
                    <a:bodyPr/>
                    <a:lstStyle/>
                    <a:p>
                      <a:pPr algn="l" fontAlgn="t"/>
                      <a:r>
                        <a:rPr lang="en-US" sz="900">
                          <a:effectLst/>
                        </a:rPr>
                        <a:t>Disk protrusion</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29%</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31%</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33%</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36%</a:t>
                      </a:r>
                    </a:p>
                  </a:txBody>
                  <a:tcPr marL="45057" marR="45057" marT="22529" marB="22529">
                    <a:lnL>
                      <a:noFill/>
                    </a:lnL>
                    <a:lnR>
                      <a:noFill/>
                    </a:lnR>
                    <a:lnT>
                      <a:noFill/>
                    </a:lnT>
                    <a:lnB>
                      <a:noFill/>
                    </a:lnB>
                    <a:solidFill>
                      <a:schemeClr val="bg1"/>
                    </a:solidFill>
                  </a:tcPr>
                </a:tc>
                <a:tc>
                  <a:txBody>
                    <a:bodyPr/>
                    <a:lstStyle/>
                    <a:p>
                      <a:pPr algn="ctr" fontAlgn="t"/>
                      <a:r>
                        <a:rPr lang="en-US" sz="900" dirty="0">
                          <a:effectLst/>
                        </a:rPr>
                        <a:t>38%</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40%</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43%</a:t>
                      </a:r>
                    </a:p>
                  </a:txBody>
                  <a:tcPr marL="45057" marR="45057" marT="22529" marB="22529">
                    <a:lnL>
                      <a:noFill/>
                    </a:lnL>
                    <a:lnR>
                      <a:noFill/>
                    </a:lnR>
                    <a:lnT>
                      <a:noFill/>
                    </a:lnT>
                    <a:lnB>
                      <a:noFill/>
                    </a:lnB>
                    <a:solidFill>
                      <a:schemeClr val="bg1"/>
                    </a:solidFill>
                  </a:tcPr>
                </a:tc>
                <a:extLst>
                  <a:ext uri="{0D108BD9-81ED-4DB2-BD59-A6C34878D82A}">
                    <a16:rowId xmlns:a16="http://schemas.microsoft.com/office/drawing/2014/main" val="1329100111"/>
                  </a:ext>
                </a:extLst>
              </a:tr>
              <a:tr h="354121">
                <a:tc>
                  <a:txBody>
                    <a:bodyPr/>
                    <a:lstStyle/>
                    <a:p>
                      <a:pPr algn="l" fontAlgn="t"/>
                      <a:r>
                        <a:rPr lang="en-US" sz="900">
                          <a:effectLst/>
                        </a:rPr>
                        <a:t>Annular fissure</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19%</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20%</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22%</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23%</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25%</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27%</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29%</a:t>
                      </a:r>
                    </a:p>
                  </a:txBody>
                  <a:tcPr marL="45057" marR="45057" marT="22529" marB="22529">
                    <a:lnL>
                      <a:noFill/>
                    </a:lnL>
                    <a:lnR>
                      <a:noFill/>
                    </a:lnR>
                    <a:lnT>
                      <a:noFill/>
                    </a:lnT>
                    <a:lnB>
                      <a:noFill/>
                    </a:lnB>
                    <a:solidFill>
                      <a:schemeClr val="bg1"/>
                    </a:solidFill>
                  </a:tcPr>
                </a:tc>
                <a:extLst>
                  <a:ext uri="{0D108BD9-81ED-4DB2-BD59-A6C34878D82A}">
                    <a16:rowId xmlns:a16="http://schemas.microsoft.com/office/drawing/2014/main" val="576906323"/>
                  </a:ext>
                </a:extLst>
              </a:tr>
              <a:tr h="506202">
                <a:tc>
                  <a:txBody>
                    <a:bodyPr/>
                    <a:lstStyle/>
                    <a:p>
                      <a:pPr algn="l" fontAlgn="t"/>
                      <a:r>
                        <a:rPr lang="en-US" sz="900">
                          <a:effectLst/>
                        </a:rPr>
                        <a:t>Facet degeneration</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4%</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9%</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18%</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32%</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50%</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69%</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83%</a:t>
                      </a:r>
                    </a:p>
                  </a:txBody>
                  <a:tcPr marL="45057" marR="45057" marT="22529" marB="22529">
                    <a:lnL>
                      <a:noFill/>
                    </a:lnL>
                    <a:lnR>
                      <a:noFill/>
                    </a:lnR>
                    <a:lnT>
                      <a:noFill/>
                    </a:lnT>
                    <a:lnB>
                      <a:noFill/>
                    </a:lnB>
                    <a:solidFill>
                      <a:schemeClr val="bg1"/>
                    </a:solidFill>
                  </a:tcPr>
                </a:tc>
                <a:extLst>
                  <a:ext uri="{0D108BD9-81ED-4DB2-BD59-A6C34878D82A}">
                    <a16:rowId xmlns:a16="http://schemas.microsoft.com/office/drawing/2014/main" val="1792816607"/>
                  </a:ext>
                </a:extLst>
              </a:tr>
              <a:tr h="354121">
                <a:tc>
                  <a:txBody>
                    <a:bodyPr/>
                    <a:lstStyle/>
                    <a:p>
                      <a:pPr algn="l" fontAlgn="t"/>
                      <a:r>
                        <a:rPr lang="en-US" sz="900">
                          <a:effectLst/>
                        </a:rPr>
                        <a:t>Spondylolisthesis</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3%</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5%</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8%</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14%</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23%</a:t>
                      </a:r>
                    </a:p>
                  </a:txBody>
                  <a:tcPr marL="45057" marR="45057" marT="22529" marB="22529">
                    <a:lnL>
                      <a:noFill/>
                    </a:lnL>
                    <a:lnR>
                      <a:noFill/>
                    </a:lnR>
                    <a:lnT>
                      <a:noFill/>
                    </a:lnT>
                    <a:lnB>
                      <a:noFill/>
                    </a:lnB>
                    <a:solidFill>
                      <a:schemeClr val="bg1"/>
                    </a:solidFill>
                  </a:tcPr>
                </a:tc>
                <a:tc>
                  <a:txBody>
                    <a:bodyPr/>
                    <a:lstStyle/>
                    <a:p>
                      <a:pPr algn="ctr" fontAlgn="t"/>
                      <a:r>
                        <a:rPr lang="en-US" sz="900">
                          <a:effectLst/>
                        </a:rPr>
                        <a:t>35%</a:t>
                      </a:r>
                    </a:p>
                  </a:txBody>
                  <a:tcPr marL="45057" marR="45057" marT="22529" marB="22529">
                    <a:lnL>
                      <a:noFill/>
                    </a:lnL>
                    <a:lnR>
                      <a:noFill/>
                    </a:lnR>
                    <a:lnT>
                      <a:noFill/>
                    </a:lnT>
                    <a:lnB>
                      <a:noFill/>
                    </a:lnB>
                    <a:solidFill>
                      <a:schemeClr val="bg1"/>
                    </a:solidFill>
                  </a:tcPr>
                </a:tc>
                <a:tc>
                  <a:txBody>
                    <a:bodyPr/>
                    <a:lstStyle/>
                    <a:p>
                      <a:pPr algn="ctr" fontAlgn="t"/>
                      <a:r>
                        <a:rPr lang="en-US" sz="900" dirty="0">
                          <a:effectLst/>
                        </a:rPr>
                        <a:t>50%</a:t>
                      </a:r>
                    </a:p>
                  </a:txBody>
                  <a:tcPr marL="45057" marR="45057" marT="22529" marB="22529">
                    <a:lnL>
                      <a:noFill/>
                    </a:lnL>
                    <a:lnR>
                      <a:noFill/>
                    </a:lnR>
                    <a:lnT>
                      <a:noFill/>
                    </a:lnT>
                    <a:lnB>
                      <a:noFill/>
                    </a:lnB>
                    <a:solidFill>
                      <a:schemeClr val="bg1"/>
                    </a:solidFill>
                  </a:tcPr>
                </a:tc>
                <a:extLst>
                  <a:ext uri="{0D108BD9-81ED-4DB2-BD59-A6C34878D82A}">
                    <a16:rowId xmlns:a16="http://schemas.microsoft.com/office/drawing/2014/main" val="1283718101"/>
                  </a:ext>
                </a:extLst>
              </a:tr>
            </a:tbl>
          </a:graphicData>
        </a:graphic>
      </p:graphicFrame>
      <p:sp>
        <p:nvSpPr>
          <p:cNvPr id="9" name="TextBox 8">
            <a:extLst>
              <a:ext uri="{FF2B5EF4-FFF2-40B4-BE49-F238E27FC236}">
                <a16:creationId xmlns:a16="http://schemas.microsoft.com/office/drawing/2014/main" id="{ABB1A9AC-ED3C-5941-A372-AAC3C129909A}"/>
              </a:ext>
            </a:extLst>
          </p:cNvPr>
          <p:cNvSpPr txBox="1"/>
          <p:nvPr/>
        </p:nvSpPr>
        <p:spPr>
          <a:xfrm>
            <a:off x="6019800" y="1407105"/>
            <a:ext cx="5527968" cy="923330"/>
          </a:xfrm>
          <a:prstGeom prst="rect">
            <a:avLst/>
          </a:prstGeom>
          <a:noFill/>
        </p:spPr>
        <p:txBody>
          <a:bodyPr wrap="square" rtlCol="0">
            <a:spAutoFit/>
          </a:bodyPr>
          <a:lstStyle/>
          <a:p>
            <a:r>
              <a:rPr lang="en-US" altLang="en-US" dirty="0">
                <a:latin typeface="Times New Roman" panose="02020603050405020304" pitchFamily="18" charset="0"/>
              </a:rPr>
              <a:t>Age-specific prevalence estimates of degenerative spine imaging findings in asymptomatic </a:t>
            </a:r>
            <a:r>
              <a:rPr lang="en-US" altLang="en-US" dirty="0" err="1">
                <a:latin typeface="Times New Roman" panose="02020603050405020304" pitchFamily="18" charset="0"/>
              </a:rPr>
              <a:t>patients</a:t>
            </a:r>
            <a:r>
              <a:rPr kumimoji="0" lang="en-US" altLang="en-US" b="0" i="0" u="none" strike="noStrike" cap="none" normalizeH="0" baseline="30000" dirty="0" err="1">
                <a:ln>
                  <a:noFill/>
                </a:ln>
                <a:effectLst/>
                <a:latin typeface="Times New Roman" panose="02020603050405020304" pitchFamily="18" charset="0"/>
              </a:rPr>
              <a:t>a</a:t>
            </a:r>
            <a:endParaRPr kumimoji="0" lang="en-US" altLang="en-US" sz="1200" b="0" i="0" u="none" strike="noStrike" cap="none" normalizeH="0" baseline="0" dirty="0">
              <a:ln>
                <a:noFill/>
              </a:ln>
              <a:effectLst/>
            </a:endParaRPr>
          </a:p>
          <a:p>
            <a:endParaRPr lang="en-US" dirty="0"/>
          </a:p>
        </p:txBody>
      </p:sp>
      <p:sp>
        <p:nvSpPr>
          <p:cNvPr id="10" name="TextBox 9">
            <a:extLst>
              <a:ext uri="{FF2B5EF4-FFF2-40B4-BE49-F238E27FC236}">
                <a16:creationId xmlns:a16="http://schemas.microsoft.com/office/drawing/2014/main" id="{831E13BC-077F-D041-8F6E-2668790837DC}"/>
              </a:ext>
            </a:extLst>
          </p:cNvPr>
          <p:cNvSpPr txBox="1"/>
          <p:nvPr/>
        </p:nvSpPr>
        <p:spPr>
          <a:xfrm>
            <a:off x="7289183" y="5342570"/>
            <a:ext cx="4902817" cy="369332"/>
          </a:xfrm>
          <a:prstGeom prst="rect">
            <a:avLst/>
          </a:prstGeom>
          <a:noFill/>
        </p:spPr>
        <p:txBody>
          <a:bodyPr wrap="none" rtlCol="0">
            <a:spAutoFit/>
          </a:bodyPr>
          <a:lstStyle/>
          <a:p>
            <a:r>
              <a:rPr lang="en-US" dirty="0">
                <a:hlinkClick r:id="rId3">
                  <a:extLst>
                    <a:ext uri="{A12FA001-AC4F-418D-AE19-62706E023703}">
                      <ahyp:hlinkClr xmlns:ahyp="http://schemas.microsoft.com/office/drawing/2018/hyperlinkcolor" val="tx"/>
                    </a:ext>
                  </a:extLst>
                </a:hlinkClick>
              </a:rPr>
              <a:t>AJNR Am J Neuroradiol.</a:t>
            </a:r>
            <a:r>
              <a:rPr lang="en-US" dirty="0"/>
              <a:t> 2015 Apr; 36(4): 811–816.</a:t>
            </a:r>
          </a:p>
        </p:txBody>
      </p:sp>
    </p:spTree>
    <p:extLst>
      <p:ext uri="{BB962C8B-B14F-4D97-AF65-F5344CB8AC3E}">
        <p14:creationId xmlns:p14="http://schemas.microsoft.com/office/powerpoint/2010/main" val="30605744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38B4D-5FDB-874D-B588-84E9180646FB}"/>
              </a:ext>
            </a:extLst>
          </p:cNvPr>
          <p:cNvSpPr>
            <a:spLocks noGrp="1"/>
          </p:cNvSpPr>
          <p:nvPr>
            <p:ph type="title"/>
          </p:nvPr>
        </p:nvSpPr>
        <p:spPr>
          <a:xfrm>
            <a:off x="1006900" y="1188637"/>
            <a:ext cx="3141430" cy="4480726"/>
          </a:xfrm>
        </p:spPr>
        <p:txBody>
          <a:bodyPr>
            <a:normAutofit/>
          </a:bodyPr>
          <a:lstStyle/>
          <a:p>
            <a:pPr algn="r"/>
            <a:r>
              <a:rPr lang="en-US" sz="6600"/>
              <a:t>Sources of Low Back Pain</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998BA7-788D-3B49-BF3B-57861311C891}"/>
              </a:ext>
            </a:extLst>
          </p:cNvPr>
          <p:cNvSpPr>
            <a:spLocks noGrp="1"/>
          </p:cNvSpPr>
          <p:nvPr>
            <p:ph idx="1"/>
          </p:nvPr>
        </p:nvSpPr>
        <p:spPr>
          <a:xfrm>
            <a:off x="5138928" y="1338729"/>
            <a:ext cx="4795584" cy="4180542"/>
          </a:xfrm>
        </p:spPr>
        <p:txBody>
          <a:bodyPr anchor="ctr">
            <a:normAutofit/>
          </a:bodyPr>
          <a:lstStyle/>
          <a:p>
            <a:r>
              <a:rPr lang="en-US" sz="2400" dirty="0"/>
              <a:t>Muscles</a:t>
            </a:r>
          </a:p>
          <a:p>
            <a:r>
              <a:rPr lang="en-US" sz="2400" dirty="0"/>
              <a:t>Joints</a:t>
            </a:r>
          </a:p>
          <a:p>
            <a:pPr lvl="1"/>
            <a:r>
              <a:rPr lang="en-US" dirty="0"/>
              <a:t>Facets</a:t>
            </a:r>
          </a:p>
          <a:p>
            <a:pPr lvl="1"/>
            <a:r>
              <a:rPr lang="en-US" dirty="0"/>
              <a:t>Sacroiliac</a:t>
            </a:r>
          </a:p>
          <a:p>
            <a:r>
              <a:rPr lang="en-US" sz="2400" dirty="0"/>
              <a:t>Discs</a:t>
            </a:r>
          </a:p>
          <a:p>
            <a:r>
              <a:rPr lang="en-US" sz="2400" dirty="0"/>
              <a:t>Nerves</a:t>
            </a:r>
          </a:p>
        </p:txBody>
      </p:sp>
    </p:spTree>
    <p:extLst>
      <p:ext uri="{BB962C8B-B14F-4D97-AF65-F5344CB8AC3E}">
        <p14:creationId xmlns:p14="http://schemas.microsoft.com/office/powerpoint/2010/main" val="259369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23AD34-B124-1844-A667-960C2585100B}"/>
              </a:ext>
            </a:extLst>
          </p:cNvPr>
          <p:cNvSpPr>
            <a:spLocks noGrp="1"/>
          </p:cNvSpPr>
          <p:nvPr>
            <p:ph type="title"/>
          </p:nvPr>
        </p:nvSpPr>
        <p:spPr>
          <a:xfrm>
            <a:off x="1285240" y="1050595"/>
            <a:ext cx="8074815" cy="1618489"/>
          </a:xfrm>
        </p:spPr>
        <p:txBody>
          <a:bodyPr anchor="ctr">
            <a:normAutofit/>
          </a:bodyPr>
          <a:lstStyle/>
          <a:p>
            <a:r>
              <a:rPr lang="en-US" sz="7200"/>
              <a:t>Muscular Pain</a:t>
            </a:r>
          </a:p>
        </p:txBody>
      </p:sp>
      <p:sp>
        <p:nvSpPr>
          <p:cNvPr id="3" name="Content Placeholder 2">
            <a:extLst>
              <a:ext uri="{FF2B5EF4-FFF2-40B4-BE49-F238E27FC236}">
                <a16:creationId xmlns:a16="http://schemas.microsoft.com/office/drawing/2014/main" id="{A24DB024-1536-5E42-BBC4-C636C3972B28}"/>
              </a:ext>
            </a:extLst>
          </p:cNvPr>
          <p:cNvSpPr>
            <a:spLocks noGrp="1"/>
          </p:cNvSpPr>
          <p:nvPr>
            <p:ph idx="1"/>
          </p:nvPr>
        </p:nvSpPr>
        <p:spPr>
          <a:xfrm>
            <a:off x="1285240" y="2969469"/>
            <a:ext cx="8074815" cy="2800395"/>
          </a:xfrm>
        </p:spPr>
        <p:txBody>
          <a:bodyPr anchor="t">
            <a:normAutofit/>
          </a:bodyPr>
          <a:lstStyle/>
          <a:p>
            <a:r>
              <a:rPr lang="en-US" sz="2400" dirty="0"/>
              <a:t>Localized but not precise</a:t>
            </a:r>
          </a:p>
          <a:p>
            <a:r>
              <a:rPr lang="en-US" sz="2400" dirty="0"/>
              <a:t>May be migratory</a:t>
            </a:r>
          </a:p>
          <a:p>
            <a:r>
              <a:rPr lang="en-US" sz="2400" dirty="0"/>
              <a:t>Worse with activity, better with rest</a:t>
            </a:r>
          </a:p>
          <a:p>
            <a:r>
              <a:rPr lang="en-US" sz="2400" dirty="0"/>
              <a:t>May see muscle spasm, asymmetry</a:t>
            </a:r>
          </a:p>
          <a:p>
            <a:r>
              <a:rPr lang="en-US" sz="2400" dirty="0"/>
              <a:t>TTP with palpable bands or points</a:t>
            </a:r>
          </a:p>
          <a:p>
            <a:endParaRPr lang="en-US" sz="2400" dirty="0"/>
          </a:p>
        </p:txBody>
      </p:sp>
    </p:spTree>
    <p:extLst>
      <p:ext uri="{BB962C8B-B14F-4D97-AF65-F5344CB8AC3E}">
        <p14:creationId xmlns:p14="http://schemas.microsoft.com/office/powerpoint/2010/main" val="2611888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B3F740-7879-384D-BD39-9BCB53F92E0D}"/>
              </a:ext>
            </a:extLst>
          </p:cNvPr>
          <p:cNvSpPr>
            <a:spLocks noGrp="1"/>
          </p:cNvSpPr>
          <p:nvPr>
            <p:ph type="title"/>
          </p:nvPr>
        </p:nvSpPr>
        <p:spPr>
          <a:xfrm>
            <a:off x="6889833" y="1188637"/>
            <a:ext cx="4218138" cy="1597228"/>
          </a:xfrm>
        </p:spPr>
        <p:txBody>
          <a:bodyPr vert="horz" lIns="91440" tIns="45720" rIns="91440" bIns="45720" rtlCol="0" anchor="ctr">
            <a:normAutofit/>
          </a:bodyPr>
          <a:lstStyle/>
          <a:p>
            <a:r>
              <a:rPr lang="en-US" sz="5400" kern="1200" dirty="0">
                <a:solidFill>
                  <a:schemeClr val="tx1"/>
                </a:solidFill>
                <a:latin typeface="+mj-lt"/>
                <a:ea typeface="+mj-ea"/>
                <a:cs typeface="+mj-cs"/>
              </a:rPr>
              <a:t>Joints: Facets</a:t>
            </a:r>
          </a:p>
        </p:txBody>
      </p:sp>
      <p:pic>
        <p:nvPicPr>
          <p:cNvPr id="9" name="Picture 8" descr="Close-up of a human bone&#10;&#10;Description automatically generated with low confidence">
            <a:extLst>
              <a:ext uri="{FF2B5EF4-FFF2-40B4-BE49-F238E27FC236}">
                <a16:creationId xmlns:a16="http://schemas.microsoft.com/office/drawing/2014/main" id="{0A2085E1-D717-9047-BCA6-12D68A348FAC}"/>
              </a:ext>
            </a:extLst>
          </p:cNvPr>
          <p:cNvPicPr>
            <a:picLocks noChangeAspect="1"/>
          </p:cNvPicPr>
          <p:nvPr/>
        </p:nvPicPr>
        <p:blipFill rotWithShape="1">
          <a:blip r:embed="rId3"/>
          <a:srcRect t="13367" r="2" b="21739"/>
          <a:stretch/>
        </p:blipFill>
        <p:spPr>
          <a:xfrm>
            <a:off x="621669" y="623267"/>
            <a:ext cx="2688336" cy="2758221"/>
          </a:xfrm>
          <a:prstGeom prst="rect">
            <a:avLst/>
          </a:prstGeom>
        </p:spPr>
      </p:pic>
      <p:pic>
        <p:nvPicPr>
          <p:cNvPr id="6" name="Content Placeholder 5" descr="Diagram&#10;&#10;Description automatically generated">
            <a:extLst>
              <a:ext uri="{FF2B5EF4-FFF2-40B4-BE49-F238E27FC236}">
                <a16:creationId xmlns:a16="http://schemas.microsoft.com/office/drawing/2014/main" id="{93B85F17-8A0E-4647-96FC-78A001AE9361}"/>
              </a:ext>
            </a:extLst>
          </p:cNvPr>
          <p:cNvPicPr>
            <a:picLocks noGrp="1" noChangeAspect="1"/>
          </p:cNvPicPr>
          <p:nvPr>
            <p:ph sz="half" idx="2"/>
          </p:nvPr>
        </p:nvPicPr>
        <p:blipFill rotWithShape="1">
          <a:blip r:embed="rId4"/>
          <a:srcRect r="3776" b="2"/>
          <a:stretch/>
        </p:blipFill>
        <p:spPr>
          <a:xfrm>
            <a:off x="3417172" y="623267"/>
            <a:ext cx="2689848" cy="2758235"/>
          </a:xfrm>
          <a:prstGeom prst="rect">
            <a:avLst/>
          </a:prstGeom>
        </p:spPr>
      </p:pic>
      <p:pic>
        <p:nvPicPr>
          <p:cNvPr id="7" name="Picture 6">
            <a:extLst>
              <a:ext uri="{FF2B5EF4-FFF2-40B4-BE49-F238E27FC236}">
                <a16:creationId xmlns:a16="http://schemas.microsoft.com/office/drawing/2014/main" id="{8D39CCF3-AA33-3544-BED6-088196F38639}"/>
              </a:ext>
            </a:extLst>
          </p:cNvPr>
          <p:cNvPicPr>
            <a:picLocks noChangeAspect="1"/>
          </p:cNvPicPr>
          <p:nvPr/>
        </p:nvPicPr>
        <p:blipFill rotWithShape="1">
          <a:blip r:embed="rId5"/>
          <a:srcRect l="5729" r="11618" b="-5"/>
          <a:stretch/>
        </p:blipFill>
        <p:spPr>
          <a:xfrm>
            <a:off x="3409077" y="3472928"/>
            <a:ext cx="2689848" cy="2758235"/>
          </a:xfrm>
          <a:prstGeom prst="rect">
            <a:avLst/>
          </a:prstGeom>
        </p:spPr>
      </p:pic>
      <p:sp>
        <p:nvSpPr>
          <p:cNvPr id="34" name="Right Triangle 3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7D92644-07A0-C248-8CD3-9D42686D63EC}"/>
              </a:ext>
            </a:extLst>
          </p:cNvPr>
          <p:cNvSpPr>
            <a:spLocks noGrp="1"/>
          </p:cNvSpPr>
          <p:nvPr>
            <p:ph sz="half" idx="1"/>
          </p:nvPr>
        </p:nvSpPr>
        <p:spPr>
          <a:xfrm>
            <a:off x="6889833" y="2553134"/>
            <a:ext cx="4218138" cy="3116229"/>
          </a:xfrm>
        </p:spPr>
        <p:txBody>
          <a:bodyPr vert="horz" lIns="91440" tIns="45720" rIns="91440" bIns="45720" rtlCol="0" anchor="t">
            <a:normAutofit fontScale="47500" lnSpcReduction="20000"/>
          </a:bodyPr>
          <a:lstStyle/>
          <a:p>
            <a:r>
              <a:rPr lang="en-US" sz="4400" dirty="0"/>
              <a:t>Paraspinal, may refer laterally or into gluteal regions</a:t>
            </a:r>
          </a:p>
          <a:p>
            <a:r>
              <a:rPr lang="en-US" sz="4400" dirty="0"/>
              <a:t>Pain worse with motion</a:t>
            </a:r>
          </a:p>
          <a:p>
            <a:r>
              <a:rPr lang="en-US" sz="4400" dirty="0"/>
              <a:t>Stiffness</a:t>
            </a:r>
          </a:p>
          <a:p>
            <a:r>
              <a:rPr lang="en-US" sz="4400" dirty="0"/>
              <a:t>May improve with NSAIDs, steroid</a:t>
            </a:r>
          </a:p>
          <a:p>
            <a:pPr marL="0" indent="0">
              <a:buNone/>
            </a:pPr>
            <a:endParaRPr lang="en-US" sz="4400" dirty="0"/>
          </a:p>
          <a:p>
            <a:r>
              <a:rPr lang="en-US" sz="4400" dirty="0"/>
              <a:t>TTP over paraspinals</a:t>
            </a:r>
          </a:p>
          <a:p>
            <a:r>
              <a:rPr lang="en-US" sz="4400" dirty="0"/>
              <a:t>Worse with extension</a:t>
            </a:r>
          </a:p>
          <a:p>
            <a:endParaRPr lang="en-US" sz="1000" dirty="0"/>
          </a:p>
        </p:txBody>
      </p:sp>
      <p:sp>
        <p:nvSpPr>
          <p:cNvPr id="36" name="Rectangle 35">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linedrawing&#10;&#10;Description automatically generated">
            <a:extLst>
              <a:ext uri="{FF2B5EF4-FFF2-40B4-BE49-F238E27FC236}">
                <a16:creationId xmlns:a16="http://schemas.microsoft.com/office/drawing/2014/main" id="{91408AA0-1B98-034D-B0A8-A371BC559796}"/>
              </a:ext>
            </a:extLst>
          </p:cNvPr>
          <p:cNvPicPr>
            <a:picLocks noChangeAspect="1"/>
          </p:cNvPicPr>
          <p:nvPr/>
        </p:nvPicPr>
        <p:blipFill>
          <a:blip r:embed="rId6"/>
          <a:stretch>
            <a:fillRect/>
          </a:stretch>
        </p:blipFill>
        <p:spPr>
          <a:xfrm>
            <a:off x="328371" y="3472928"/>
            <a:ext cx="2970108" cy="2712599"/>
          </a:xfrm>
          <a:prstGeom prst="rect">
            <a:avLst/>
          </a:prstGeom>
        </p:spPr>
      </p:pic>
    </p:spTree>
    <p:extLst>
      <p:ext uri="{BB962C8B-B14F-4D97-AF65-F5344CB8AC3E}">
        <p14:creationId xmlns:p14="http://schemas.microsoft.com/office/powerpoint/2010/main" val="4206522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B3F740-7879-384D-BD39-9BCB53F92E0D}"/>
              </a:ext>
            </a:extLst>
          </p:cNvPr>
          <p:cNvSpPr>
            <a:spLocks noGrp="1"/>
          </p:cNvSpPr>
          <p:nvPr>
            <p:ph type="title"/>
          </p:nvPr>
        </p:nvSpPr>
        <p:spPr>
          <a:xfrm>
            <a:off x="838200" y="4435052"/>
            <a:ext cx="3093720" cy="1645920"/>
          </a:xfrm>
        </p:spPr>
        <p:txBody>
          <a:bodyPr vert="horz" lIns="91440" tIns="45720" rIns="91440" bIns="45720" rtlCol="0" anchor="ctr">
            <a:normAutofit/>
          </a:bodyPr>
          <a:lstStyle/>
          <a:p>
            <a:r>
              <a:rPr lang="en-US" sz="2600" kern="1200" dirty="0">
                <a:solidFill>
                  <a:schemeClr val="tx1"/>
                </a:solidFill>
                <a:latin typeface="+mj-lt"/>
                <a:ea typeface="+mj-ea"/>
                <a:cs typeface="+mj-cs"/>
              </a:rPr>
              <a:t>Joints: Sacroiliac</a:t>
            </a:r>
          </a:p>
        </p:txBody>
      </p:sp>
      <p:pic>
        <p:nvPicPr>
          <p:cNvPr id="25" name="Content Placeholder 5" descr="A picture containing clipart&#10;&#10;Description automatically generated">
            <a:extLst>
              <a:ext uri="{FF2B5EF4-FFF2-40B4-BE49-F238E27FC236}">
                <a16:creationId xmlns:a16="http://schemas.microsoft.com/office/drawing/2014/main" id="{87C53C96-957C-DE43-9EA2-40BE22BE3789}"/>
              </a:ext>
            </a:extLst>
          </p:cNvPr>
          <p:cNvPicPr>
            <a:picLocks noChangeAspect="1"/>
          </p:cNvPicPr>
          <p:nvPr/>
        </p:nvPicPr>
        <p:blipFill rotWithShape="1">
          <a:blip r:embed="rId2"/>
          <a:srcRect l="1827" r="-2" b="-2"/>
          <a:stretch/>
        </p:blipFill>
        <p:spPr>
          <a:xfrm>
            <a:off x="8191140" y="135376"/>
            <a:ext cx="3931900" cy="4005072"/>
          </a:xfrm>
          <a:prstGeom prst="rect">
            <a:avLst/>
          </a:prstGeom>
        </p:spPr>
      </p:pic>
      <p:pic>
        <p:nvPicPr>
          <p:cNvPr id="23" name="Content Placeholder 16" descr="A close-up of a person's chest&#10;&#10;Description automatically generated with medium confidence">
            <a:extLst>
              <a:ext uri="{FF2B5EF4-FFF2-40B4-BE49-F238E27FC236}">
                <a16:creationId xmlns:a16="http://schemas.microsoft.com/office/drawing/2014/main" id="{53F5485F-8CA2-7943-A59A-07176809812B}"/>
              </a:ext>
            </a:extLst>
          </p:cNvPr>
          <p:cNvPicPr>
            <a:picLocks noChangeAspect="1"/>
          </p:cNvPicPr>
          <p:nvPr/>
        </p:nvPicPr>
        <p:blipFill rotWithShape="1">
          <a:blip r:embed="rId3"/>
          <a:srcRect l="24905" r="30426" b="1"/>
          <a:stretch/>
        </p:blipFill>
        <p:spPr>
          <a:xfrm>
            <a:off x="68960" y="56920"/>
            <a:ext cx="3931920" cy="4005071"/>
          </a:xfrm>
          <a:prstGeom prst="rect">
            <a:avLst/>
          </a:prstGeom>
          <a:solidFill>
            <a:srgbClr val="FFFFFF">
              <a:shade val="85000"/>
            </a:srgbClr>
          </a:solidFill>
        </p:spPr>
      </p:pic>
      <p:pic>
        <p:nvPicPr>
          <p:cNvPr id="8" name="Content Placeholder 7">
            <a:extLst>
              <a:ext uri="{FF2B5EF4-FFF2-40B4-BE49-F238E27FC236}">
                <a16:creationId xmlns:a16="http://schemas.microsoft.com/office/drawing/2014/main" id="{F4EB3FD5-AD39-364C-A55D-2FE622779FA1}"/>
              </a:ext>
            </a:extLst>
          </p:cNvPr>
          <p:cNvPicPr>
            <a:picLocks noGrp="1" noChangeAspect="1"/>
          </p:cNvPicPr>
          <p:nvPr>
            <p:ph sz="half" idx="2"/>
          </p:nvPr>
        </p:nvPicPr>
        <p:blipFill rotWithShape="1">
          <a:blip r:embed="rId4"/>
          <a:srcRect l="7740" r="16472" b="2"/>
          <a:stretch/>
        </p:blipFill>
        <p:spPr>
          <a:xfrm>
            <a:off x="4190573" y="106917"/>
            <a:ext cx="3931920" cy="4005072"/>
          </a:xfrm>
          <a:prstGeom prst="rect">
            <a:avLst/>
          </a:prstGeom>
        </p:spPr>
      </p:pic>
      <p:sp>
        <p:nvSpPr>
          <p:cNvPr id="42" name="Rectangle 41">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7D92644-07A0-C248-8CD3-9D42686D63EC}"/>
              </a:ext>
            </a:extLst>
          </p:cNvPr>
          <p:cNvSpPr>
            <a:spLocks noGrp="1"/>
          </p:cNvSpPr>
          <p:nvPr>
            <p:ph sz="half" idx="1"/>
          </p:nvPr>
        </p:nvSpPr>
        <p:spPr>
          <a:xfrm>
            <a:off x="4380266" y="4494427"/>
            <a:ext cx="7104188" cy="1645920"/>
          </a:xfrm>
        </p:spPr>
        <p:txBody>
          <a:bodyPr vert="horz" lIns="91440" tIns="45720" rIns="91440" bIns="45720" rtlCol="0" anchor="ctr">
            <a:normAutofit fontScale="92500" lnSpcReduction="20000"/>
          </a:bodyPr>
          <a:lstStyle/>
          <a:p>
            <a:r>
              <a:rPr lang="en-US" sz="1700" dirty="0"/>
              <a:t>Usually well localized but may refer into sacral, gluteal, upper thigh regions</a:t>
            </a:r>
          </a:p>
          <a:p>
            <a:pPr lvl="1"/>
            <a:r>
              <a:rPr lang="en-US" sz="1700" dirty="0"/>
              <a:t>Fortin’s finger</a:t>
            </a:r>
          </a:p>
          <a:p>
            <a:r>
              <a:rPr lang="en-US" sz="1700" dirty="0"/>
              <a:t>Pain with transition from sit to stand</a:t>
            </a:r>
          </a:p>
          <a:p>
            <a:r>
              <a:rPr lang="en-US" sz="1700" dirty="0"/>
              <a:t>May respond to NSAID, steroids</a:t>
            </a:r>
          </a:p>
          <a:p>
            <a:r>
              <a:rPr lang="en-US" sz="1700" dirty="0"/>
              <a:t>Maneuvers to stress</a:t>
            </a:r>
          </a:p>
          <a:p>
            <a:pPr lvl="1"/>
            <a:r>
              <a:rPr lang="en-US" sz="1700" dirty="0"/>
              <a:t>FABER/Patrick’s, </a:t>
            </a:r>
            <a:r>
              <a:rPr lang="en-US" sz="1700" dirty="0" err="1"/>
              <a:t>Gaenslen</a:t>
            </a:r>
            <a:r>
              <a:rPr lang="en-US" sz="1700" dirty="0"/>
              <a:t>, thigh thrust, compression, distraction</a:t>
            </a:r>
          </a:p>
          <a:p>
            <a:pPr lvl="1"/>
            <a:endParaRPr lang="en-US" sz="1700" dirty="0"/>
          </a:p>
        </p:txBody>
      </p:sp>
    </p:spTree>
    <p:extLst>
      <p:ext uri="{BB962C8B-B14F-4D97-AF65-F5344CB8AC3E}">
        <p14:creationId xmlns:p14="http://schemas.microsoft.com/office/powerpoint/2010/main" val="290939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08E93B-9549-4D16-8BDA-147C4E1E240B}"/>
              </a:ext>
            </a:extLst>
          </p:cNvPr>
          <p:cNvSpPr>
            <a:spLocks noGrp="1"/>
          </p:cNvSpPr>
          <p:nvPr>
            <p:ph type="title"/>
          </p:nvPr>
        </p:nvSpPr>
        <p:spPr>
          <a:xfrm>
            <a:off x="838200" y="673770"/>
            <a:ext cx="3220329" cy="2027227"/>
          </a:xfrm>
        </p:spPr>
        <p:txBody>
          <a:bodyPr anchor="t">
            <a:normAutofit/>
          </a:bodyPr>
          <a:lstStyle/>
          <a:p>
            <a:r>
              <a:rPr lang="en-US" sz="5400">
                <a:solidFill>
                  <a:srgbClr val="FFFFFF"/>
                </a:solidFill>
                <a:cs typeface="Calibri Light"/>
              </a:rPr>
              <a:t>Agenda</a:t>
            </a:r>
            <a:endParaRPr lang="en-US" sz="5400">
              <a:solidFill>
                <a:srgbClr val="FFFFFF"/>
              </a:solidFill>
            </a:endParaRPr>
          </a:p>
        </p:txBody>
      </p:sp>
      <p:graphicFrame>
        <p:nvGraphicFramePr>
          <p:cNvPr id="5" name="Content Placeholder 2">
            <a:extLst>
              <a:ext uri="{FF2B5EF4-FFF2-40B4-BE49-F238E27FC236}">
                <a16:creationId xmlns:a16="http://schemas.microsoft.com/office/drawing/2014/main" id="{174261BB-2E3C-4CDC-A837-94DD4AE1AB4A}"/>
              </a:ext>
            </a:extLst>
          </p:cNvPr>
          <p:cNvGraphicFramePr>
            <a:graphicFrameLocks noGrp="1"/>
          </p:cNvGraphicFramePr>
          <p:nvPr>
            <p:ph idx="1"/>
            <p:extLst>
              <p:ext uri="{D42A27DB-BD31-4B8C-83A1-F6EECF244321}">
                <p14:modId xmlns:p14="http://schemas.microsoft.com/office/powerpoint/2010/main" val="283895957"/>
              </p:ext>
            </p:extLst>
          </p:nvPr>
        </p:nvGraphicFramePr>
        <p:xfrm>
          <a:off x="5542672" y="541606"/>
          <a:ext cx="5968366" cy="5932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9289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descr="Diagram&#10;&#10;Description automatically generated">
            <a:extLst>
              <a:ext uri="{FF2B5EF4-FFF2-40B4-BE49-F238E27FC236}">
                <a16:creationId xmlns:a16="http://schemas.microsoft.com/office/drawing/2014/main" id="{9F766A81-7271-DC4E-A5E2-31854F2776F4}"/>
              </a:ext>
            </a:extLst>
          </p:cNvPr>
          <p:cNvPicPr>
            <a:picLocks noChangeAspect="1"/>
          </p:cNvPicPr>
          <p:nvPr/>
        </p:nvPicPr>
        <p:blipFill rotWithShape="1">
          <a:blip r:embed="rId2"/>
          <a:srcRect t="32264" b="12853"/>
          <a:stretch/>
        </p:blipFill>
        <p:spPr>
          <a:xfrm>
            <a:off x="621676" y="659829"/>
            <a:ext cx="3869722" cy="2571752"/>
          </a:xfrm>
          <a:prstGeom prst="rect">
            <a:avLst/>
          </a:prstGeom>
        </p:spPr>
      </p:pic>
      <p:pic>
        <p:nvPicPr>
          <p:cNvPr id="6" name="Content Placeholder 5" descr="Diagram&#10;&#10;Description automatically generated">
            <a:extLst>
              <a:ext uri="{FF2B5EF4-FFF2-40B4-BE49-F238E27FC236}">
                <a16:creationId xmlns:a16="http://schemas.microsoft.com/office/drawing/2014/main" id="{E78645FB-0388-2444-B9E8-43D0E36D8C8C}"/>
              </a:ext>
            </a:extLst>
          </p:cNvPr>
          <p:cNvPicPr>
            <a:picLocks noGrp="1" noChangeAspect="1"/>
          </p:cNvPicPr>
          <p:nvPr>
            <p:ph sz="half" idx="2"/>
          </p:nvPr>
        </p:nvPicPr>
        <p:blipFill rotWithShape="1">
          <a:blip r:embed="rId3"/>
          <a:srcRect r="-1" b="9077"/>
          <a:stretch/>
        </p:blipFill>
        <p:spPr>
          <a:xfrm>
            <a:off x="621676" y="3647403"/>
            <a:ext cx="3869722" cy="2522648"/>
          </a:xfrm>
          <a:prstGeom prst="rect">
            <a:avLst/>
          </a:prstGeom>
        </p:spPr>
      </p:pic>
      <p:sp>
        <p:nvSpPr>
          <p:cNvPr id="23" name="Right Triangle 2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B3F740-7879-384D-BD39-9BCB53F92E0D}"/>
              </a:ext>
            </a:extLst>
          </p:cNvPr>
          <p:cNvSpPr>
            <a:spLocks noGrp="1"/>
          </p:cNvSpPr>
          <p:nvPr>
            <p:ph type="title"/>
          </p:nvPr>
        </p:nvSpPr>
        <p:spPr>
          <a:xfrm>
            <a:off x="5450209" y="1056640"/>
            <a:ext cx="5799947" cy="1470429"/>
          </a:xfrm>
        </p:spPr>
        <p:txBody>
          <a:bodyPr vert="horz" lIns="91440" tIns="45720" rIns="91440" bIns="45720" rtlCol="0" anchor="b">
            <a:normAutofit/>
          </a:bodyPr>
          <a:lstStyle/>
          <a:p>
            <a:r>
              <a:rPr lang="en-US" sz="8000" dirty="0"/>
              <a:t>Discs</a:t>
            </a:r>
          </a:p>
        </p:txBody>
      </p:sp>
      <p:sp>
        <p:nvSpPr>
          <p:cNvPr id="3" name="Content Placeholder 2">
            <a:extLst>
              <a:ext uri="{FF2B5EF4-FFF2-40B4-BE49-F238E27FC236}">
                <a16:creationId xmlns:a16="http://schemas.microsoft.com/office/drawing/2014/main" id="{F7D92644-07A0-C248-8CD3-9D42686D63EC}"/>
              </a:ext>
            </a:extLst>
          </p:cNvPr>
          <p:cNvSpPr>
            <a:spLocks noGrp="1"/>
          </p:cNvSpPr>
          <p:nvPr>
            <p:ph sz="half" idx="1"/>
          </p:nvPr>
        </p:nvSpPr>
        <p:spPr>
          <a:xfrm>
            <a:off x="5450210" y="2660074"/>
            <a:ext cx="4041454" cy="3235398"/>
          </a:xfrm>
        </p:spPr>
        <p:txBody>
          <a:bodyPr vert="horz" lIns="91440" tIns="45720" rIns="91440" bIns="45720" numCol="1" rtlCol="0" anchor="t">
            <a:normAutofit/>
          </a:bodyPr>
          <a:lstStyle/>
          <a:p>
            <a:r>
              <a:rPr lang="en-US" sz="2400" dirty="0"/>
              <a:t>Discogenic pain</a:t>
            </a:r>
          </a:p>
          <a:p>
            <a:pPr lvl="1"/>
            <a:r>
              <a:rPr lang="en-US" sz="2000" dirty="0"/>
              <a:t>Axial, non-radicular</a:t>
            </a:r>
          </a:p>
          <a:p>
            <a:pPr lvl="1"/>
            <a:r>
              <a:rPr lang="en-US" sz="2000" dirty="0"/>
              <a:t>Aggravated by:</a:t>
            </a:r>
          </a:p>
          <a:p>
            <a:pPr lvl="2"/>
            <a:r>
              <a:rPr lang="en-US" sz="1600" dirty="0"/>
              <a:t>Axial load (sitting/standing)</a:t>
            </a:r>
          </a:p>
          <a:p>
            <a:pPr lvl="2"/>
            <a:r>
              <a:rPr lang="en-US" sz="1600" dirty="0"/>
              <a:t>Forward flexion</a:t>
            </a:r>
          </a:p>
          <a:p>
            <a:pPr lvl="2"/>
            <a:r>
              <a:rPr lang="en-US" sz="1600" dirty="0"/>
              <a:t>Cough</a:t>
            </a:r>
          </a:p>
          <a:p>
            <a:pPr lvl="1"/>
            <a:r>
              <a:rPr lang="en-US" sz="2000" dirty="0"/>
              <a:t>Alleviated by:</a:t>
            </a:r>
          </a:p>
          <a:p>
            <a:pPr lvl="2"/>
            <a:r>
              <a:rPr lang="en-US" sz="1600" dirty="0"/>
              <a:t>Supine position</a:t>
            </a:r>
          </a:p>
          <a:p>
            <a:pPr lvl="2"/>
            <a:r>
              <a:rPr lang="en-US" sz="1600" dirty="0"/>
              <a:t>Maybe extension</a:t>
            </a:r>
          </a:p>
          <a:p>
            <a:pPr lvl="1"/>
            <a:endParaRPr lang="en-US" sz="2000" dirty="0"/>
          </a:p>
        </p:txBody>
      </p:sp>
    </p:spTree>
    <p:extLst>
      <p:ext uri="{BB962C8B-B14F-4D97-AF65-F5344CB8AC3E}">
        <p14:creationId xmlns:p14="http://schemas.microsoft.com/office/powerpoint/2010/main" val="3095836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3710449-84B8-2043-9B1C-7DE1286388C8}"/>
              </a:ext>
            </a:extLst>
          </p:cNvPr>
          <p:cNvPicPr>
            <a:picLocks noChangeAspect="1"/>
          </p:cNvPicPr>
          <p:nvPr/>
        </p:nvPicPr>
        <p:blipFill rotWithShape="1">
          <a:blip r:embed="rId2"/>
          <a:srcRect l="21521" t="41777" r="20102" b="20148"/>
          <a:stretch/>
        </p:blipFill>
        <p:spPr>
          <a:xfrm>
            <a:off x="645172" y="4372495"/>
            <a:ext cx="3291839" cy="1819656"/>
          </a:xfrm>
          <a:prstGeom prst="rect">
            <a:avLst/>
          </a:prstGeom>
        </p:spPr>
      </p:pic>
      <p:sp>
        <p:nvSpPr>
          <p:cNvPr id="36" name="Right Triangle 3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5217" y="623275"/>
            <a:ext cx="717161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B3F740-7879-384D-BD39-9BCB53F92E0D}"/>
              </a:ext>
            </a:extLst>
          </p:cNvPr>
          <p:cNvSpPr>
            <a:spLocks noGrp="1"/>
          </p:cNvSpPr>
          <p:nvPr>
            <p:ph type="title"/>
          </p:nvPr>
        </p:nvSpPr>
        <p:spPr>
          <a:xfrm>
            <a:off x="4870385" y="1188637"/>
            <a:ext cx="6237586" cy="1597228"/>
          </a:xfrm>
        </p:spPr>
        <p:txBody>
          <a:bodyPr vert="horz" lIns="91440" tIns="45720" rIns="91440" bIns="45720" rtlCol="0" anchor="ctr">
            <a:normAutofit/>
          </a:bodyPr>
          <a:lstStyle/>
          <a:p>
            <a:r>
              <a:rPr lang="en-US" sz="5400" kern="1200" dirty="0">
                <a:solidFill>
                  <a:schemeClr val="tx1"/>
                </a:solidFill>
                <a:latin typeface="+mj-lt"/>
                <a:ea typeface="+mj-ea"/>
                <a:cs typeface="+mj-cs"/>
              </a:rPr>
              <a:t>Nerves</a:t>
            </a:r>
          </a:p>
        </p:txBody>
      </p:sp>
      <p:pic>
        <p:nvPicPr>
          <p:cNvPr id="10" name="Content Placeholder 9" descr="A picture containing chocolate&#10;&#10;Description automatically generated">
            <a:extLst>
              <a:ext uri="{FF2B5EF4-FFF2-40B4-BE49-F238E27FC236}">
                <a16:creationId xmlns:a16="http://schemas.microsoft.com/office/drawing/2014/main" id="{8536E25E-3D49-B247-B54E-70D137B87388}"/>
              </a:ext>
            </a:extLst>
          </p:cNvPr>
          <p:cNvPicPr>
            <a:picLocks noGrp="1" noChangeAspect="1"/>
          </p:cNvPicPr>
          <p:nvPr>
            <p:ph sz="half" idx="2"/>
          </p:nvPr>
        </p:nvPicPr>
        <p:blipFill rotWithShape="1">
          <a:blip r:embed="rId3"/>
          <a:srcRect t="25170" r="-2" b="22025"/>
          <a:stretch/>
        </p:blipFill>
        <p:spPr>
          <a:xfrm>
            <a:off x="621675" y="2519655"/>
            <a:ext cx="3446072" cy="1819656"/>
          </a:xfrm>
          <a:prstGeom prst="rect">
            <a:avLst/>
          </a:prstGeom>
        </p:spPr>
      </p:pic>
      <p:sp>
        <p:nvSpPr>
          <p:cNvPr id="3" name="Content Placeholder 2">
            <a:extLst>
              <a:ext uri="{FF2B5EF4-FFF2-40B4-BE49-F238E27FC236}">
                <a16:creationId xmlns:a16="http://schemas.microsoft.com/office/drawing/2014/main" id="{F7D92644-07A0-C248-8CD3-9D42686D63EC}"/>
              </a:ext>
            </a:extLst>
          </p:cNvPr>
          <p:cNvSpPr>
            <a:spLocks noGrp="1"/>
          </p:cNvSpPr>
          <p:nvPr>
            <p:ph sz="half" idx="1"/>
          </p:nvPr>
        </p:nvSpPr>
        <p:spPr>
          <a:xfrm>
            <a:off x="4870385" y="2643447"/>
            <a:ext cx="5025645" cy="3083029"/>
          </a:xfrm>
        </p:spPr>
        <p:txBody>
          <a:bodyPr vert="horz" lIns="91440" tIns="45720" rIns="91440" bIns="45720" numCol="1" rtlCol="0" anchor="t">
            <a:noAutofit/>
          </a:bodyPr>
          <a:lstStyle/>
          <a:p>
            <a:r>
              <a:rPr lang="en-US" sz="2000" dirty="0"/>
              <a:t>Pain is shooting, maybe paresthesia</a:t>
            </a:r>
          </a:p>
          <a:p>
            <a:r>
              <a:rPr lang="en-US" sz="2000" dirty="0"/>
              <a:t>Radiculopathy</a:t>
            </a:r>
          </a:p>
          <a:p>
            <a:pPr lvl="1"/>
            <a:r>
              <a:rPr lang="en-US" sz="2000" dirty="0"/>
              <a:t>Look for dermatomal pattern vs referred</a:t>
            </a:r>
          </a:p>
          <a:p>
            <a:pPr lvl="1"/>
            <a:r>
              <a:rPr lang="en-US" sz="2000" dirty="0"/>
              <a:t>Positive SLR or slump or femoral stretch</a:t>
            </a:r>
          </a:p>
          <a:p>
            <a:r>
              <a:rPr lang="en-US" sz="2000" dirty="0"/>
              <a:t>Claudication</a:t>
            </a:r>
          </a:p>
          <a:p>
            <a:pPr lvl="1"/>
            <a:r>
              <a:rPr lang="en-US" sz="2000" dirty="0"/>
              <a:t>Claudication (pain improves with sitting/rest)</a:t>
            </a:r>
          </a:p>
          <a:p>
            <a:pPr lvl="1"/>
            <a:r>
              <a:rPr lang="en-US" sz="2000" dirty="0"/>
              <a:t>Flexion may help, extension worsens</a:t>
            </a:r>
          </a:p>
          <a:p>
            <a:r>
              <a:rPr lang="en-US" sz="2000" dirty="0"/>
              <a:t>Cauda Equina</a:t>
            </a:r>
          </a:p>
        </p:txBody>
      </p:sp>
      <p:pic>
        <p:nvPicPr>
          <p:cNvPr id="24" name="Content Placeholder 7" descr="Diagram&#10;&#10;Description automatically generated">
            <a:extLst>
              <a:ext uri="{FF2B5EF4-FFF2-40B4-BE49-F238E27FC236}">
                <a16:creationId xmlns:a16="http://schemas.microsoft.com/office/drawing/2014/main" id="{8B8FF1E9-1926-2242-A98C-3B9C16D43FBB}"/>
              </a:ext>
            </a:extLst>
          </p:cNvPr>
          <p:cNvPicPr>
            <a:picLocks noChangeAspect="1"/>
          </p:cNvPicPr>
          <p:nvPr/>
        </p:nvPicPr>
        <p:blipFill rotWithShape="1">
          <a:blip r:embed="rId4"/>
          <a:srcRect t="35233" b="14915"/>
          <a:stretch/>
        </p:blipFill>
        <p:spPr>
          <a:xfrm>
            <a:off x="562731" y="699999"/>
            <a:ext cx="3636099" cy="1819656"/>
          </a:xfrm>
          <a:prstGeom prst="rect">
            <a:avLst/>
          </a:prstGeom>
        </p:spPr>
      </p:pic>
    </p:spTree>
    <p:extLst>
      <p:ext uri="{BB962C8B-B14F-4D97-AF65-F5344CB8AC3E}">
        <p14:creationId xmlns:p14="http://schemas.microsoft.com/office/powerpoint/2010/main" val="3702591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DA9A-F01A-481E-A192-F11CA07CCE35}"/>
              </a:ext>
            </a:extLst>
          </p:cNvPr>
          <p:cNvSpPr>
            <a:spLocks noGrp="1"/>
          </p:cNvSpPr>
          <p:nvPr>
            <p:ph type="title"/>
          </p:nvPr>
        </p:nvSpPr>
        <p:spPr>
          <a:xfrm>
            <a:off x="275772" y="1207378"/>
            <a:ext cx="4357299" cy="2221622"/>
          </a:xfrm>
        </p:spPr>
        <p:txBody>
          <a:bodyPr>
            <a:normAutofit/>
          </a:bodyPr>
          <a:lstStyle/>
          <a:p>
            <a:r>
              <a:rPr lang="en-US" dirty="0"/>
              <a:t> Outcomes &amp; Takeaways from Cohort 1</a:t>
            </a:r>
          </a:p>
        </p:txBody>
      </p:sp>
      <p:sp>
        <p:nvSpPr>
          <p:cNvPr id="4" name="Content Placeholder 3">
            <a:extLst>
              <a:ext uri="{FF2B5EF4-FFF2-40B4-BE49-F238E27FC236}">
                <a16:creationId xmlns:a16="http://schemas.microsoft.com/office/drawing/2014/main" id="{52ACB615-64CF-4226-B7EB-A7D9E8A800A2}"/>
              </a:ext>
            </a:extLst>
          </p:cNvPr>
          <p:cNvSpPr>
            <a:spLocks noGrp="1"/>
          </p:cNvSpPr>
          <p:nvPr>
            <p:ph idx="1"/>
          </p:nvPr>
        </p:nvSpPr>
        <p:spPr>
          <a:xfrm>
            <a:off x="6711243" y="559678"/>
            <a:ext cx="1944000" cy="2700000"/>
          </a:xfrm>
        </p:spPr>
        <p:txBody>
          <a:bodyPr vert="horz" lIns="0" tIns="1332000" rIns="0" bIns="0" rtlCol="0" anchor="t">
            <a:normAutofit/>
          </a:bodyPr>
          <a:lstStyle/>
          <a:p>
            <a:r>
              <a:rPr lang="en-US">
                <a:latin typeface="Arial"/>
                <a:cs typeface="Arial"/>
              </a:rPr>
              <a:t>Clinical Quality Measures</a:t>
            </a:r>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7CC704F7-10A3-438C-BF49-21B39AA5FD1F}"/>
              </a:ext>
            </a:extLst>
          </p:cNvPr>
          <p:cNvSpPr>
            <a:spLocks noGrp="1"/>
          </p:cNvSpPr>
          <p:nvPr>
            <p:ph type="body" sz="quarter" idx="13"/>
          </p:nvPr>
        </p:nvSpPr>
        <p:spPr>
          <a:xfrm>
            <a:off x="8844274" y="559678"/>
            <a:ext cx="1944000" cy="2700000"/>
          </a:xfrm>
        </p:spPr>
        <p:txBody>
          <a:bodyPr vert="horz" lIns="0" tIns="1332000" rIns="0" bIns="0" rtlCol="0" anchor="t">
            <a:normAutofit/>
          </a:bodyPr>
          <a:lstStyle/>
          <a:p>
            <a:r>
              <a:rPr lang="en-US">
                <a:latin typeface="Arial"/>
                <a:cs typeface="Arial"/>
              </a:rPr>
              <a:t>PDMP Reports*</a:t>
            </a:r>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C0CB0B93-889C-4918-9E62-5E0470169619}"/>
              </a:ext>
            </a:extLst>
          </p:cNvPr>
          <p:cNvSpPr>
            <a:spLocks noGrp="1"/>
          </p:cNvSpPr>
          <p:nvPr>
            <p:ph type="body" sz="quarter" idx="14"/>
          </p:nvPr>
        </p:nvSpPr>
        <p:spPr>
          <a:xfrm>
            <a:off x="8852841" y="3429000"/>
            <a:ext cx="1944000" cy="2700000"/>
          </a:xfrm>
        </p:spPr>
        <p:txBody>
          <a:bodyPr vert="horz" lIns="0" tIns="1332000" rIns="0" bIns="0" rtlCol="0" anchor="t">
            <a:normAutofit/>
          </a:bodyPr>
          <a:lstStyle/>
          <a:p>
            <a:r>
              <a:rPr lang="en-US">
                <a:latin typeface="Arial"/>
                <a:cs typeface="Arial"/>
              </a:rPr>
              <a:t>Keynote Interviews with practice staff</a:t>
            </a:r>
            <a:endParaRPr lang="en-US">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E818D25A-67F7-4CDC-A9F9-92E596277CD6}"/>
              </a:ext>
            </a:extLst>
          </p:cNvPr>
          <p:cNvSpPr>
            <a:spLocks noGrp="1"/>
          </p:cNvSpPr>
          <p:nvPr>
            <p:ph type="body" sz="quarter" idx="19"/>
          </p:nvPr>
        </p:nvSpPr>
        <p:spPr>
          <a:xfrm>
            <a:off x="6711243" y="3429000"/>
            <a:ext cx="1944000" cy="2700000"/>
          </a:xfrm>
        </p:spPr>
        <p:txBody>
          <a:bodyPr vert="horz" lIns="0" tIns="1332000" rIns="0" bIns="0" rtlCol="0" anchor="t">
            <a:normAutofit/>
          </a:bodyPr>
          <a:lstStyle/>
          <a:p>
            <a:r>
              <a:rPr lang="en-US">
                <a:latin typeface="Arial"/>
                <a:cs typeface="Arial"/>
              </a:rPr>
              <a:t>6BB Change Package Assessment Data</a:t>
            </a:r>
            <a:endParaRPr lang="en-US">
              <a:latin typeface="Arial" panose="020B0604020202020204" pitchFamily="34" charset="0"/>
              <a:cs typeface="Arial" panose="020B0604020202020204" pitchFamily="34" charset="0"/>
            </a:endParaRPr>
          </a:p>
        </p:txBody>
      </p:sp>
      <p:pic>
        <p:nvPicPr>
          <p:cNvPr id="19" name="Picture Placeholder 18" descr="Gears with solid fill">
            <a:extLst>
              <a:ext uri="{FF2B5EF4-FFF2-40B4-BE49-F238E27FC236}">
                <a16:creationId xmlns:a16="http://schemas.microsoft.com/office/drawing/2014/main" id="{AEA436B7-2654-4FEB-A48E-421EF9A9A0B6}"/>
              </a:ext>
            </a:extLst>
          </p:cNvPr>
          <p:cNvPicPr>
            <a:picLocks noGrp="1" noChangeAspect="1"/>
          </p:cNvPicPr>
          <p:nvPr>
            <p:ph type="pic" sz="quarter" idx="23"/>
          </p:nvPr>
        </p:nvPicPr>
        <p:blipFill rotWithShape="1">
          <a:blip r:embed="rId3">
            <a:extLst>
              <a:ext uri="{96DAC541-7B7A-43D3-8B79-37D633B846F1}">
                <asvg:svgBlip xmlns:asvg="http://schemas.microsoft.com/office/drawing/2016/SVG/main" r:embed="rId4"/>
              </a:ext>
            </a:extLst>
          </a:blip>
          <a:srcRect/>
          <a:stretch/>
        </p:blipFill>
        <p:spPr>
          <a:xfrm>
            <a:off x="9404016" y="790452"/>
            <a:ext cx="824517" cy="849097"/>
          </a:xfrm>
        </p:spPr>
      </p:pic>
      <p:pic>
        <p:nvPicPr>
          <p:cNvPr id="21" name="Picture Placeholder 20" descr="Trophy">
            <a:extLst>
              <a:ext uri="{FF2B5EF4-FFF2-40B4-BE49-F238E27FC236}">
                <a16:creationId xmlns:a16="http://schemas.microsoft.com/office/drawing/2014/main" id="{7A368000-5E96-4DAA-B5E5-BDD2F634DBA4}"/>
              </a:ext>
            </a:extLst>
          </p:cNvPr>
          <p:cNvPicPr>
            <a:picLocks noGrp="1" noChangeAspect="1"/>
          </p:cNvPicPr>
          <p:nvPr>
            <p:ph type="pic" sz="quarter" idx="24"/>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4126" t="-34065" r="-34281" b="-34065"/>
          <a:stretch/>
        </p:blipFill>
        <p:spPr>
          <a:xfrm>
            <a:off x="7207854" y="846299"/>
            <a:ext cx="849097" cy="861388"/>
          </a:xfrm>
        </p:spPr>
      </p:pic>
      <p:pic>
        <p:nvPicPr>
          <p:cNvPr id="23" name="Picture Placeholder 22" descr="Pie chart with solid fill">
            <a:extLst>
              <a:ext uri="{FF2B5EF4-FFF2-40B4-BE49-F238E27FC236}">
                <a16:creationId xmlns:a16="http://schemas.microsoft.com/office/drawing/2014/main" id="{2F9CFDA8-BA9E-4328-B0A0-62AD1193A61A}"/>
              </a:ext>
            </a:extLst>
          </p:cNvPr>
          <p:cNvPicPr>
            <a:picLocks noGrp="1" noChangeAspect="1"/>
          </p:cNvPicPr>
          <p:nvPr>
            <p:ph type="pic" sz="quarter" idx="25"/>
          </p:nvPr>
        </p:nvPicPr>
        <p:blipFill rotWithShape="1">
          <a:blip r:embed="rId7">
            <a:extLst>
              <a:ext uri="{96DAC541-7B7A-43D3-8B79-37D633B846F1}">
                <asvg:svgBlip xmlns:asvg="http://schemas.microsoft.com/office/drawing/2016/SVG/main" r:embed="rId8"/>
              </a:ext>
            </a:extLst>
          </a:blip>
          <a:srcRect/>
          <a:stretch/>
        </p:blipFill>
        <p:spPr>
          <a:xfrm>
            <a:off x="7283275" y="3794968"/>
            <a:ext cx="787645" cy="775355"/>
          </a:xfrm>
        </p:spPr>
      </p:pic>
      <p:pic>
        <p:nvPicPr>
          <p:cNvPr id="25" name="Picture Placeholder 24" descr="Artificial Intelligence with solid fill">
            <a:extLst>
              <a:ext uri="{FF2B5EF4-FFF2-40B4-BE49-F238E27FC236}">
                <a16:creationId xmlns:a16="http://schemas.microsoft.com/office/drawing/2014/main" id="{D848E5F5-40CC-4937-BDFD-77AE052CF964}"/>
              </a:ext>
            </a:extLst>
          </p:cNvPr>
          <p:cNvPicPr>
            <a:picLocks noGrp="1" noChangeAspect="1"/>
          </p:cNvPicPr>
          <p:nvPr>
            <p:ph type="pic" sz="quarter" idx="26"/>
          </p:nvPr>
        </p:nvPicPr>
        <p:blipFill rotWithShape="1">
          <a:blip r:embed="rId9">
            <a:extLst>
              <a:ext uri="{96DAC541-7B7A-43D3-8B79-37D633B846F1}">
                <asvg:svgBlip xmlns:asvg="http://schemas.microsoft.com/office/drawing/2016/SVG/main" r:embed="rId10"/>
              </a:ext>
            </a:extLst>
          </a:blip>
          <a:srcRect/>
          <a:stretch/>
        </p:blipFill>
        <p:spPr>
          <a:xfrm>
            <a:off x="9416306" y="3770388"/>
            <a:ext cx="824517" cy="824517"/>
          </a:xfrm>
        </p:spPr>
      </p:pic>
      <p:pic>
        <p:nvPicPr>
          <p:cNvPr id="11" name="Graphic 11" descr="Bar chart with solid fill">
            <a:extLst>
              <a:ext uri="{FF2B5EF4-FFF2-40B4-BE49-F238E27FC236}">
                <a16:creationId xmlns:a16="http://schemas.microsoft.com/office/drawing/2014/main" id="{9BF4536C-41F8-4FD5-8CD5-452220FE9FE2}"/>
              </a:ext>
            </a:extLst>
          </p:cNvPr>
          <p:cNvPicPr>
            <a:picLocks noGrp="1" noChangeAspect="1"/>
          </p:cNvPicPr>
          <p:nvPr>
            <p:ph type="pic" sz="quarter" idx="22"/>
          </p:nvPr>
        </p:nvPicPr>
        <p:blipFill rotWithShape="1">
          <a:blip r:embed="rId11">
            <a:extLst>
              <a:ext uri="{96DAC541-7B7A-43D3-8B79-37D633B846F1}">
                <asvg:svgBlip xmlns:asvg="http://schemas.microsoft.com/office/drawing/2016/SVG/main" r:embed="rId12"/>
              </a:ext>
            </a:extLst>
          </a:blip>
          <a:srcRect/>
          <a:stretch/>
        </p:blipFill>
        <p:spPr>
          <a:xfrm>
            <a:off x="7282744" y="851371"/>
            <a:ext cx="738484" cy="738485"/>
          </a:xfrm>
        </p:spPr>
      </p:pic>
    </p:spTree>
    <p:extLst>
      <p:ext uri="{BB962C8B-B14F-4D97-AF65-F5344CB8AC3E}">
        <p14:creationId xmlns:p14="http://schemas.microsoft.com/office/powerpoint/2010/main" val="3289796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9A3FD1-6BFB-472A-B40D-2201CA463201}"/>
              </a:ext>
            </a:extLst>
          </p:cNvPr>
          <p:cNvSpPr>
            <a:spLocks noGrp="1"/>
          </p:cNvSpPr>
          <p:nvPr>
            <p:ph type="body" sz="quarter" idx="18"/>
          </p:nvPr>
        </p:nvSpPr>
        <p:spPr/>
        <p:txBody>
          <a:bodyPr vert="horz" lIns="91440" tIns="45720" rIns="91440" bIns="45720" rtlCol="0" anchor="t">
            <a:normAutofit/>
          </a:bodyPr>
          <a:lstStyle/>
          <a:p>
            <a:r>
              <a:rPr lang="en-US" sz="1200" dirty="0">
                <a:latin typeface="Arial"/>
                <a:cs typeface="Arial"/>
              </a:rPr>
              <a:t>Chronic Opioid Therapy PDMP definition:</a:t>
            </a:r>
          </a:p>
          <a:p>
            <a:r>
              <a:rPr lang="en-US" sz="1200" dirty="0">
                <a:latin typeface="Arial"/>
                <a:cs typeface="Arial"/>
              </a:rPr>
              <a:t>Count of any patient who filled at least one script in calendar quarter AND filled prescriptions that cover 60+ days in the 90 days preceding the most recent fill date </a:t>
            </a:r>
          </a:p>
        </p:txBody>
      </p:sp>
      <p:sp>
        <p:nvSpPr>
          <p:cNvPr id="3" name="Content Placeholder 2">
            <a:extLst>
              <a:ext uri="{FF2B5EF4-FFF2-40B4-BE49-F238E27FC236}">
                <a16:creationId xmlns:a16="http://schemas.microsoft.com/office/drawing/2014/main" id="{1517F764-C4AE-4DBB-88C5-5C18BAB97A8F}"/>
              </a:ext>
            </a:extLst>
          </p:cNvPr>
          <p:cNvSpPr>
            <a:spLocks noGrp="1"/>
          </p:cNvSpPr>
          <p:nvPr>
            <p:ph idx="1"/>
          </p:nvPr>
        </p:nvSpPr>
        <p:spPr>
          <a:xfrm>
            <a:off x="5157926" y="675598"/>
            <a:ext cx="6613002" cy="5655156"/>
          </a:xfrm>
        </p:spPr>
        <p:txBody>
          <a:bodyPr>
            <a:normAutofit/>
          </a:bodyPr>
          <a:lstStyle/>
          <a:p>
            <a:r>
              <a:rPr lang="en-US" sz="1600" b="1" dirty="0">
                <a:latin typeface="Arial" panose="020B0604020202020204" pitchFamily="34" charset="0"/>
                <a:cs typeface="Arial" panose="020B0604020202020204" pitchFamily="34" charset="0"/>
              </a:rPr>
              <a:t>In both practices, total number of Chronic Opioid Therapy (COT) patients* (non-cancer pain) went down</a:t>
            </a:r>
          </a:p>
          <a:p>
            <a:r>
              <a:rPr lang="en-US" sz="1600" b="1" dirty="0">
                <a:latin typeface="Arial" panose="020B0604020202020204" pitchFamily="34" charset="0"/>
                <a:cs typeface="Arial" panose="020B0604020202020204" pitchFamily="34" charset="0"/>
              </a:rPr>
              <a:t>When looking at patients on high-dose opioids (&gt;90 MME):</a:t>
            </a:r>
          </a:p>
          <a:p>
            <a:pPr lvl="1"/>
            <a:r>
              <a:rPr lang="en-US" sz="1600" dirty="0">
                <a:latin typeface="Arial" panose="020B0604020202020204" pitchFamily="34" charset="0"/>
                <a:cs typeface="Arial" panose="020B0604020202020204" pitchFamily="34" charset="0"/>
              </a:rPr>
              <a:t>Practice A did not report any patients &gt;90 MME</a:t>
            </a:r>
          </a:p>
          <a:p>
            <a:pPr lvl="1"/>
            <a:r>
              <a:rPr lang="en-US" sz="1600" dirty="0">
                <a:latin typeface="Arial" panose="020B0604020202020204" pitchFamily="34" charset="0"/>
                <a:cs typeface="Arial" panose="020B0604020202020204" pitchFamily="34" charset="0"/>
              </a:rPr>
              <a:t>Practice B was unable to report at baseline, however, they were able to successfully report the measure by the end of the project</a:t>
            </a:r>
          </a:p>
          <a:p>
            <a:pPr marL="402336" lvl="1" indent="0">
              <a:buNone/>
            </a:pP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Collected 3 BH-related measures</a:t>
            </a:r>
          </a:p>
          <a:p>
            <a:pPr lvl="1"/>
            <a:r>
              <a:rPr lang="en-US" sz="1600" dirty="0">
                <a:latin typeface="Arial" panose="020B0604020202020204" pitchFamily="34" charset="0"/>
                <a:cs typeface="Arial" panose="020B0604020202020204" pitchFamily="34" charset="0"/>
              </a:rPr>
              <a:t>Practice A was initially unable to report at baseline, and they were able to report all 3 measures by the end of the project.</a:t>
            </a:r>
          </a:p>
          <a:p>
            <a:pPr lvl="1"/>
            <a:r>
              <a:rPr lang="en-US" sz="1600" dirty="0">
                <a:latin typeface="Arial" panose="020B0604020202020204" pitchFamily="34" charset="0"/>
                <a:cs typeface="Arial" panose="020B0604020202020204" pitchFamily="34" charset="0"/>
              </a:rPr>
              <a:t>Practice B was unable to report BH measures throughout the project. This was initially a practice without integrated BH, in a rural setting. By the end of the project, they had hired an integrated BHP.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C06DFCE5-9A2C-4898-AD98-5B70A445ACD1}"/>
              </a:ext>
            </a:extLst>
          </p:cNvPr>
          <p:cNvSpPr>
            <a:spLocks noGrp="1"/>
          </p:cNvSpPr>
          <p:nvPr>
            <p:ph type="title"/>
          </p:nvPr>
        </p:nvSpPr>
        <p:spPr/>
        <p:txBody>
          <a:bodyPr>
            <a:normAutofit/>
          </a:bodyPr>
          <a:lstStyle/>
          <a:p>
            <a:r>
              <a:rPr lang="en-US"/>
              <a:t>Clinical Quality Measures</a:t>
            </a:r>
          </a:p>
        </p:txBody>
      </p:sp>
    </p:spTree>
    <p:extLst>
      <p:ext uri="{BB962C8B-B14F-4D97-AF65-F5344CB8AC3E}">
        <p14:creationId xmlns:p14="http://schemas.microsoft.com/office/powerpoint/2010/main" val="2462474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1C7440-0F4E-43F2-9450-09C89E804B4C}"/>
              </a:ext>
            </a:extLst>
          </p:cNvPr>
          <p:cNvSpPr>
            <a:spLocks noGrp="1"/>
          </p:cNvSpPr>
          <p:nvPr>
            <p:ph type="body" sz="quarter" idx="18"/>
          </p:nvPr>
        </p:nvSpPr>
        <p:spPr/>
        <p:txBody>
          <a:bodyPr vert="horz" lIns="91440" tIns="45720" rIns="91440" bIns="45720" rtlCol="0" anchor="t">
            <a:normAutofit/>
          </a:bodyPr>
          <a:lstStyle/>
          <a:p>
            <a:endParaRPr lang="en-US" dirty="0"/>
          </a:p>
          <a:p>
            <a:endParaRPr lang="en-US" dirty="0"/>
          </a:p>
        </p:txBody>
      </p:sp>
      <p:sp>
        <p:nvSpPr>
          <p:cNvPr id="3" name="Content Placeholder 2">
            <a:extLst>
              <a:ext uri="{FF2B5EF4-FFF2-40B4-BE49-F238E27FC236}">
                <a16:creationId xmlns:a16="http://schemas.microsoft.com/office/drawing/2014/main" id="{D46E2F6A-4737-440F-8152-4ABB3DD419D7}"/>
              </a:ext>
            </a:extLst>
          </p:cNvPr>
          <p:cNvSpPr>
            <a:spLocks noGrp="1"/>
          </p:cNvSpPr>
          <p:nvPr>
            <p:ph idx="1"/>
          </p:nvPr>
        </p:nvSpPr>
        <p:spPr>
          <a:xfrm>
            <a:off x="5181600" y="548154"/>
            <a:ext cx="6569239" cy="6156471"/>
          </a:xfrm>
        </p:spPr>
        <p:txBody>
          <a:bodyPr vert="horz" lIns="91440" tIns="45720" rIns="91440" bIns="45720" rtlCol="0" anchor="t">
            <a:normAutofit fontScale="92500" lnSpcReduction="10000"/>
          </a:bodyPr>
          <a:lstStyle/>
          <a:p>
            <a:pPr marL="0" indent="0">
              <a:buNone/>
            </a:pPr>
            <a:r>
              <a:rPr lang="en-US" sz="1600" b="1" dirty="0">
                <a:latin typeface="Arial"/>
                <a:cs typeface="Arial"/>
              </a:rPr>
              <a:t>Active Practices</a:t>
            </a:r>
            <a:endParaRPr lang="en-US" sz="1600" dirty="0"/>
          </a:p>
          <a:p>
            <a:pPr marL="283210" indent="-283210"/>
            <a:r>
              <a:rPr lang="en-US" sz="1600" dirty="0">
                <a:latin typeface="Arial"/>
                <a:cs typeface="Arial"/>
              </a:rPr>
              <a:t>Key Facilitation Support Areas</a:t>
            </a:r>
          </a:p>
          <a:p>
            <a:pPr lvl="1" indent="-283210"/>
            <a:r>
              <a:rPr lang="en-US" sz="1600" dirty="0">
                <a:latin typeface="Arial"/>
                <a:cs typeface="Arial"/>
              </a:rPr>
              <a:t>Accountability, Focus, Structure, Resources</a:t>
            </a:r>
          </a:p>
          <a:p>
            <a:pPr marL="283210" indent="-283210"/>
            <a:r>
              <a:rPr lang="en-US" sz="1600" dirty="0">
                <a:latin typeface="Arial"/>
                <a:cs typeface="Arial"/>
              </a:rPr>
              <a:t>Key Practice Improvements</a:t>
            </a:r>
          </a:p>
          <a:p>
            <a:pPr lvl="1" indent="-283210"/>
            <a:r>
              <a:rPr lang="en-US" sz="1600" dirty="0">
                <a:latin typeface="Arial"/>
                <a:ea typeface="+mn-lt"/>
                <a:cs typeface="+mn-lt"/>
              </a:rPr>
              <a:t>Structured &amp; standardized policies, patient agreements, documentation, &amp; workflows </a:t>
            </a:r>
          </a:p>
          <a:p>
            <a:pPr lvl="1" indent="-283210"/>
            <a:r>
              <a:rPr lang="en-US" sz="1600" dirty="0">
                <a:latin typeface="Arial"/>
                <a:ea typeface="+mn-lt"/>
                <a:cs typeface="+mn-lt"/>
              </a:rPr>
              <a:t>PDMP/EHR integration </a:t>
            </a:r>
            <a:endParaRPr lang="en-US" sz="1600" dirty="0">
              <a:latin typeface="Arial"/>
              <a:cs typeface="Arial"/>
            </a:endParaRPr>
          </a:p>
          <a:p>
            <a:pPr lvl="1" indent="-283210"/>
            <a:r>
              <a:rPr lang="en-US" sz="1600" dirty="0">
                <a:latin typeface="Arial"/>
                <a:ea typeface="+mn-lt"/>
                <a:cs typeface="+mn-lt"/>
              </a:rPr>
              <a:t>Improved population tracking and screening </a:t>
            </a:r>
            <a:endParaRPr lang="en-US" sz="1600" dirty="0">
              <a:latin typeface="Arial"/>
            </a:endParaRPr>
          </a:p>
          <a:p>
            <a:pPr marL="283210" indent="-283210"/>
            <a:r>
              <a:rPr lang="en-US" sz="1600" dirty="0">
                <a:latin typeface="Arial"/>
                <a:ea typeface="+mn-lt"/>
                <a:cs typeface="+mn-lt"/>
              </a:rPr>
              <a:t>Challenges</a:t>
            </a:r>
          </a:p>
          <a:p>
            <a:pPr lvl="1" indent="-283210"/>
            <a:r>
              <a:rPr lang="en-US" sz="1600" dirty="0">
                <a:latin typeface="Arial"/>
                <a:ea typeface="+mn-lt"/>
                <a:cs typeface="+mn-lt"/>
              </a:rPr>
              <a:t>EHR and data limitations</a:t>
            </a:r>
          </a:p>
          <a:p>
            <a:pPr lvl="1" indent="-283210"/>
            <a:r>
              <a:rPr lang="en-US" sz="1600" dirty="0">
                <a:latin typeface="Arial"/>
                <a:cs typeface="Arial"/>
              </a:rPr>
              <a:t>Medical staff capacity limitations</a:t>
            </a:r>
          </a:p>
          <a:p>
            <a:pPr lvl="1" indent="-283210"/>
            <a:endParaRPr lang="en-US" sz="1600" dirty="0">
              <a:latin typeface="Arial"/>
              <a:cs typeface="Arial"/>
            </a:endParaRPr>
          </a:p>
          <a:p>
            <a:pPr marL="0" indent="0">
              <a:buNone/>
            </a:pPr>
            <a:r>
              <a:rPr lang="en-US" sz="1600" b="1" dirty="0">
                <a:latin typeface="Arial"/>
                <a:cs typeface="Arial"/>
              </a:rPr>
              <a:t>Overall</a:t>
            </a:r>
            <a:endParaRPr lang="en-US" sz="1600" dirty="0"/>
          </a:p>
          <a:p>
            <a:pPr marL="342900" indent="-342900"/>
            <a:r>
              <a:rPr lang="en-US" sz="1600" dirty="0">
                <a:latin typeface="Arial"/>
                <a:ea typeface="+mn-lt"/>
                <a:cs typeface="+mn-lt"/>
              </a:rPr>
              <a:t>BH providers report improved confidence in talking with patients about: chronic pain, long-term opioids, and BH-medical integration. </a:t>
            </a:r>
            <a:endParaRPr lang="en-US" sz="1600" dirty="0">
              <a:latin typeface="Arial"/>
              <a:ea typeface="+mn-lt"/>
              <a:cs typeface="Arial"/>
            </a:endParaRPr>
          </a:p>
          <a:p>
            <a:pPr marL="342900" indent="-342900"/>
            <a:r>
              <a:rPr lang="en-US" sz="1600" dirty="0">
                <a:latin typeface="Arial"/>
                <a:ea typeface="+mn-lt"/>
                <a:cs typeface="+mn-lt"/>
              </a:rPr>
              <a:t>Medical providers report improved confidence in talking with patients about chronic pain and making medication adjustments. </a:t>
            </a:r>
            <a:endParaRPr lang="en-US" sz="1600" dirty="0">
              <a:latin typeface="Arial"/>
              <a:ea typeface="+mn-lt"/>
              <a:cs typeface="Arial"/>
            </a:endParaRPr>
          </a:p>
          <a:p>
            <a:pPr marL="342900" indent="-342900"/>
            <a:r>
              <a:rPr lang="en-US" sz="1600" dirty="0">
                <a:latin typeface="Arial"/>
                <a:ea typeface="+mn-lt"/>
                <a:cs typeface="+mn-lt"/>
              </a:rPr>
              <a:t>Practices reported substantial benefit from peer sharing.</a:t>
            </a:r>
            <a:endParaRPr lang="en-US" sz="1600" dirty="0">
              <a:latin typeface="Arial"/>
              <a:cs typeface="Arial"/>
            </a:endParaRPr>
          </a:p>
          <a:p>
            <a:pPr marL="0" indent="0">
              <a:buNone/>
            </a:pPr>
            <a:endParaRPr lang="en-US" b="1" dirty="0"/>
          </a:p>
        </p:txBody>
      </p:sp>
      <p:sp>
        <p:nvSpPr>
          <p:cNvPr id="5" name="Title 4">
            <a:extLst>
              <a:ext uri="{FF2B5EF4-FFF2-40B4-BE49-F238E27FC236}">
                <a16:creationId xmlns:a16="http://schemas.microsoft.com/office/drawing/2014/main" id="{52E73E95-C406-429F-A39F-A5033B987C8F}"/>
              </a:ext>
            </a:extLst>
          </p:cNvPr>
          <p:cNvSpPr>
            <a:spLocks noGrp="1"/>
          </p:cNvSpPr>
          <p:nvPr>
            <p:ph type="title"/>
          </p:nvPr>
        </p:nvSpPr>
        <p:spPr>
          <a:xfrm>
            <a:off x="651711" y="559678"/>
            <a:ext cx="3954221" cy="2221622"/>
          </a:xfrm>
        </p:spPr>
        <p:txBody>
          <a:bodyPr/>
          <a:lstStyle/>
          <a:p>
            <a:r>
              <a:rPr lang="en-US"/>
              <a:t>Practice </a:t>
            </a:r>
            <a:br>
              <a:rPr lang="en-US"/>
            </a:br>
            <a:r>
              <a:rPr lang="en-US"/>
              <a:t>Interview Highlights</a:t>
            </a:r>
          </a:p>
        </p:txBody>
      </p:sp>
      <p:sp>
        <p:nvSpPr>
          <p:cNvPr id="6" name="TextBox 5">
            <a:extLst>
              <a:ext uri="{FF2B5EF4-FFF2-40B4-BE49-F238E27FC236}">
                <a16:creationId xmlns:a16="http://schemas.microsoft.com/office/drawing/2014/main" id="{31ED4697-7457-46A8-8299-F2AFDCE96513}"/>
              </a:ext>
            </a:extLst>
          </p:cNvPr>
          <p:cNvSpPr txBox="1"/>
          <p:nvPr/>
        </p:nvSpPr>
        <p:spPr>
          <a:xfrm>
            <a:off x="443164" y="3661611"/>
            <a:ext cx="419701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Conducted by Evaluator at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the CU Department of Family Medicine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428563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F575B2-70B2-42D3-9A30-EA3DCFB20AD6}"/>
              </a:ext>
            </a:extLst>
          </p:cNvPr>
          <p:cNvSpPr>
            <a:spLocks noGrp="1"/>
          </p:cNvSpPr>
          <p:nvPr>
            <p:ph type="body" sz="quarter" idx="18"/>
          </p:nvPr>
        </p:nvSpPr>
        <p:spPr/>
        <p:txBody>
          <a:bodyPr/>
          <a:lstStyle/>
          <a:p>
            <a:r>
              <a:rPr lang="en-US" dirty="0">
                <a:latin typeface="Arial" panose="020B0604020202020204" pitchFamily="34" charset="0"/>
                <a:cs typeface="Arial" panose="020B0604020202020204" pitchFamily="34" charset="0"/>
              </a:rPr>
              <a:t>6BB Change Package</a:t>
            </a:r>
          </a:p>
        </p:txBody>
      </p:sp>
      <p:pic>
        <p:nvPicPr>
          <p:cNvPr id="8" name="Content Placeholder 7">
            <a:extLst>
              <a:ext uri="{FF2B5EF4-FFF2-40B4-BE49-F238E27FC236}">
                <a16:creationId xmlns:a16="http://schemas.microsoft.com/office/drawing/2014/main" id="{3670E2DA-FD48-4407-9361-81699FFEEA4D}"/>
              </a:ext>
            </a:extLst>
          </p:cNvPr>
          <p:cNvPicPr>
            <a:picLocks noGrp="1" noChangeAspect="1"/>
          </p:cNvPicPr>
          <p:nvPr>
            <p:ph idx="1"/>
          </p:nvPr>
        </p:nvPicPr>
        <p:blipFill>
          <a:blip r:embed="rId2"/>
          <a:stretch>
            <a:fillRect/>
          </a:stretch>
        </p:blipFill>
        <p:spPr>
          <a:xfrm>
            <a:off x="6315456" y="384429"/>
            <a:ext cx="5412330" cy="2855913"/>
          </a:xfrm>
        </p:spPr>
      </p:pic>
      <p:sp>
        <p:nvSpPr>
          <p:cNvPr id="5" name="Title 4">
            <a:extLst>
              <a:ext uri="{FF2B5EF4-FFF2-40B4-BE49-F238E27FC236}">
                <a16:creationId xmlns:a16="http://schemas.microsoft.com/office/drawing/2014/main" id="{AD472814-5869-42CB-B8FD-79D757930ABF}"/>
              </a:ext>
            </a:extLst>
          </p:cNvPr>
          <p:cNvSpPr>
            <a:spLocks noGrp="1"/>
          </p:cNvSpPr>
          <p:nvPr>
            <p:ph type="title"/>
          </p:nvPr>
        </p:nvSpPr>
        <p:spPr/>
        <p:txBody>
          <a:bodyPr/>
          <a:lstStyle/>
          <a:p>
            <a:r>
              <a:rPr lang="en-US" dirty="0"/>
              <a:t>Practice Assessment Data</a:t>
            </a:r>
          </a:p>
        </p:txBody>
      </p:sp>
      <p:graphicFrame>
        <p:nvGraphicFramePr>
          <p:cNvPr id="6" name="Table 13">
            <a:extLst>
              <a:ext uri="{FF2B5EF4-FFF2-40B4-BE49-F238E27FC236}">
                <a16:creationId xmlns:a16="http://schemas.microsoft.com/office/drawing/2014/main" id="{50DEE546-4E6D-4B9F-9D54-D1D5AEF20E31}"/>
              </a:ext>
            </a:extLst>
          </p:cNvPr>
          <p:cNvGraphicFramePr>
            <a:graphicFrameLocks noGrp="1"/>
          </p:cNvGraphicFramePr>
          <p:nvPr/>
        </p:nvGraphicFramePr>
        <p:xfrm>
          <a:off x="1174292" y="3793187"/>
          <a:ext cx="3421614" cy="1060737"/>
        </p:xfrm>
        <a:graphic>
          <a:graphicData uri="http://schemas.openxmlformats.org/drawingml/2006/table">
            <a:tbl>
              <a:tblPr firstRow="1" bandRow="1">
                <a:tableStyleId>{5C22544A-7EE6-4342-B048-85BDC9FD1C3A}</a:tableStyleId>
              </a:tblPr>
              <a:tblGrid>
                <a:gridCol w="1140538">
                  <a:extLst>
                    <a:ext uri="{9D8B030D-6E8A-4147-A177-3AD203B41FA5}">
                      <a16:colId xmlns:a16="http://schemas.microsoft.com/office/drawing/2014/main" val="2330327634"/>
                    </a:ext>
                  </a:extLst>
                </a:gridCol>
                <a:gridCol w="1140538">
                  <a:extLst>
                    <a:ext uri="{9D8B030D-6E8A-4147-A177-3AD203B41FA5}">
                      <a16:colId xmlns:a16="http://schemas.microsoft.com/office/drawing/2014/main" val="4137835963"/>
                    </a:ext>
                  </a:extLst>
                </a:gridCol>
                <a:gridCol w="1140538">
                  <a:extLst>
                    <a:ext uri="{9D8B030D-6E8A-4147-A177-3AD203B41FA5}">
                      <a16:colId xmlns:a16="http://schemas.microsoft.com/office/drawing/2014/main" val="1922091219"/>
                    </a:ext>
                  </a:extLst>
                </a:gridCol>
              </a:tblGrid>
              <a:tr h="353579">
                <a:tc>
                  <a:txBody>
                    <a:bodyPr/>
                    <a:lstStyle/>
                    <a:p>
                      <a:pPr lvl="0" algn="ctr">
                        <a:buNone/>
                      </a:pPr>
                      <a:endParaRPr lang="en-US" sz="1400"/>
                    </a:p>
                  </a:txBody>
                  <a:tcPr/>
                </a:tc>
                <a:tc>
                  <a:txBody>
                    <a:bodyPr/>
                    <a:lstStyle/>
                    <a:p>
                      <a:pPr algn="ctr"/>
                      <a:r>
                        <a:rPr lang="en-US" sz="1400" dirty="0">
                          <a:latin typeface="Arial"/>
                        </a:rPr>
                        <a:t>Practice A</a:t>
                      </a:r>
                    </a:p>
                  </a:txBody>
                  <a:tcPr/>
                </a:tc>
                <a:tc>
                  <a:txBody>
                    <a:bodyPr/>
                    <a:lstStyle/>
                    <a:p>
                      <a:pPr lvl="0" algn="ctr">
                        <a:buNone/>
                      </a:pPr>
                      <a:r>
                        <a:rPr lang="en-US" sz="1400">
                          <a:latin typeface="Arial"/>
                        </a:rPr>
                        <a:t>Practice B</a:t>
                      </a:r>
                    </a:p>
                  </a:txBody>
                  <a:tcPr/>
                </a:tc>
                <a:extLst>
                  <a:ext uri="{0D108BD9-81ED-4DB2-BD59-A6C34878D82A}">
                    <a16:rowId xmlns:a16="http://schemas.microsoft.com/office/drawing/2014/main" val="629133712"/>
                  </a:ext>
                </a:extLst>
              </a:tr>
              <a:tr h="353579">
                <a:tc>
                  <a:txBody>
                    <a:bodyPr/>
                    <a:lstStyle/>
                    <a:p>
                      <a:pPr lvl="0" algn="ctr">
                        <a:buNone/>
                      </a:pPr>
                      <a:r>
                        <a:rPr lang="en-US" sz="1400">
                          <a:latin typeface="Arial"/>
                        </a:rPr>
                        <a:t>Baseline</a:t>
                      </a:r>
                    </a:p>
                  </a:txBody>
                  <a:tcPr/>
                </a:tc>
                <a:tc>
                  <a:txBody>
                    <a:bodyPr/>
                    <a:lstStyle/>
                    <a:p>
                      <a:pPr algn="ctr"/>
                      <a:r>
                        <a:rPr lang="en-US" sz="1400" dirty="0">
                          <a:latin typeface="Arial"/>
                        </a:rPr>
                        <a:t>74 / 228</a:t>
                      </a:r>
                    </a:p>
                  </a:txBody>
                  <a:tcPr/>
                </a:tc>
                <a:tc>
                  <a:txBody>
                    <a:bodyPr/>
                    <a:lstStyle/>
                    <a:p>
                      <a:pPr lvl="0" algn="ctr">
                        <a:buNone/>
                      </a:pPr>
                      <a:r>
                        <a:rPr lang="en-US" sz="1400">
                          <a:latin typeface="Arial"/>
                        </a:rPr>
                        <a:t>113 / 228</a:t>
                      </a:r>
                    </a:p>
                  </a:txBody>
                  <a:tcPr/>
                </a:tc>
                <a:extLst>
                  <a:ext uri="{0D108BD9-81ED-4DB2-BD59-A6C34878D82A}">
                    <a16:rowId xmlns:a16="http://schemas.microsoft.com/office/drawing/2014/main" val="74316991"/>
                  </a:ext>
                </a:extLst>
              </a:tr>
              <a:tr h="353579">
                <a:tc>
                  <a:txBody>
                    <a:bodyPr/>
                    <a:lstStyle/>
                    <a:p>
                      <a:pPr lvl="0" algn="ctr">
                        <a:buNone/>
                      </a:pPr>
                      <a:r>
                        <a:rPr lang="en-US" sz="1400">
                          <a:latin typeface="Arial"/>
                        </a:rPr>
                        <a:t>Final</a:t>
                      </a:r>
                    </a:p>
                  </a:txBody>
                  <a:tcPr/>
                </a:tc>
                <a:tc>
                  <a:txBody>
                    <a:bodyPr/>
                    <a:lstStyle/>
                    <a:p>
                      <a:pPr algn="ctr"/>
                      <a:r>
                        <a:rPr lang="en-US" sz="1400">
                          <a:latin typeface="Arial"/>
                        </a:rPr>
                        <a:t>154 / 228</a:t>
                      </a:r>
                    </a:p>
                  </a:txBody>
                  <a:tcPr/>
                </a:tc>
                <a:tc>
                  <a:txBody>
                    <a:bodyPr/>
                    <a:lstStyle/>
                    <a:p>
                      <a:pPr lvl="0" algn="ctr">
                        <a:buNone/>
                      </a:pPr>
                      <a:r>
                        <a:rPr lang="en-US" sz="1400" dirty="0">
                          <a:latin typeface="Arial"/>
                        </a:rPr>
                        <a:t>163 / 228</a:t>
                      </a:r>
                    </a:p>
                  </a:txBody>
                  <a:tcPr/>
                </a:tc>
                <a:extLst>
                  <a:ext uri="{0D108BD9-81ED-4DB2-BD59-A6C34878D82A}">
                    <a16:rowId xmlns:a16="http://schemas.microsoft.com/office/drawing/2014/main" val="2033118806"/>
                  </a:ext>
                </a:extLst>
              </a:tr>
            </a:tbl>
          </a:graphicData>
        </a:graphic>
      </p:graphicFrame>
      <p:pic>
        <p:nvPicPr>
          <p:cNvPr id="10" name="Picture 9">
            <a:extLst>
              <a:ext uri="{FF2B5EF4-FFF2-40B4-BE49-F238E27FC236}">
                <a16:creationId xmlns:a16="http://schemas.microsoft.com/office/drawing/2014/main" id="{DE5272AE-090E-4DE6-9C4A-7ADBF18F161B}"/>
              </a:ext>
            </a:extLst>
          </p:cNvPr>
          <p:cNvPicPr>
            <a:picLocks noChangeAspect="1"/>
          </p:cNvPicPr>
          <p:nvPr/>
        </p:nvPicPr>
        <p:blipFill>
          <a:blip r:embed="rId3"/>
          <a:stretch>
            <a:fillRect/>
          </a:stretch>
        </p:blipFill>
        <p:spPr>
          <a:xfrm>
            <a:off x="6303696" y="3715574"/>
            <a:ext cx="5387514" cy="2759997"/>
          </a:xfrm>
          <a:prstGeom prst="rect">
            <a:avLst/>
          </a:prstGeom>
        </p:spPr>
      </p:pic>
      <p:sp>
        <p:nvSpPr>
          <p:cNvPr id="11" name="TextBox 10">
            <a:extLst>
              <a:ext uri="{FF2B5EF4-FFF2-40B4-BE49-F238E27FC236}">
                <a16:creationId xmlns:a16="http://schemas.microsoft.com/office/drawing/2014/main" id="{BF7D5DBA-F92E-46FD-B521-49D2E40F793D}"/>
              </a:ext>
            </a:extLst>
          </p:cNvPr>
          <p:cNvSpPr txBox="1"/>
          <p:nvPr/>
        </p:nvSpPr>
        <p:spPr>
          <a:xfrm>
            <a:off x="4873872" y="1627719"/>
            <a:ext cx="1246944" cy="369332"/>
          </a:xfrm>
          <a:prstGeom prst="rect">
            <a:avLst/>
          </a:prstGeom>
          <a:noFill/>
        </p:spPr>
        <p:txBody>
          <a:bodyPr wrap="none" rtlCol="0">
            <a:spAutoFit/>
          </a:bodyPr>
          <a:lstStyle/>
          <a:p>
            <a:r>
              <a:rPr lang="en-US" dirty="0"/>
              <a:t>Practice A: </a:t>
            </a:r>
          </a:p>
        </p:txBody>
      </p:sp>
      <p:sp>
        <p:nvSpPr>
          <p:cNvPr id="12" name="TextBox 11">
            <a:extLst>
              <a:ext uri="{FF2B5EF4-FFF2-40B4-BE49-F238E27FC236}">
                <a16:creationId xmlns:a16="http://schemas.microsoft.com/office/drawing/2014/main" id="{055B4A81-7403-4B59-86AC-0DFE1653360D}"/>
              </a:ext>
            </a:extLst>
          </p:cNvPr>
          <p:cNvSpPr txBox="1"/>
          <p:nvPr/>
        </p:nvSpPr>
        <p:spPr>
          <a:xfrm>
            <a:off x="4849056" y="5095572"/>
            <a:ext cx="1247457" cy="369332"/>
          </a:xfrm>
          <a:prstGeom prst="rect">
            <a:avLst/>
          </a:prstGeom>
          <a:noFill/>
        </p:spPr>
        <p:txBody>
          <a:bodyPr wrap="none" rtlCol="0">
            <a:spAutoFit/>
          </a:bodyPr>
          <a:lstStyle/>
          <a:p>
            <a:r>
              <a:rPr lang="en-US" dirty="0"/>
              <a:t>Practice B: </a:t>
            </a:r>
          </a:p>
        </p:txBody>
      </p:sp>
    </p:spTree>
    <p:extLst>
      <p:ext uri="{BB962C8B-B14F-4D97-AF65-F5344CB8AC3E}">
        <p14:creationId xmlns:p14="http://schemas.microsoft.com/office/powerpoint/2010/main" val="3788079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A4F1F7-DA75-4895-9FBF-E63760732A3E}"/>
              </a:ext>
            </a:extLst>
          </p:cNvPr>
          <p:cNvSpPr>
            <a:spLocks noGrp="1"/>
          </p:cNvSpPr>
          <p:nvPr>
            <p:ph type="title"/>
          </p:nvPr>
        </p:nvSpPr>
        <p:spPr>
          <a:xfrm>
            <a:off x="1171074" y="1396686"/>
            <a:ext cx="3240506" cy="4064628"/>
          </a:xfrm>
        </p:spPr>
        <p:txBody>
          <a:bodyPr>
            <a:normAutofit/>
          </a:bodyPr>
          <a:lstStyle/>
          <a:p>
            <a:r>
              <a:rPr lang="en-US">
                <a:solidFill>
                  <a:srgbClr val="FFFFFF"/>
                </a:solidFill>
              </a:rPr>
              <a:t>PDMP Measures</a:t>
            </a: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5036EC1-7FAF-48F3-9A51-051B885EC1A9}"/>
              </a:ext>
            </a:extLst>
          </p:cNvPr>
          <p:cNvSpPr>
            <a:spLocks noGrp="1"/>
          </p:cNvSpPr>
          <p:nvPr>
            <p:ph idx="1"/>
          </p:nvPr>
        </p:nvSpPr>
        <p:spPr>
          <a:xfrm>
            <a:off x="5370153" y="1526033"/>
            <a:ext cx="5536397" cy="3935281"/>
          </a:xfrm>
        </p:spPr>
        <p:txBody>
          <a:bodyPr>
            <a:normAutofit/>
          </a:bodyPr>
          <a:lstStyle/>
          <a:p>
            <a:r>
              <a:rPr lang="en-US" sz="2400"/>
              <a:t>Number of Patients receiving Chronic Opioid Therapy</a:t>
            </a:r>
          </a:p>
          <a:p>
            <a:r>
              <a:rPr lang="en-US" sz="2400"/>
              <a:t>Number of Patients on high dose opioids</a:t>
            </a:r>
          </a:p>
          <a:p>
            <a:r>
              <a:rPr lang="en-US" sz="2400"/>
              <a:t>Number of patients with multiple types of opioids</a:t>
            </a:r>
          </a:p>
          <a:p>
            <a:r>
              <a:rPr lang="en-US" sz="2400"/>
              <a:t>Number of patients with opioid prescriptions from multiple prescribers</a:t>
            </a:r>
          </a:p>
          <a:p>
            <a:r>
              <a:rPr lang="en-US" sz="2400"/>
              <a:t>Number of patients co-prescribed benzodiazepines</a:t>
            </a:r>
          </a:p>
        </p:txBody>
      </p:sp>
    </p:spTree>
    <p:extLst>
      <p:ext uri="{BB962C8B-B14F-4D97-AF65-F5344CB8AC3E}">
        <p14:creationId xmlns:p14="http://schemas.microsoft.com/office/powerpoint/2010/main" val="1776102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5152-C716-4189-AAC9-574A8B8B0809}"/>
              </a:ext>
            </a:extLst>
          </p:cNvPr>
          <p:cNvSpPr>
            <a:spLocks noGrp="1"/>
          </p:cNvSpPr>
          <p:nvPr>
            <p:ph type="title"/>
          </p:nvPr>
        </p:nvSpPr>
        <p:spPr/>
        <p:txBody>
          <a:bodyPr/>
          <a:lstStyle/>
          <a:p>
            <a:r>
              <a:rPr lang="en-US" dirty="0"/>
              <a:t>PDMP Quarterly Data</a:t>
            </a:r>
          </a:p>
        </p:txBody>
      </p:sp>
      <p:graphicFrame>
        <p:nvGraphicFramePr>
          <p:cNvPr id="4" name="Content Placeholder 3">
            <a:extLst>
              <a:ext uri="{FF2B5EF4-FFF2-40B4-BE49-F238E27FC236}">
                <a16:creationId xmlns:a16="http://schemas.microsoft.com/office/drawing/2014/main" id="{90083B39-C0CC-4746-8DEB-98D4BDA8A951}"/>
              </a:ext>
            </a:extLst>
          </p:cNvPr>
          <p:cNvGraphicFramePr>
            <a:graphicFrameLocks noGrp="1"/>
          </p:cNvGraphicFramePr>
          <p:nvPr>
            <p:ph idx="1"/>
          </p:nvPr>
        </p:nvGraphicFramePr>
        <p:xfrm>
          <a:off x="1097280" y="1901953"/>
          <a:ext cx="9866376" cy="3803905"/>
        </p:xfrm>
        <a:graphic>
          <a:graphicData uri="http://schemas.openxmlformats.org/drawingml/2006/table">
            <a:tbl>
              <a:tblPr>
                <a:tableStyleId>{5C22544A-7EE6-4342-B048-85BDC9FD1C3A}</a:tableStyleId>
              </a:tblPr>
              <a:tblGrid>
                <a:gridCol w="1425033">
                  <a:extLst>
                    <a:ext uri="{9D8B030D-6E8A-4147-A177-3AD203B41FA5}">
                      <a16:colId xmlns:a16="http://schemas.microsoft.com/office/drawing/2014/main" val="1202077970"/>
                    </a:ext>
                  </a:extLst>
                </a:gridCol>
                <a:gridCol w="950023">
                  <a:extLst>
                    <a:ext uri="{9D8B030D-6E8A-4147-A177-3AD203B41FA5}">
                      <a16:colId xmlns:a16="http://schemas.microsoft.com/office/drawing/2014/main" val="493174625"/>
                    </a:ext>
                  </a:extLst>
                </a:gridCol>
                <a:gridCol w="1528942">
                  <a:extLst>
                    <a:ext uri="{9D8B030D-6E8A-4147-A177-3AD203B41FA5}">
                      <a16:colId xmlns:a16="http://schemas.microsoft.com/office/drawing/2014/main" val="1725575055"/>
                    </a:ext>
                  </a:extLst>
                </a:gridCol>
                <a:gridCol w="1410188">
                  <a:extLst>
                    <a:ext uri="{9D8B030D-6E8A-4147-A177-3AD203B41FA5}">
                      <a16:colId xmlns:a16="http://schemas.microsoft.com/office/drawing/2014/main" val="3169960137"/>
                    </a:ext>
                  </a:extLst>
                </a:gridCol>
                <a:gridCol w="1068775">
                  <a:extLst>
                    <a:ext uri="{9D8B030D-6E8A-4147-A177-3AD203B41FA5}">
                      <a16:colId xmlns:a16="http://schemas.microsoft.com/office/drawing/2014/main" val="1486952951"/>
                    </a:ext>
                  </a:extLst>
                </a:gridCol>
                <a:gridCol w="1187529">
                  <a:extLst>
                    <a:ext uri="{9D8B030D-6E8A-4147-A177-3AD203B41FA5}">
                      <a16:colId xmlns:a16="http://schemas.microsoft.com/office/drawing/2014/main" val="2300166219"/>
                    </a:ext>
                  </a:extLst>
                </a:gridCol>
                <a:gridCol w="1543785">
                  <a:extLst>
                    <a:ext uri="{9D8B030D-6E8A-4147-A177-3AD203B41FA5}">
                      <a16:colId xmlns:a16="http://schemas.microsoft.com/office/drawing/2014/main" val="3169146845"/>
                    </a:ext>
                  </a:extLst>
                </a:gridCol>
                <a:gridCol w="752101">
                  <a:extLst>
                    <a:ext uri="{9D8B030D-6E8A-4147-A177-3AD203B41FA5}">
                      <a16:colId xmlns:a16="http://schemas.microsoft.com/office/drawing/2014/main" val="1008284679"/>
                    </a:ext>
                  </a:extLst>
                </a:gridCol>
              </a:tblGrid>
              <a:tr h="1431406">
                <a:tc>
                  <a:txBody>
                    <a:bodyPr/>
                    <a:lstStyle/>
                    <a:p>
                      <a:pPr algn="l" fontAlgn="b"/>
                      <a:r>
                        <a:rPr lang="en-US" sz="1100" u="none" strike="noStrike">
                          <a:effectLst/>
                        </a:rPr>
                        <a:t>practice_name1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Reporting Period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clinic_provider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COT_patients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high_mme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mult_drugs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mult_providers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co_rx</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5168074"/>
                  </a:ext>
                </a:extLst>
              </a:tr>
              <a:tr h="790833">
                <a:tc>
                  <a:txBody>
                    <a:bodyPr/>
                    <a:lstStyle/>
                    <a:p>
                      <a:pPr algn="l" fontAlgn="b"/>
                      <a:r>
                        <a:rPr lang="en-US" sz="1100" u="none" strike="noStrike">
                          <a:effectLst/>
                        </a:rPr>
                        <a:t>Clinic 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Q2 2021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4068523"/>
                  </a:ext>
                </a:extLst>
              </a:tr>
              <a:tr h="790833">
                <a:tc>
                  <a:txBody>
                    <a:bodyPr/>
                    <a:lstStyle/>
                    <a:p>
                      <a:pPr algn="l" fontAlgn="b"/>
                      <a:r>
                        <a:rPr lang="en-US" sz="1100" u="none" strike="noStrike">
                          <a:effectLst/>
                        </a:rPr>
                        <a:t>Clinic 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Q2 2021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5854189"/>
                  </a:ext>
                </a:extLst>
              </a:tr>
              <a:tr h="790833">
                <a:tc>
                  <a:txBody>
                    <a:bodyPr/>
                    <a:lstStyle/>
                    <a:p>
                      <a:pPr algn="l" fontAlgn="b"/>
                      <a:r>
                        <a:rPr lang="en-US" sz="1100" u="none" strike="noStrike">
                          <a:effectLst/>
                        </a:rPr>
                        <a:t>Clinic 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Q2 2021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7549234"/>
                  </a:ext>
                </a:extLst>
              </a:tr>
            </a:tbl>
          </a:graphicData>
        </a:graphic>
      </p:graphicFrame>
    </p:spTree>
    <p:extLst>
      <p:ext uri="{BB962C8B-B14F-4D97-AF65-F5344CB8AC3E}">
        <p14:creationId xmlns:p14="http://schemas.microsoft.com/office/powerpoint/2010/main" val="1368707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CC057-FEB0-4A22-ACB2-D817DA4A23D6}"/>
              </a:ext>
            </a:extLst>
          </p:cNvPr>
          <p:cNvSpPr>
            <a:spLocks noGrp="1"/>
          </p:cNvSpPr>
          <p:nvPr>
            <p:ph type="title"/>
          </p:nvPr>
        </p:nvSpPr>
        <p:spPr/>
        <p:txBody>
          <a:bodyPr/>
          <a:lstStyle/>
          <a:p>
            <a:r>
              <a:rPr lang="en-US" dirty="0"/>
              <a:t>6BB Metrics</a:t>
            </a:r>
          </a:p>
        </p:txBody>
      </p:sp>
      <p:pic>
        <p:nvPicPr>
          <p:cNvPr id="4" name="Content Placeholder 3">
            <a:extLst>
              <a:ext uri="{FF2B5EF4-FFF2-40B4-BE49-F238E27FC236}">
                <a16:creationId xmlns:a16="http://schemas.microsoft.com/office/drawing/2014/main" id="{982ED3DE-E3B0-4EB8-BC2C-C31E4DA03A8C}"/>
              </a:ext>
            </a:extLst>
          </p:cNvPr>
          <p:cNvPicPr>
            <a:picLocks noGrp="1" noChangeAspect="1"/>
          </p:cNvPicPr>
          <p:nvPr>
            <p:ph idx="1"/>
          </p:nvPr>
        </p:nvPicPr>
        <p:blipFill>
          <a:blip r:embed="rId2"/>
          <a:stretch>
            <a:fillRect/>
          </a:stretch>
        </p:blipFill>
        <p:spPr>
          <a:xfrm>
            <a:off x="1700762" y="2167960"/>
            <a:ext cx="8790476" cy="3666667"/>
          </a:xfrm>
          <a:prstGeom prst="rect">
            <a:avLst/>
          </a:prstGeom>
        </p:spPr>
      </p:pic>
    </p:spTree>
    <p:extLst>
      <p:ext uri="{BB962C8B-B14F-4D97-AF65-F5344CB8AC3E}">
        <p14:creationId xmlns:p14="http://schemas.microsoft.com/office/powerpoint/2010/main" val="3307854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153E-3462-4E35-B87B-7817C065F4A0}"/>
              </a:ext>
            </a:extLst>
          </p:cNvPr>
          <p:cNvSpPr>
            <a:spLocks noGrp="1"/>
          </p:cNvSpPr>
          <p:nvPr>
            <p:ph type="title"/>
          </p:nvPr>
        </p:nvSpPr>
        <p:spPr/>
        <p:txBody>
          <a:bodyPr/>
          <a:lstStyle/>
          <a:p>
            <a:r>
              <a:rPr lang="en-US" dirty="0"/>
              <a:t>6BB Metrics</a:t>
            </a:r>
          </a:p>
        </p:txBody>
      </p:sp>
      <p:pic>
        <p:nvPicPr>
          <p:cNvPr id="4" name="Content Placeholder 3">
            <a:extLst>
              <a:ext uri="{FF2B5EF4-FFF2-40B4-BE49-F238E27FC236}">
                <a16:creationId xmlns:a16="http://schemas.microsoft.com/office/drawing/2014/main" id="{A3B1BFB0-786A-4CD1-9038-253948494AB7}"/>
              </a:ext>
            </a:extLst>
          </p:cNvPr>
          <p:cNvPicPr>
            <a:picLocks noGrp="1" noChangeAspect="1"/>
          </p:cNvPicPr>
          <p:nvPr>
            <p:ph idx="1"/>
          </p:nvPr>
        </p:nvPicPr>
        <p:blipFill>
          <a:blip r:embed="rId2"/>
          <a:stretch>
            <a:fillRect/>
          </a:stretch>
        </p:blipFill>
        <p:spPr>
          <a:xfrm>
            <a:off x="2973581" y="1825625"/>
            <a:ext cx="6244838" cy="4351338"/>
          </a:xfrm>
          <a:prstGeom prst="rect">
            <a:avLst/>
          </a:prstGeom>
        </p:spPr>
      </p:pic>
    </p:spTree>
    <p:extLst>
      <p:ext uri="{BB962C8B-B14F-4D97-AF65-F5344CB8AC3E}">
        <p14:creationId xmlns:p14="http://schemas.microsoft.com/office/powerpoint/2010/main" val="1399752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0B95677-EEBC-7B4F-B463-7197E1C81D7B}"/>
              </a:ext>
            </a:extLst>
          </p:cNvPr>
          <p:cNvSpPr txBox="1"/>
          <p:nvPr/>
        </p:nvSpPr>
        <p:spPr>
          <a:xfrm>
            <a:off x="1806595" y="4705448"/>
            <a:ext cx="9623404" cy="125720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kern="1200">
                <a:solidFill>
                  <a:schemeClr val="tx1"/>
                </a:solidFill>
                <a:latin typeface="+mj-lt"/>
                <a:ea typeface="+mj-ea"/>
                <a:cs typeface="+mj-cs"/>
              </a:rPr>
              <a:t>Why Are We Here?</a:t>
            </a:r>
          </a:p>
        </p:txBody>
      </p:sp>
      <p:sp>
        <p:nvSpPr>
          <p:cNvPr id="27" name="Rectangle 26">
            <a:extLst>
              <a:ext uri="{FF2B5EF4-FFF2-40B4-BE49-F238E27FC236}">
                <a16:creationId xmlns:a16="http://schemas.microsoft.com/office/drawing/2014/main" id="{A2555B16-BE1D-4C33-A27C-FF0671B6C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line chart&#10;&#10;Description automatically generated">
            <a:extLst>
              <a:ext uri="{FF2B5EF4-FFF2-40B4-BE49-F238E27FC236}">
                <a16:creationId xmlns:a16="http://schemas.microsoft.com/office/drawing/2014/main" id="{9DE3806A-2A4C-5745-A1A2-CF4EE761F6D6}"/>
              </a:ext>
            </a:extLst>
          </p:cNvPr>
          <p:cNvPicPr>
            <a:picLocks noChangeAspect="1"/>
          </p:cNvPicPr>
          <p:nvPr/>
        </p:nvPicPr>
        <p:blipFill>
          <a:blip r:embed="rId3"/>
          <a:stretch>
            <a:fillRect/>
          </a:stretch>
        </p:blipFill>
        <p:spPr>
          <a:xfrm>
            <a:off x="1365854" y="891540"/>
            <a:ext cx="10064145" cy="3522452"/>
          </a:xfrm>
          <a:prstGeom prst="rect">
            <a:avLst/>
          </a:prstGeom>
          <a:effectLst>
            <a:outerShdw blurRad="406400" dist="317500" dir="5400000" sx="89000" sy="89000" rotWithShape="0">
              <a:prstClr val="black">
                <a:alpha val="15000"/>
              </a:prstClr>
            </a:outerShdw>
          </a:effectLst>
        </p:spPr>
      </p:pic>
      <p:sp>
        <p:nvSpPr>
          <p:cNvPr id="15" name="TextBox 14">
            <a:extLst>
              <a:ext uri="{FF2B5EF4-FFF2-40B4-BE49-F238E27FC236}">
                <a16:creationId xmlns:a16="http://schemas.microsoft.com/office/drawing/2014/main" id="{B22A74FD-41D3-3541-BD17-3745C201F6D1}"/>
              </a:ext>
            </a:extLst>
          </p:cNvPr>
          <p:cNvSpPr txBox="1"/>
          <p:nvPr/>
        </p:nvSpPr>
        <p:spPr>
          <a:xfrm>
            <a:off x="4216036" y="6479452"/>
            <a:ext cx="375961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Source: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hlinkClick r:id="rId4"/>
              </a:rPr>
              <a:t>Link to CDPHE Drug Overdose Dashboard</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66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90B2F4-6D8B-D748-AF2C-EDAE132F74D4}"/>
              </a:ext>
            </a:extLst>
          </p:cNvPr>
          <p:cNvSpPr>
            <a:spLocks noGrp="1"/>
          </p:cNvSpPr>
          <p:nvPr>
            <p:ph type="title"/>
          </p:nvPr>
        </p:nvSpPr>
        <p:spPr>
          <a:xfrm>
            <a:off x="686834" y="1153572"/>
            <a:ext cx="3200400" cy="4461163"/>
          </a:xfrm>
        </p:spPr>
        <p:txBody>
          <a:bodyPr>
            <a:normAutofit/>
          </a:bodyPr>
          <a:lstStyle/>
          <a:p>
            <a:r>
              <a:rPr lang="en-US">
                <a:solidFill>
                  <a:srgbClr val="FFFFFF"/>
                </a:solidFill>
              </a:rPr>
              <a:t>Goals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7188A49-DFF2-AE45-8E42-E09690BC8307}"/>
              </a:ext>
            </a:extLst>
          </p:cNvPr>
          <p:cNvSpPr>
            <a:spLocks noGrp="1"/>
          </p:cNvSpPr>
          <p:nvPr>
            <p:ph idx="1"/>
          </p:nvPr>
        </p:nvSpPr>
        <p:spPr>
          <a:xfrm>
            <a:off x="4447308" y="591344"/>
            <a:ext cx="6906491" cy="5585619"/>
          </a:xfrm>
        </p:spPr>
        <p:txBody>
          <a:bodyPr anchor="ctr">
            <a:normAutofit/>
          </a:bodyPr>
          <a:lstStyle/>
          <a:p>
            <a:pPr marL="457200" lvl="0" indent="-457200">
              <a:buFont typeface="+mj-lt"/>
              <a:buAutoNum type="arabicPeriod"/>
            </a:pPr>
            <a:r>
              <a:rPr lang="en-US" sz="3200"/>
              <a:t>Reduce risky opioid prescribing by 5%</a:t>
            </a:r>
          </a:p>
          <a:p>
            <a:pPr lvl="1"/>
            <a:r>
              <a:rPr lang="en-US" sz="2000"/>
              <a:t>Risky = morphine equivalent dose (MED) of 90 or higher, co-prescribed benzodiazepines  </a:t>
            </a:r>
          </a:p>
          <a:p>
            <a:pPr marL="457200" lvl="0" indent="-457200">
              <a:buFont typeface="+mj-lt"/>
              <a:buAutoNum type="arabicPeriod"/>
            </a:pPr>
            <a:r>
              <a:rPr lang="en-US" sz="3200"/>
              <a:t>Offer all patients on COT integrated BH services</a:t>
            </a:r>
          </a:p>
          <a:p>
            <a:pPr lvl="1"/>
            <a:r>
              <a:rPr lang="en-US" sz="2000"/>
              <a:t>I.e. screening and brief interventions for risky substance use or co-morbid psychological issues, brief interventions for pain management, warm handoffs, etc.</a:t>
            </a:r>
          </a:p>
          <a:p>
            <a:pPr marL="514350" lvl="0" indent="-514350">
              <a:buFont typeface="+mj-lt"/>
              <a:buAutoNum type="arabicPeriod"/>
            </a:pPr>
            <a:r>
              <a:rPr lang="en-US" sz="3200"/>
              <a:t>Increase patients on COT in longitudinal integrated BH services by 5%</a:t>
            </a:r>
          </a:p>
          <a:p>
            <a:pPr lvl="1"/>
            <a:r>
              <a:rPr lang="en-US" sz="2000"/>
              <a:t>Longitudinal defined as 3+ interactions</a:t>
            </a:r>
          </a:p>
        </p:txBody>
      </p:sp>
    </p:spTree>
    <p:extLst>
      <p:ext uri="{BB962C8B-B14F-4D97-AF65-F5344CB8AC3E}">
        <p14:creationId xmlns:p14="http://schemas.microsoft.com/office/powerpoint/2010/main" val="250100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26F436-D630-D24B-83D9-802523333B79}"/>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6 Building Blocks</a:t>
            </a:r>
          </a:p>
        </p:txBody>
      </p:sp>
      <p:graphicFrame>
        <p:nvGraphicFramePr>
          <p:cNvPr id="14" name="Content Placeholder 2">
            <a:extLst>
              <a:ext uri="{FF2B5EF4-FFF2-40B4-BE49-F238E27FC236}">
                <a16:creationId xmlns:a16="http://schemas.microsoft.com/office/drawing/2014/main" id="{9E79D1BC-7B90-4381-84C1-7EF59AFB8463}"/>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294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CD613E-7000-7543-B246-288312B0EB56}"/>
              </a:ext>
            </a:extLst>
          </p:cNvPr>
          <p:cNvSpPr>
            <a:spLocks noGrp="1"/>
          </p:cNvSpPr>
          <p:nvPr>
            <p:ph type="title"/>
          </p:nvPr>
        </p:nvSpPr>
        <p:spPr>
          <a:xfrm>
            <a:off x="956826" y="1112969"/>
            <a:ext cx="3937298" cy="4166010"/>
          </a:xfrm>
        </p:spPr>
        <p:txBody>
          <a:bodyPr>
            <a:normAutofit/>
          </a:bodyPr>
          <a:lstStyle/>
          <a:p>
            <a:r>
              <a:rPr lang="en-US">
                <a:solidFill>
                  <a:srgbClr val="FFFFFF"/>
                </a:solidFill>
              </a:rPr>
              <a:t>Why use the 6BB model?</a:t>
            </a:r>
          </a:p>
        </p:txBody>
      </p:sp>
      <p:sp>
        <p:nvSpPr>
          <p:cNvPr id="28"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0"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3A5AC39-4238-2447-8646-70C3CE0A4479}"/>
              </a:ext>
            </a:extLst>
          </p:cNvPr>
          <p:cNvSpPr>
            <a:spLocks noGrp="1"/>
          </p:cNvSpPr>
          <p:nvPr>
            <p:ph idx="1"/>
          </p:nvPr>
        </p:nvSpPr>
        <p:spPr>
          <a:xfrm>
            <a:off x="6096000" y="820880"/>
            <a:ext cx="5696607" cy="4889350"/>
          </a:xfrm>
        </p:spPr>
        <p:txBody>
          <a:bodyPr anchor="t">
            <a:normAutofit/>
          </a:bodyPr>
          <a:lstStyle/>
          <a:p>
            <a:r>
              <a:rPr lang="en-US" sz="2400"/>
              <a:t>Clinics who have gone through this program have shown:</a:t>
            </a:r>
          </a:p>
          <a:p>
            <a:pPr lvl="1"/>
            <a:r>
              <a:rPr lang="en-US"/>
              <a:t>Reduction in risky opioid prescribing</a:t>
            </a:r>
            <a:r>
              <a:rPr lang="en-US" baseline="30000"/>
              <a:t>1</a:t>
            </a:r>
            <a:r>
              <a:rPr lang="en-US"/>
              <a:t> </a:t>
            </a:r>
          </a:p>
          <a:p>
            <a:pPr lvl="1"/>
            <a:r>
              <a:rPr lang="en-US"/>
              <a:t>Increased confidence and comfort in care provided to patients with long-term opioid therapy</a:t>
            </a:r>
            <a:r>
              <a:rPr lang="en-US" baseline="30000"/>
              <a:t>2</a:t>
            </a:r>
          </a:p>
          <a:p>
            <a:pPr lvl="1"/>
            <a:r>
              <a:rPr lang="en-US"/>
              <a:t>Increased collaboration among clinicians and staff</a:t>
            </a:r>
            <a:r>
              <a:rPr lang="en-US" baseline="30000"/>
              <a:t>2</a:t>
            </a:r>
            <a:endParaRPr lang="en-US"/>
          </a:p>
          <a:p>
            <a:pPr lvl="1"/>
            <a:r>
              <a:rPr lang="en-US"/>
              <a:t>Improved ability to respond to external administrative requests</a:t>
            </a:r>
            <a:r>
              <a:rPr lang="en-US" baseline="30000"/>
              <a:t>2</a:t>
            </a:r>
            <a:endParaRPr lang="en-US"/>
          </a:p>
          <a:p>
            <a:pPr lvl="1"/>
            <a:r>
              <a:rPr lang="en-US"/>
              <a:t>Improved relationships with patients using long-term opioid therapy</a:t>
            </a:r>
            <a:r>
              <a:rPr lang="en-US" baseline="30000"/>
              <a:t>2</a:t>
            </a:r>
            <a:endParaRPr lang="en-US"/>
          </a:p>
          <a:p>
            <a:pPr lvl="1"/>
            <a:r>
              <a:rPr lang="en-US"/>
              <a:t>An overall decrease in stress</a:t>
            </a:r>
            <a:r>
              <a:rPr lang="en-US" baseline="30000"/>
              <a:t>2</a:t>
            </a:r>
            <a:endParaRPr lang="en-US"/>
          </a:p>
        </p:txBody>
      </p:sp>
      <p:sp>
        <p:nvSpPr>
          <p:cNvPr id="31"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2"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E243884E-24D1-0345-AB65-72FF399F4116}"/>
              </a:ext>
            </a:extLst>
          </p:cNvPr>
          <p:cNvSpPr txBox="1"/>
          <p:nvPr/>
        </p:nvSpPr>
        <p:spPr>
          <a:xfrm>
            <a:off x="5904581" y="6050545"/>
            <a:ext cx="6046655" cy="1015663"/>
          </a:xfrm>
          <a:prstGeom prst="rect">
            <a:avLst/>
          </a:prstGeom>
          <a:noFill/>
        </p:spPr>
        <p:txBody>
          <a:bodyPr wrap="none" rtlCol="0">
            <a:spAutoFit/>
          </a:bodyPr>
          <a:lstStyle/>
          <a:p>
            <a:pPr lvl="1"/>
            <a:r>
              <a:rPr lang="en-US" sz="1400"/>
              <a:t>1. </a:t>
            </a:r>
            <a:r>
              <a:rPr lang="en-US" sz="1400">
                <a:hlinkClick r:id="rId2"/>
              </a:rPr>
              <a:t>Annals of FM. VOL. 17, NO. 4, JULY/AUGUST 2019</a:t>
            </a:r>
            <a:r>
              <a:rPr lang="en-US" sz="1400"/>
              <a:t>.</a:t>
            </a:r>
          </a:p>
          <a:p>
            <a:pPr lvl="1"/>
            <a:r>
              <a:rPr lang="en-US" sz="1400"/>
              <a:t>2. JABFM. Sep 2019, 32 (5) 715-723; </a:t>
            </a:r>
            <a:r>
              <a:rPr lang="en-US" sz="1400" b="1"/>
              <a:t>DOI:</a:t>
            </a:r>
            <a:r>
              <a:rPr lang="en-US" sz="1400"/>
              <a:t>10.3122/jabfm.2019.05.190027 </a:t>
            </a:r>
          </a:p>
          <a:p>
            <a:pPr lvl="1"/>
            <a:r>
              <a:rPr lang="en-US" sz="1400"/>
              <a:t>More on the 6BB program and their results can be found through </a:t>
            </a:r>
            <a:r>
              <a:rPr lang="en-US" sz="1400">
                <a:hlinkClick r:id="rId3"/>
              </a:rPr>
              <a:t>this link</a:t>
            </a:r>
            <a:r>
              <a:rPr lang="en-US" sz="1400"/>
              <a:t>.</a:t>
            </a:r>
          </a:p>
          <a:p>
            <a:endParaRPr lang="en-US"/>
          </a:p>
        </p:txBody>
      </p:sp>
    </p:spTree>
    <p:extLst>
      <p:ext uri="{BB962C8B-B14F-4D97-AF65-F5344CB8AC3E}">
        <p14:creationId xmlns:p14="http://schemas.microsoft.com/office/powerpoint/2010/main" val="322615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10208-251B-4523-B841-134AB2B0FDAC}"/>
              </a:ext>
            </a:extLst>
          </p:cNvPr>
          <p:cNvSpPr>
            <a:spLocks noGrp="1"/>
          </p:cNvSpPr>
          <p:nvPr>
            <p:ph type="title"/>
          </p:nvPr>
        </p:nvSpPr>
        <p:spPr>
          <a:xfrm>
            <a:off x="594360" y="1209086"/>
            <a:ext cx="3876848" cy="4064925"/>
          </a:xfrm>
        </p:spPr>
        <p:txBody>
          <a:bodyPr anchor="ctr">
            <a:normAutofit/>
          </a:bodyPr>
          <a:lstStyle/>
          <a:p>
            <a:r>
              <a:rPr lang="en-US" sz="5000">
                <a:cs typeface="Calibri Light"/>
              </a:rPr>
              <a:t>Introductions </a:t>
            </a:r>
            <a:endParaRPr lang="en-US" sz="5000"/>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E28C736-AA95-4E3C-9A98-1252FEF04808}"/>
              </a:ext>
            </a:extLst>
          </p:cNvPr>
          <p:cNvGraphicFramePr>
            <a:graphicFrameLocks noGrp="1"/>
          </p:cNvGraphicFramePr>
          <p:nvPr>
            <p:ph idx="1"/>
            <p:extLst>
              <p:ext uri="{D42A27DB-BD31-4B8C-83A1-F6EECF244321}">
                <p14:modId xmlns:p14="http://schemas.microsoft.com/office/powerpoint/2010/main" val="4194619863"/>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4944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C95F-5A04-4D0D-AADD-AC864FFA1AC9}"/>
              </a:ext>
            </a:extLst>
          </p:cNvPr>
          <p:cNvSpPr>
            <a:spLocks noGrp="1"/>
          </p:cNvSpPr>
          <p:nvPr>
            <p:ph type="title"/>
          </p:nvPr>
        </p:nvSpPr>
        <p:spPr/>
        <p:txBody>
          <a:bodyPr/>
          <a:lstStyle/>
          <a:p>
            <a:r>
              <a:rPr lang="en-US" b="1">
                <a:cs typeface="Calibri Light"/>
              </a:rPr>
              <a:t>Shared Learning Calls</a:t>
            </a:r>
            <a:endParaRPr lang="en-US" b="1"/>
          </a:p>
        </p:txBody>
      </p:sp>
      <p:sp>
        <p:nvSpPr>
          <p:cNvPr id="6" name="Text Placeholder 5">
            <a:extLst>
              <a:ext uri="{FF2B5EF4-FFF2-40B4-BE49-F238E27FC236}">
                <a16:creationId xmlns:a16="http://schemas.microsoft.com/office/drawing/2014/main" id="{67CC1122-BECC-4D46-9926-FEF8F279A3A7}"/>
              </a:ext>
            </a:extLst>
          </p:cNvPr>
          <p:cNvSpPr>
            <a:spLocks noGrp="1"/>
          </p:cNvSpPr>
          <p:nvPr>
            <p:ph type="body" sz="quarter" idx="3"/>
          </p:nvPr>
        </p:nvSpPr>
        <p:spPr>
          <a:xfrm>
            <a:off x="6172200" y="1681163"/>
            <a:ext cx="5171282" cy="538163"/>
          </a:xfrm>
        </p:spPr>
        <p:txBody>
          <a:bodyPr/>
          <a:lstStyle/>
          <a:p>
            <a:pPr algn="ctr"/>
            <a:r>
              <a:rPr lang="en-US">
                <a:cs typeface="Calibri"/>
              </a:rPr>
              <a:t>Expectations </a:t>
            </a:r>
          </a:p>
        </p:txBody>
      </p:sp>
      <p:sp>
        <p:nvSpPr>
          <p:cNvPr id="4" name="Content Placeholder 3">
            <a:extLst>
              <a:ext uri="{FF2B5EF4-FFF2-40B4-BE49-F238E27FC236}">
                <a16:creationId xmlns:a16="http://schemas.microsoft.com/office/drawing/2014/main" id="{925DC4F0-A49F-4D0C-B6AE-84DA01BC9A9F}"/>
              </a:ext>
            </a:extLst>
          </p:cNvPr>
          <p:cNvSpPr>
            <a:spLocks noGrp="1"/>
          </p:cNvSpPr>
          <p:nvPr>
            <p:ph sz="quarter" idx="4"/>
          </p:nvPr>
        </p:nvSpPr>
        <p:spPr>
          <a:xfrm>
            <a:off x="6172200" y="2219859"/>
            <a:ext cx="5774058" cy="3969804"/>
          </a:xfrm>
        </p:spPr>
        <p:txBody>
          <a:bodyPr vert="horz" lIns="91440" tIns="45720" rIns="91440" bIns="45720" rtlCol="0" anchor="t">
            <a:normAutofit/>
          </a:bodyPr>
          <a:lstStyle/>
          <a:p>
            <a:r>
              <a:rPr lang="en-US">
                <a:cs typeface="Calibri"/>
              </a:rPr>
              <a:t>Regular attendance</a:t>
            </a:r>
          </a:p>
          <a:p>
            <a:r>
              <a:rPr lang="en-US">
                <a:cs typeface="Calibri"/>
              </a:rPr>
              <a:t>Report out from all attendees on progress from the previous month</a:t>
            </a:r>
          </a:p>
          <a:p>
            <a:r>
              <a:rPr lang="en-US">
                <a:cs typeface="Calibri"/>
              </a:rPr>
              <a:t>Cameras on to facilitate meaningful engagement</a:t>
            </a:r>
          </a:p>
          <a:p>
            <a:r>
              <a:rPr lang="en-US">
                <a:cs typeface="Calibri"/>
              </a:rPr>
              <a:t>Open and trusted communication</a:t>
            </a:r>
          </a:p>
          <a:p>
            <a:endParaRPr lang="en-US">
              <a:cs typeface="Calibri"/>
            </a:endParaRPr>
          </a:p>
        </p:txBody>
      </p:sp>
      <p:sp>
        <p:nvSpPr>
          <p:cNvPr id="5" name="Text Placeholder 4">
            <a:extLst>
              <a:ext uri="{FF2B5EF4-FFF2-40B4-BE49-F238E27FC236}">
                <a16:creationId xmlns:a16="http://schemas.microsoft.com/office/drawing/2014/main" id="{D333F0F7-6F1C-4386-A479-E4EF753F78B4}"/>
              </a:ext>
            </a:extLst>
          </p:cNvPr>
          <p:cNvSpPr>
            <a:spLocks noGrp="1"/>
          </p:cNvSpPr>
          <p:nvPr>
            <p:ph type="body" idx="1"/>
          </p:nvPr>
        </p:nvSpPr>
        <p:spPr>
          <a:xfrm>
            <a:off x="839788" y="1681163"/>
            <a:ext cx="5157787" cy="538163"/>
          </a:xfrm>
        </p:spPr>
        <p:txBody>
          <a:bodyPr/>
          <a:lstStyle/>
          <a:p>
            <a:pPr algn="ctr"/>
            <a:r>
              <a:rPr lang="en-US">
                <a:cs typeface="Calibri"/>
              </a:rPr>
              <a:t>Benefits</a:t>
            </a:r>
          </a:p>
        </p:txBody>
      </p:sp>
      <p:sp>
        <p:nvSpPr>
          <p:cNvPr id="3" name="Content Placeholder 2">
            <a:extLst>
              <a:ext uri="{FF2B5EF4-FFF2-40B4-BE49-F238E27FC236}">
                <a16:creationId xmlns:a16="http://schemas.microsoft.com/office/drawing/2014/main" id="{7DE15D65-7E83-462E-BBC4-B82ECB7180B1}"/>
              </a:ext>
            </a:extLst>
          </p:cNvPr>
          <p:cNvSpPr>
            <a:spLocks noGrp="1"/>
          </p:cNvSpPr>
          <p:nvPr>
            <p:ph sz="half" idx="2"/>
          </p:nvPr>
        </p:nvSpPr>
        <p:spPr>
          <a:xfrm>
            <a:off x="362117" y="2219859"/>
            <a:ext cx="5635458" cy="3969804"/>
          </a:xfrm>
        </p:spPr>
        <p:txBody>
          <a:bodyPr vert="horz" lIns="91440" tIns="45720" rIns="91440" bIns="45720" rtlCol="0" anchor="t">
            <a:normAutofit/>
          </a:bodyPr>
          <a:lstStyle/>
          <a:p>
            <a:r>
              <a:rPr lang="en-US">
                <a:cs typeface="Calibri"/>
              </a:rPr>
              <a:t>Opportunity for bi-directional communication with project team</a:t>
            </a:r>
          </a:p>
          <a:p>
            <a:r>
              <a:rPr lang="en-US">
                <a:cs typeface="Calibri"/>
              </a:rPr>
              <a:t>Access to subject matter experts</a:t>
            </a:r>
          </a:p>
          <a:p>
            <a:r>
              <a:rPr lang="en-US">
                <a:cs typeface="Calibri"/>
              </a:rPr>
              <a:t>Peer-to-peer connection</a:t>
            </a:r>
          </a:p>
          <a:p>
            <a:r>
              <a:rPr lang="en-US">
                <a:cs typeface="Calibri"/>
              </a:rPr>
              <a:t>Access to resources and best practices for your clinics</a:t>
            </a:r>
          </a:p>
          <a:p>
            <a:r>
              <a:rPr lang="en-US">
                <a:cs typeface="Calibri"/>
              </a:rPr>
              <a:t>Opportunity to troubleshoot issues</a:t>
            </a:r>
          </a:p>
          <a:p>
            <a:pPr marL="0" indent="0">
              <a:buNone/>
            </a:pPr>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3216253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Introducing Pain Psychology</a:t>
            </a:r>
          </a:p>
        </p:txBody>
      </p:sp>
      <p:sp>
        <p:nvSpPr>
          <p:cNvPr id="3" name="Subtitle 2"/>
          <p:cNvSpPr>
            <a:spLocks noGrp="1"/>
          </p:cNvSpPr>
          <p:nvPr>
            <p:ph type="subTitle" idx="1"/>
          </p:nvPr>
        </p:nvSpPr>
        <p:spPr>
          <a:xfrm>
            <a:off x="1100051" y="4455620"/>
            <a:ext cx="10058400" cy="1678480"/>
          </a:xfrm>
        </p:spPr>
        <p:txBody>
          <a:bodyPr>
            <a:normAutofit fontScale="92500" lnSpcReduction="20000"/>
          </a:bodyPr>
          <a:lstStyle/>
          <a:p>
            <a:r>
              <a:rPr lang="en-US" dirty="0"/>
              <a:t>Amy Wachholtz, PhD, </a:t>
            </a:r>
            <a:r>
              <a:rPr lang="en-US" dirty="0" err="1"/>
              <a:t>MDIv</a:t>
            </a:r>
            <a:r>
              <a:rPr lang="en-US" dirty="0"/>
              <a:t>, MS</a:t>
            </a:r>
          </a:p>
          <a:p>
            <a:r>
              <a:rPr lang="en-US" dirty="0"/>
              <a:t>Director Clinical Health Psychology</a:t>
            </a:r>
          </a:p>
          <a:p>
            <a:r>
              <a:rPr lang="en-US" dirty="0"/>
              <a:t>University of Colorado Denver</a:t>
            </a:r>
          </a:p>
          <a:p>
            <a:r>
              <a:rPr lang="en-US" dirty="0"/>
              <a:t>Amy.Wachholtz@ucDenver.edu</a:t>
            </a:r>
          </a:p>
        </p:txBody>
      </p:sp>
    </p:spTree>
    <p:extLst>
      <p:ext uri="{BB962C8B-B14F-4D97-AF65-F5344CB8AC3E}">
        <p14:creationId xmlns:p14="http://schemas.microsoft.com/office/powerpoint/2010/main" val="2184465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5175639_Biography_presentation_cr - v2" id="{A01E65BC-612A-475B-B592-779A440066C3}" vid="{453437E2-1A5B-4416-AE85-AE3C10623CB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8B78C4E55BE54691126C8B16FD809B" ma:contentTypeVersion="12" ma:contentTypeDescription="Create a new document." ma:contentTypeScope="" ma:versionID="deaa4e140b30c448055f3686fb292797">
  <xsd:schema xmlns:xsd="http://www.w3.org/2001/XMLSchema" xmlns:xs="http://www.w3.org/2001/XMLSchema" xmlns:p="http://schemas.microsoft.com/office/2006/metadata/properties" xmlns:ns2="8de2ab01-dbae-4efd-9ecf-9e109776a30b" xmlns:ns3="cdb10503-bec4-423c-94ac-290990a027b6" targetNamespace="http://schemas.microsoft.com/office/2006/metadata/properties" ma:root="true" ma:fieldsID="ff349f2feeb914e3c2da297153b39252" ns2:_="" ns3:_="">
    <xsd:import namespace="8de2ab01-dbae-4efd-9ecf-9e109776a30b"/>
    <xsd:import namespace="cdb10503-bec4-423c-94ac-290990a027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e2ab01-dbae-4efd-9ecf-9e109776a3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b10503-bec4-423c-94ac-290990a027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AEE981-BC23-4E4A-97C7-2367675728E8}">
  <ds:schemaRefs>
    <ds:schemaRef ds:uri="http://schemas.microsoft.com/sharepoint/v3/contenttype/forms"/>
  </ds:schemaRefs>
</ds:datastoreItem>
</file>

<file path=customXml/itemProps2.xml><?xml version="1.0" encoding="utf-8"?>
<ds:datastoreItem xmlns:ds="http://schemas.openxmlformats.org/officeDocument/2006/customXml" ds:itemID="{579E8F57-70D1-4688-86AF-8305BD8081EE}">
  <ds:schemaRefs>
    <ds:schemaRef ds:uri="8de2ab01-dbae-4efd-9ecf-9e109776a30b"/>
    <ds:schemaRef ds:uri="cdb10503-bec4-423c-94ac-290990a027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74FE77-0F8C-419D-9D60-1ACE992D0C76}">
  <ds:schemaRefs>
    <ds:schemaRef ds:uri="8de2ab01-dbae-4efd-9ecf-9e109776a30b"/>
    <ds:schemaRef ds:uri="cdb10503-bec4-423c-94ac-290990a027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2184</Words>
  <Application>Microsoft Office PowerPoint</Application>
  <PresentationFormat>Widescreen</PresentationFormat>
  <Paragraphs>347</Paragraphs>
  <Slides>29</Slides>
  <Notes>7</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29</vt:i4>
      </vt:variant>
    </vt:vector>
  </HeadingPairs>
  <TitlesOfParts>
    <vt:vector size="43" baseType="lpstr">
      <vt:lpstr>Arial</vt:lpstr>
      <vt:lpstr>Calibri</vt:lpstr>
      <vt:lpstr>Calibri Light</vt:lpstr>
      <vt:lpstr>Century Schoolbook</vt:lpstr>
      <vt:lpstr>Corbel</vt:lpstr>
      <vt:lpstr>Courier New</vt:lpstr>
      <vt:lpstr>Times New Roman</vt:lpstr>
      <vt:lpstr>Wingdings</vt:lpstr>
      <vt:lpstr>Office Theme</vt:lpstr>
      <vt:lpstr>1_Office Theme</vt:lpstr>
      <vt:lpstr>Office Theme</vt:lpstr>
      <vt:lpstr>Headlines</vt:lpstr>
      <vt:lpstr>Office Theme</vt:lpstr>
      <vt:lpstr>Retrospect</vt:lpstr>
      <vt:lpstr>The Six Building Blocks: A Team Based Approach to Improving Opioid Management in Primary Care</vt:lpstr>
      <vt:lpstr>Agenda</vt:lpstr>
      <vt:lpstr>PowerPoint Presentation</vt:lpstr>
      <vt:lpstr>Goals</vt:lpstr>
      <vt:lpstr>6 Building Blocks</vt:lpstr>
      <vt:lpstr>Why use the 6BB model?</vt:lpstr>
      <vt:lpstr>Introductions </vt:lpstr>
      <vt:lpstr>Shared Learning Calls</vt:lpstr>
      <vt:lpstr>Introducing Pain Psychology</vt:lpstr>
      <vt:lpstr>Language Matters</vt:lpstr>
      <vt:lpstr>Anticipate Concerns</vt:lpstr>
      <vt:lpstr>Making the Connection</vt:lpstr>
      <vt:lpstr>In the pain psychology segments…</vt:lpstr>
      <vt:lpstr>Approach to Chronic Low Back Pain</vt:lpstr>
      <vt:lpstr>Diagnosis</vt:lpstr>
      <vt:lpstr>Sources of Low Back Pain</vt:lpstr>
      <vt:lpstr>Muscular Pain</vt:lpstr>
      <vt:lpstr>Joints: Facets</vt:lpstr>
      <vt:lpstr>Joints: Sacroiliac</vt:lpstr>
      <vt:lpstr>Discs</vt:lpstr>
      <vt:lpstr>Nerves</vt:lpstr>
      <vt:lpstr> Outcomes &amp; Takeaways from Cohort 1</vt:lpstr>
      <vt:lpstr>Clinical Quality Measures</vt:lpstr>
      <vt:lpstr>Practice  Interview Highlights</vt:lpstr>
      <vt:lpstr>Practice Assessment Data</vt:lpstr>
      <vt:lpstr>PDMP Measures</vt:lpstr>
      <vt:lpstr>PDMP Quarterly Data</vt:lpstr>
      <vt:lpstr>6BB Metrics</vt:lpstr>
      <vt:lpstr>6BB Metrics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Goehl, Lauren</dc:creator>
  <cp:lastModifiedBy>Quintana, Lauren (SOM-DFM)</cp:lastModifiedBy>
  <cp:revision>57</cp:revision>
  <dcterms:created xsi:type="dcterms:W3CDTF">2021-08-30T21:21:07Z</dcterms:created>
  <dcterms:modified xsi:type="dcterms:W3CDTF">2021-09-22T16:50:20Z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0x010100A68B78C4E55BE54691126C8B16FD809B</vt:lpwstr>
  </property>
</Properties>
</file>