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697" r:id="rId5"/>
  </p:sldMasterIdLst>
  <p:notesMasterIdLst>
    <p:notesMasterId r:id="rId27"/>
  </p:notesMasterIdLst>
  <p:sldIdLst>
    <p:sldId id="258" r:id="rId6"/>
    <p:sldId id="256" r:id="rId7"/>
    <p:sldId id="257" r:id="rId8"/>
    <p:sldId id="357" r:id="rId9"/>
    <p:sldId id="259" r:id="rId10"/>
    <p:sldId id="358" r:id="rId11"/>
    <p:sldId id="262" r:id="rId12"/>
    <p:sldId id="265" r:id="rId13"/>
    <p:sldId id="261" r:id="rId14"/>
    <p:sldId id="263" r:id="rId15"/>
    <p:sldId id="264" r:id="rId16"/>
    <p:sldId id="356" r:id="rId17"/>
    <p:sldId id="260" r:id="rId18"/>
    <p:sldId id="354" r:id="rId19"/>
    <p:sldId id="290" r:id="rId20"/>
    <p:sldId id="291" r:id="rId21"/>
    <p:sldId id="293" r:id="rId22"/>
    <p:sldId id="284" r:id="rId23"/>
    <p:sldId id="277" r:id="rId24"/>
    <p:sldId id="276"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C2DB5-DF81-49F6-9E19-41882E1258B0}" v="3" dt="2022-01-10T16:30:17.516"/>
    <p1510:client id="{DCD5FFB2-A05A-49D1-9B36-26FDFEA99549}" v="14" dt="2022-01-10T18:51:51.790"/>
    <p1510:client id="{F003A79C-4EBB-4AA7-AE31-868E896E444A}" v="1" dt="2022-01-10T22:33:25.875"/>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4" autoAdjust="0"/>
  </p:normalViewPr>
  <p:slideViewPr>
    <p:cSldViewPr snapToGrid="0">
      <p:cViewPr varScale="1">
        <p:scale>
          <a:sx n="114" d="100"/>
          <a:sy n="114" d="100"/>
        </p:scale>
        <p:origin x="474" y="102"/>
      </p:cViewPr>
      <p:guideLst>
        <p:guide pos="3840"/>
        <p:guide orient="horz" pos="2568"/>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chner, Stephanie" userId="S::stephanie.kirchner@cuanschutz.edu::3e8beac8-dd98-4ece-8959-5a3fae994d6a" providerId="AD" clId="Web-{ADDC2DB5-DF81-49F6-9E19-41882E1258B0}"/>
    <pc:docChg chg="delSld modSld">
      <pc:chgData name="Kirchner, Stephanie" userId="S::stephanie.kirchner@cuanschutz.edu::3e8beac8-dd98-4ece-8959-5a3fae994d6a" providerId="AD" clId="Web-{ADDC2DB5-DF81-49F6-9E19-41882E1258B0}" dt="2022-01-10T16:30:17.516" v="2" actId="20577"/>
      <pc:docMkLst>
        <pc:docMk/>
      </pc:docMkLst>
      <pc:sldChg chg="del">
        <pc:chgData name="Kirchner, Stephanie" userId="S::stephanie.kirchner@cuanschutz.edu::3e8beac8-dd98-4ece-8959-5a3fae994d6a" providerId="AD" clId="Web-{ADDC2DB5-DF81-49F6-9E19-41882E1258B0}" dt="2022-01-10T16:28:44.672" v="0"/>
        <pc:sldMkLst>
          <pc:docMk/>
          <pc:sldMk cId="4234898041" sldId="269"/>
        </pc:sldMkLst>
      </pc:sldChg>
      <pc:sldChg chg="modSp">
        <pc:chgData name="Kirchner, Stephanie" userId="S::stephanie.kirchner@cuanschutz.edu::3e8beac8-dd98-4ece-8959-5a3fae994d6a" providerId="AD" clId="Web-{ADDC2DB5-DF81-49F6-9E19-41882E1258B0}" dt="2022-01-10T16:30:17.516" v="2" actId="20577"/>
        <pc:sldMkLst>
          <pc:docMk/>
          <pc:sldMk cId="2424750380" sldId="293"/>
        </pc:sldMkLst>
        <pc:spChg chg="mod">
          <ac:chgData name="Kirchner, Stephanie" userId="S::stephanie.kirchner@cuanschutz.edu::3e8beac8-dd98-4ece-8959-5a3fae994d6a" providerId="AD" clId="Web-{ADDC2DB5-DF81-49F6-9E19-41882E1258B0}" dt="2022-01-10T16:30:17.516" v="2" actId="20577"/>
          <ac:spMkLst>
            <pc:docMk/>
            <pc:sldMk cId="2424750380" sldId="293"/>
            <ac:spMk id="3" creationId="{00000000-0000-0000-0000-000000000000}"/>
          </ac:spMkLst>
        </pc:spChg>
      </pc:sldChg>
    </pc:docChg>
  </pc:docChgLst>
  <pc:docChgLst>
    <pc:chgData name="Kirchner, Stephanie" userId="S::stephanie.kirchner@cuanschutz.edu::3e8beac8-dd98-4ece-8959-5a3fae994d6a" providerId="AD" clId="Web-{DCD5FFB2-A05A-49D1-9B36-26FDFEA99549}"/>
    <pc:docChg chg="delSld modSld sldOrd">
      <pc:chgData name="Kirchner, Stephanie" userId="S::stephanie.kirchner@cuanschutz.edu::3e8beac8-dd98-4ece-8959-5a3fae994d6a" providerId="AD" clId="Web-{DCD5FFB2-A05A-49D1-9B36-26FDFEA99549}" dt="2022-01-10T18:51:51.790" v="11"/>
      <pc:docMkLst>
        <pc:docMk/>
      </pc:docMkLst>
      <pc:sldChg chg="del">
        <pc:chgData name="Kirchner, Stephanie" userId="S::stephanie.kirchner@cuanschutz.edu::3e8beac8-dd98-4ece-8959-5a3fae994d6a" providerId="AD" clId="Web-{DCD5FFB2-A05A-49D1-9B36-26FDFEA99549}" dt="2022-01-10T18:51:51.790" v="11"/>
        <pc:sldMkLst>
          <pc:docMk/>
          <pc:sldMk cId="2437029538" sldId="270"/>
        </pc:sldMkLst>
      </pc:sldChg>
      <pc:sldChg chg="del">
        <pc:chgData name="Kirchner, Stephanie" userId="S::stephanie.kirchner@cuanschutz.edu::3e8beac8-dd98-4ece-8959-5a3fae994d6a" providerId="AD" clId="Web-{DCD5FFB2-A05A-49D1-9B36-26FDFEA99549}" dt="2022-01-10T18:51:51.790" v="10"/>
        <pc:sldMkLst>
          <pc:docMk/>
          <pc:sldMk cId="2084993305" sldId="271"/>
        </pc:sldMkLst>
      </pc:sldChg>
      <pc:sldChg chg="del">
        <pc:chgData name="Kirchner, Stephanie" userId="S::stephanie.kirchner@cuanschutz.edu::3e8beac8-dd98-4ece-8959-5a3fae994d6a" providerId="AD" clId="Web-{DCD5FFB2-A05A-49D1-9B36-26FDFEA99549}" dt="2022-01-10T18:51:32.087" v="7"/>
        <pc:sldMkLst>
          <pc:docMk/>
          <pc:sldMk cId="852461737" sldId="273"/>
        </pc:sldMkLst>
      </pc:sldChg>
      <pc:sldChg chg="del">
        <pc:chgData name="Kirchner, Stephanie" userId="S::stephanie.kirchner@cuanschutz.edu::3e8beac8-dd98-4ece-8959-5a3fae994d6a" providerId="AD" clId="Web-{DCD5FFB2-A05A-49D1-9B36-26FDFEA99549}" dt="2022-01-10T18:51:51.775" v="9"/>
        <pc:sldMkLst>
          <pc:docMk/>
          <pc:sldMk cId="243415091" sldId="287"/>
        </pc:sldMkLst>
      </pc:sldChg>
      <pc:sldChg chg="del">
        <pc:chgData name="Kirchner, Stephanie" userId="S::stephanie.kirchner@cuanschutz.edu::3e8beac8-dd98-4ece-8959-5a3fae994d6a" providerId="AD" clId="Web-{DCD5FFB2-A05A-49D1-9B36-26FDFEA99549}" dt="2022-01-10T18:51:51.759" v="8"/>
        <pc:sldMkLst>
          <pc:docMk/>
          <pc:sldMk cId="1676960773" sldId="297"/>
        </pc:sldMkLst>
      </pc:sldChg>
      <pc:sldChg chg="modSp ord">
        <pc:chgData name="Kirchner, Stephanie" userId="S::stephanie.kirchner@cuanschutz.edu::3e8beac8-dd98-4ece-8959-5a3fae994d6a" providerId="AD" clId="Web-{DCD5FFB2-A05A-49D1-9B36-26FDFEA99549}" dt="2022-01-10T18:51:02.555" v="6"/>
        <pc:sldMkLst>
          <pc:docMk/>
          <pc:sldMk cId="3451096961" sldId="356"/>
        </pc:sldMkLst>
        <pc:spChg chg="mod">
          <ac:chgData name="Kirchner, Stephanie" userId="S::stephanie.kirchner@cuanschutz.edu::3e8beac8-dd98-4ece-8959-5a3fae994d6a" providerId="AD" clId="Web-{DCD5FFB2-A05A-49D1-9B36-26FDFEA99549}" dt="2022-01-10T18:50:41.399" v="4" actId="20577"/>
          <ac:spMkLst>
            <pc:docMk/>
            <pc:sldMk cId="3451096961" sldId="356"/>
            <ac:spMk id="4" creationId="{5B7AEFB0-51F2-5449-996C-73382891D2F9}"/>
          </ac:spMkLst>
        </pc:spChg>
        <pc:spChg chg="mod">
          <ac:chgData name="Kirchner, Stephanie" userId="S::stephanie.kirchner@cuanschutz.edu::3e8beac8-dd98-4ece-8959-5a3fae994d6a" providerId="AD" clId="Web-{DCD5FFB2-A05A-49D1-9B36-26FDFEA99549}" dt="2022-01-10T18:50:49.696" v="5" actId="20577"/>
          <ac:spMkLst>
            <pc:docMk/>
            <pc:sldMk cId="3451096961" sldId="356"/>
            <ac:spMk id="5" creationId="{B0F6D6CF-8D73-6643-A348-53AAE29FD1C2}"/>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8.xml.rels><?xml version="1.0" encoding="UTF-8" standalone="yes"?>
<Relationships xmlns="http://schemas.openxmlformats.org/package/2006/relationships"><Relationship Id="rId3" Type="http://schemas.openxmlformats.org/officeDocument/2006/relationships/hyperlink" Target="https://www.practiceinnovationco.org/isp/" TargetMode="External"/><Relationship Id="rId2" Type="http://schemas.openxmlformats.org/officeDocument/2006/relationships/hyperlink" Target="http://www.practiceinnovationco.org/events/" TargetMode="External"/><Relationship Id="rId1" Type="http://schemas.openxmlformats.org/officeDocument/2006/relationships/hyperlink" Target="http://www.practiceinnovationco.org/" TargetMode="External"/><Relationship Id="rId5" Type="http://schemas.openxmlformats.org/officeDocument/2006/relationships/hyperlink" Target="https://qpp.cms.gov/" TargetMode="External"/><Relationship Id="rId4" Type="http://schemas.openxmlformats.org/officeDocument/2006/relationships/hyperlink" Target="https://www.practiceinnovationco.org/covid-19/"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8.xml.rels><?xml version="1.0" encoding="UTF-8" standalone="yes"?>
<Relationships xmlns="http://schemas.openxmlformats.org/package/2006/relationships"><Relationship Id="rId3" Type="http://schemas.openxmlformats.org/officeDocument/2006/relationships/hyperlink" Target="https://www.practiceinnovationco.org/isp/" TargetMode="External"/><Relationship Id="rId2" Type="http://schemas.openxmlformats.org/officeDocument/2006/relationships/hyperlink" Target="http://www.practiceinnovationco.org/events/" TargetMode="External"/><Relationship Id="rId1" Type="http://schemas.openxmlformats.org/officeDocument/2006/relationships/hyperlink" Target="http://www.practiceinnovationco.org/" TargetMode="External"/><Relationship Id="rId5" Type="http://schemas.openxmlformats.org/officeDocument/2006/relationships/hyperlink" Target="https://qpp.cms.gov/" TargetMode="External"/><Relationship Id="rId4" Type="http://schemas.openxmlformats.org/officeDocument/2006/relationships/hyperlink" Target="https://www.practiceinnovationco.org/covid-1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D13844-C427-4628-9A92-961FAC79F16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8BEC743-969D-407A-8C3A-0B1FD32C1374}">
      <dgm:prSet/>
      <dgm:spPr/>
      <dgm:t>
        <a:bodyPr/>
        <a:lstStyle/>
        <a:p>
          <a:pPr>
            <a:lnSpc>
              <a:spcPct val="100000"/>
            </a:lnSpc>
          </a:pPr>
          <a:r>
            <a:rPr lang="en-US"/>
            <a:t>ISP Practice Facilitator field notes </a:t>
          </a:r>
        </a:p>
      </dgm:t>
    </dgm:pt>
    <dgm:pt modelId="{286183FB-84FA-4738-A5D6-D4E41525CAA5}" type="parTrans" cxnId="{08A580A5-6151-4BE2-8291-0141C821E333}">
      <dgm:prSet/>
      <dgm:spPr/>
      <dgm:t>
        <a:bodyPr/>
        <a:lstStyle/>
        <a:p>
          <a:endParaRPr lang="en-US"/>
        </a:p>
      </dgm:t>
    </dgm:pt>
    <dgm:pt modelId="{EE98B9AF-426A-4F74-B3E4-99FFEF582E27}" type="sibTrans" cxnId="{08A580A5-6151-4BE2-8291-0141C821E333}">
      <dgm:prSet/>
      <dgm:spPr/>
      <dgm:t>
        <a:bodyPr/>
        <a:lstStyle/>
        <a:p>
          <a:pPr>
            <a:lnSpc>
              <a:spcPct val="100000"/>
            </a:lnSpc>
          </a:pPr>
          <a:endParaRPr lang="en-US"/>
        </a:p>
      </dgm:t>
    </dgm:pt>
    <dgm:pt modelId="{BEB1EFE7-ABDA-4E01-933B-3D1902B272BA}">
      <dgm:prSet/>
      <dgm:spPr/>
      <dgm:t>
        <a:bodyPr/>
        <a:lstStyle/>
        <a:p>
          <a:pPr>
            <a:lnSpc>
              <a:spcPct val="100000"/>
            </a:lnSpc>
          </a:pPr>
          <a:r>
            <a:rPr lang="en-US" dirty="0"/>
            <a:t>All notes from March 2020 through December 2021</a:t>
          </a:r>
        </a:p>
      </dgm:t>
    </dgm:pt>
    <dgm:pt modelId="{36936329-3E6A-49B6-989B-C2A9C5FCAF03}" type="parTrans" cxnId="{97E08CE8-F4A4-497C-843F-F317E33989FC}">
      <dgm:prSet/>
      <dgm:spPr/>
      <dgm:t>
        <a:bodyPr/>
        <a:lstStyle/>
        <a:p>
          <a:endParaRPr lang="en-US"/>
        </a:p>
      </dgm:t>
    </dgm:pt>
    <dgm:pt modelId="{D2FD0EB4-29BB-45BA-B858-CF6A8FF23228}" type="sibTrans" cxnId="{97E08CE8-F4A4-497C-843F-F317E33989FC}">
      <dgm:prSet/>
      <dgm:spPr/>
      <dgm:t>
        <a:bodyPr/>
        <a:lstStyle/>
        <a:p>
          <a:endParaRPr lang="en-US"/>
        </a:p>
      </dgm:t>
    </dgm:pt>
    <dgm:pt modelId="{8EFED299-B838-4839-82FF-B76D34CE6457}" type="pres">
      <dgm:prSet presAssocID="{D8D13844-C427-4628-9A92-961FAC79F167}" presName="root" presStyleCnt="0">
        <dgm:presLayoutVars>
          <dgm:dir/>
          <dgm:resizeHandles val="exact"/>
        </dgm:presLayoutVars>
      </dgm:prSet>
      <dgm:spPr/>
    </dgm:pt>
    <dgm:pt modelId="{D4840C11-047A-4D88-B0BE-6C0BC9752101}" type="pres">
      <dgm:prSet presAssocID="{D8D13844-C427-4628-9A92-961FAC79F167}" presName="container" presStyleCnt="0">
        <dgm:presLayoutVars>
          <dgm:dir/>
          <dgm:resizeHandles val="exact"/>
        </dgm:presLayoutVars>
      </dgm:prSet>
      <dgm:spPr/>
    </dgm:pt>
    <dgm:pt modelId="{B02442D7-2AEF-45F7-AD48-E69BA420DB47}" type="pres">
      <dgm:prSet presAssocID="{B8BEC743-969D-407A-8C3A-0B1FD32C1374}" presName="compNode" presStyleCnt="0"/>
      <dgm:spPr/>
    </dgm:pt>
    <dgm:pt modelId="{C6DEBA9D-A273-4C16-93CF-A7DC0DA5337C}" type="pres">
      <dgm:prSet presAssocID="{B8BEC743-969D-407A-8C3A-0B1FD32C1374}" presName="iconBgRect" presStyleLbl="bgShp" presStyleIdx="0" presStyleCnt="2"/>
      <dgm:spPr/>
    </dgm:pt>
    <dgm:pt modelId="{43DBF7C7-1A50-4482-8BDF-08CF4635857A}" type="pres">
      <dgm:prSet presAssocID="{B8BEC743-969D-407A-8C3A-0B1FD32C137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5E4B428-9DD2-4E5A-8E09-44D8522CBC90}" type="pres">
      <dgm:prSet presAssocID="{B8BEC743-969D-407A-8C3A-0B1FD32C1374}" presName="spaceRect" presStyleCnt="0"/>
      <dgm:spPr/>
    </dgm:pt>
    <dgm:pt modelId="{56E017A0-E487-46F5-8B1D-C6E03786A461}" type="pres">
      <dgm:prSet presAssocID="{B8BEC743-969D-407A-8C3A-0B1FD32C1374}" presName="textRect" presStyleLbl="revTx" presStyleIdx="0" presStyleCnt="2">
        <dgm:presLayoutVars>
          <dgm:chMax val="1"/>
          <dgm:chPref val="1"/>
        </dgm:presLayoutVars>
      </dgm:prSet>
      <dgm:spPr/>
    </dgm:pt>
    <dgm:pt modelId="{570428E9-EDB6-45A2-AA17-561DC39B9CAC}" type="pres">
      <dgm:prSet presAssocID="{EE98B9AF-426A-4F74-B3E4-99FFEF582E27}" presName="sibTrans" presStyleLbl="sibTrans2D1" presStyleIdx="0" presStyleCnt="0"/>
      <dgm:spPr/>
    </dgm:pt>
    <dgm:pt modelId="{761891F7-4AC1-4B5C-A21F-1E8BAC969FD7}" type="pres">
      <dgm:prSet presAssocID="{BEB1EFE7-ABDA-4E01-933B-3D1902B272BA}" presName="compNode" presStyleCnt="0"/>
      <dgm:spPr/>
    </dgm:pt>
    <dgm:pt modelId="{0893A9A2-101F-44F1-971D-598819F6AE23}" type="pres">
      <dgm:prSet presAssocID="{BEB1EFE7-ABDA-4E01-933B-3D1902B272BA}" presName="iconBgRect" presStyleLbl="bgShp" presStyleIdx="1" presStyleCnt="2"/>
      <dgm:spPr/>
    </dgm:pt>
    <dgm:pt modelId="{B7D70FEC-8B68-49D4-B025-8641BA6EA9D8}" type="pres">
      <dgm:prSet presAssocID="{BEB1EFE7-ABDA-4E01-933B-3D1902B272BA}"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DE9480CC-8BCC-404E-AF65-D0704AE16797}" type="pres">
      <dgm:prSet presAssocID="{BEB1EFE7-ABDA-4E01-933B-3D1902B272BA}" presName="spaceRect" presStyleCnt="0"/>
      <dgm:spPr/>
    </dgm:pt>
    <dgm:pt modelId="{8FB64694-48D0-4944-9F1A-53DB72627767}" type="pres">
      <dgm:prSet presAssocID="{BEB1EFE7-ABDA-4E01-933B-3D1902B272BA}" presName="textRect" presStyleLbl="revTx" presStyleIdx="1" presStyleCnt="2">
        <dgm:presLayoutVars>
          <dgm:chMax val="1"/>
          <dgm:chPref val="1"/>
        </dgm:presLayoutVars>
      </dgm:prSet>
      <dgm:spPr/>
    </dgm:pt>
  </dgm:ptLst>
  <dgm:cxnLst>
    <dgm:cxn modelId="{46AEFD1D-D30F-450F-9721-A75A18421502}" type="presOf" srcId="{D8D13844-C427-4628-9A92-961FAC79F167}" destId="{8EFED299-B838-4839-82FF-B76D34CE6457}" srcOrd="0" destOrd="0" presId="urn:microsoft.com/office/officeart/2018/2/layout/IconCircleList"/>
    <dgm:cxn modelId="{08A580A5-6151-4BE2-8291-0141C821E333}" srcId="{D8D13844-C427-4628-9A92-961FAC79F167}" destId="{B8BEC743-969D-407A-8C3A-0B1FD32C1374}" srcOrd="0" destOrd="0" parTransId="{286183FB-84FA-4738-A5D6-D4E41525CAA5}" sibTransId="{EE98B9AF-426A-4F74-B3E4-99FFEF582E27}"/>
    <dgm:cxn modelId="{F16974B3-F10D-4B18-87A8-313A2942F582}" type="presOf" srcId="{EE98B9AF-426A-4F74-B3E4-99FFEF582E27}" destId="{570428E9-EDB6-45A2-AA17-561DC39B9CAC}" srcOrd="0" destOrd="0" presId="urn:microsoft.com/office/officeart/2018/2/layout/IconCircleList"/>
    <dgm:cxn modelId="{97E08CE8-F4A4-497C-843F-F317E33989FC}" srcId="{D8D13844-C427-4628-9A92-961FAC79F167}" destId="{BEB1EFE7-ABDA-4E01-933B-3D1902B272BA}" srcOrd="1" destOrd="0" parTransId="{36936329-3E6A-49B6-989B-C2A9C5FCAF03}" sibTransId="{D2FD0EB4-29BB-45BA-B858-CF6A8FF23228}"/>
    <dgm:cxn modelId="{9C81DCF1-4742-49D8-823F-D57AFF6BE4EB}" type="presOf" srcId="{B8BEC743-969D-407A-8C3A-0B1FD32C1374}" destId="{56E017A0-E487-46F5-8B1D-C6E03786A461}" srcOrd="0" destOrd="0" presId="urn:microsoft.com/office/officeart/2018/2/layout/IconCircleList"/>
    <dgm:cxn modelId="{FFC3EFFE-A1B3-4C39-851D-6685DF39661D}" type="presOf" srcId="{BEB1EFE7-ABDA-4E01-933B-3D1902B272BA}" destId="{8FB64694-48D0-4944-9F1A-53DB72627767}" srcOrd="0" destOrd="0" presId="urn:microsoft.com/office/officeart/2018/2/layout/IconCircleList"/>
    <dgm:cxn modelId="{DC4EADCC-7F0D-4677-B88B-039E922AB019}" type="presParOf" srcId="{8EFED299-B838-4839-82FF-B76D34CE6457}" destId="{D4840C11-047A-4D88-B0BE-6C0BC9752101}" srcOrd="0" destOrd="0" presId="urn:microsoft.com/office/officeart/2018/2/layout/IconCircleList"/>
    <dgm:cxn modelId="{B3C9B27A-9A63-4F3C-BAB8-6A0C8523A3C9}" type="presParOf" srcId="{D4840C11-047A-4D88-B0BE-6C0BC9752101}" destId="{B02442D7-2AEF-45F7-AD48-E69BA420DB47}" srcOrd="0" destOrd="0" presId="urn:microsoft.com/office/officeart/2018/2/layout/IconCircleList"/>
    <dgm:cxn modelId="{5262C745-942B-4C5C-A464-1B8F9D4E67D7}" type="presParOf" srcId="{B02442D7-2AEF-45F7-AD48-E69BA420DB47}" destId="{C6DEBA9D-A273-4C16-93CF-A7DC0DA5337C}" srcOrd="0" destOrd="0" presId="urn:microsoft.com/office/officeart/2018/2/layout/IconCircleList"/>
    <dgm:cxn modelId="{0DC0C3C1-85A5-4A63-B717-D37829E0985A}" type="presParOf" srcId="{B02442D7-2AEF-45F7-AD48-E69BA420DB47}" destId="{43DBF7C7-1A50-4482-8BDF-08CF4635857A}" srcOrd="1" destOrd="0" presId="urn:microsoft.com/office/officeart/2018/2/layout/IconCircleList"/>
    <dgm:cxn modelId="{5F1ABB11-F8CA-45D9-AC46-269C71615C2C}" type="presParOf" srcId="{B02442D7-2AEF-45F7-AD48-E69BA420DB47}" destId="{B5E4B428-9DD2-4E5A-8E09-44D8522CBC90}" srcOrd="2" destOrd="0" presId="urn:microsoft.com/office/officeart/2018/2/layout/IconCircleList"/>
    <dgm:cxn modelId="{19686BB3-11C6-417B-932D-9F1059335557}" type="presParOf" srcId="{B02442D7-2AEF-45F7-AD48-E69BA420DB47}" destId="{56E017A0-E487-46F5-8B1D-C6E03786A461}" srcOrd="3" destOrd="0" presId="urn:microsoft.com/office/officeart/2018/2/layout/IconCircleList"/>
    <dgm:cxn modelId="{C2098541-D532-4FCE-B5E3-BD7B696B2E4E}" type="presParOf" srcId="{D4840C11-047A-4D88-B0BE-6C0BC9752101}" destId="{570428E9-EDB6-45A2-AA17-561DC39B9CAC}" srcOrd="1" destOrd="0" presId="urn:microsoft.com/office/officeart/2018/2/layout/IconCircleList"/>
    <dgm:cxn modelId="{2E755F36-3511-4D82-816B-1FFD3C493FB6}" type="presParOf" srcId="{D4840C11-047A-4D88-B0BE-6C0BC9752101}" destId="{761891F7-4AC1-4B5C-A21F-1E8BAC969FD7}" srcOrd="2" destOrd="0" presId="urn:microsoft.com/office/officeart/2018/2/layout/IconCircleList"/>
    <dgm:cxn modelId="{58D79F88-3677-4110-8A4A-84E188A803EF}" type="presParOf" srcId="{761891F7-4AC1-4B5C-A21F-1E8BAC969FD7}" destId="{0893A9A2-101F-44F1-971D-598819F6AE23}" srcOrd="0" destOrd="0" presId="urn:microsoft.com/office/officeart/2018/2/layout/IconCircleList"/>
    <dgm:cxn modelId="{110EFF39-DFE3-439C-9E90-E1C7F7AD53EF}" type="presParOf" srcId="{761891F7-4AC1-4B5C-A21F-1E8BAC969FD7}" destId="{B7D70FEC-8B68-49D4-B025-8641BA6EA9D8}" srcOrd="1" destOrd="0" presId="urn:microsoft.com/office/officeart/2018/2/layout/IconCircleList"/>
    <dgm:cxn modelId="{3C15BAE2-C21A-481E-B5AD-35552C9830F7}" type="presParOf" srcId="{761891F7-4AC1-4B5C-A21F-1E8BAC969FD7}" destId="{DE9480CC-8BCC-404E-AF65-D0704AE16797}" srcOrd="2" destOrd="0" presId="urn:microsoft.com/office/officeart/2018/2/layout/IconCircleList"/>
    <dgm:cxn modelId="{A42F26E8-67B7-4C98-A4D2-F638DAAAF4A6}" type="presParOf" srcId="{761891F7-4AC1-4B5C-A21F-1E8BAC969FD7}" destId="{8FB64694-48D0-4944-9F1A-53DB7262776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13844-C427-4628-9A92-961FAC79F16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8BEC743-969D-407A-8C3A-0B1FD32C1374}">
      <dgm:prSet/>
      <dgm:spPr/>
      <dgm:t>
        <a:bodyPr/>
        <a:lstStyle/>
        <a:p>
          <a:pPr>
            <a:lnSpc>
              <a:spcPct val="100000"/>
            </a:lnSpc>
          </a:pPr>
          <a:r>
            <a:rPr lang="en-US" dirty="0"/>
            <a:t>Summarized quantitative  data</a:t>
          </a:r>
        </a:p>
      </dgm:t>
    </dgm:pt>
    <dgm:pt modelId="{286183FB-84FA-4738-A5D6-D4E41525CAA5}" type="parTrans" cxnId="{08A580A5-6151-4BE2-8291-0141C821E333}">
      <dgm:prSet/>
      <dgm:spPr/>
      <dgm:t>
        <a:bodyPr/>
        <a:lstStyle/>
        <a:p>
          <a:endParaRPr lang="en-US"/>
        </a:p>
      </dgm:t>
    </dgm:pt>
    <dgm:pt modelId="{EE98B9AF-426A-4F74-B3E4-99FFEF582E27}" type="sibTrans" cxnId="{08A580A5-6151-4BE2-8291-0141C821E333}">
      <dgm:prSet/>
      <dgm:spPr/>
      <dgm:t>
        <a:bodyPr/>
        <a:lstStyle/>
        <a:p>
          <a:pPr>
            <a:lnSpc>
              <a:spcPct val="100000"/>
            </a:lnSpc>
          </a:pPr>
          <a:endParaRPr lang="en-US"/>
        </a:p>
      </dgm:t>
    </dgm:pt>
    <dgm:pt modelId="{BEB1EFE7-ABDA-4E01-933B-3D1902B272BA}">
      <dgm:prSet/>
      <dgm:spPr/>
      <dgm:t>
        <a:bodyPr/>
        <a:lstStyle/>
        <a:p>
          <a:pPr>
            <a:lnSpc>
              <a:spcPct val="100000"/>
            </a:lnSpc>
          </a:pPr>
          <a:r>
            <a:rPr lang="en-US" dirty="0"/>
            <a:t>Read and summarized qualitative data</a:t>
          </a:r>
        </a:p>
      </dgm:t>
    </dgm:pt>
    <dgm:pt modelId="{36936329-3E6A-49B6-989B-C2A9C5FCAF03}" type="parTrans" cxnId="{97E08CE8-F4A4-497C-843F-F317E33989FC}">
      <dgm:prSet/>
      <dgm:spPr/>
      <dgm:t>
        <a:bodyPr/>
        <a:lstStyle/>
        <a:p>
          <a:endParaRPr lang="en-US"/>
        </a:p>
      </dgm:t>
    </dgm:pt>
    <dgm:pt modelId="{D2FD0EB4-29BB-45BA-B858-CF6A8FF23228}" type="sibTrans" cxnId="{97E08CE8-F4A4-497C-843F-F317E33989FC}">
      <dgm:prSet/>
      <dgm:spPr/>
      <dgm:t>
        <a:bodyPr/>
        <a:lstStyle/>
        <a:p>
          <a:pPr>
            <a:lnSpc>
              <a:spcPct val="100000"/>
            </a:lnSpc>
          </a:pPr>
          <a:endParaRPr lang="en-US"/>
        </a:p>
      </dgm:t>
    </dgm:pt>
    <dgm:pt modelId="{2B3B0632-132C-0F45-BB24-57DB51037190}">
      <dgm:prSet/>
      <dgm:spPr/>
      <dgm:t>
        <a:bodyPr/>
        <a:lstStyle/>
        <a:p>
          <a:pPr>
            <a:lnSpc>
              <a:spcPct val="100000"/>
            </a:lnSpc>
          </a:pPr>
          <a:r>
            <a:rPr lang="en-US" dirty="0"/>
            <a:t>Described overall BH activity in ISP practices</a:t>
          </a:r>
        </a:p>
      </dgm:t>
    </dgm:pt>
    <dgm:pt modelId="{DCA61AF2-EDF9-864B-B178-22951B42D193}" type="parTrans" cxnId="{10683757-E4B6-A94A-A235-B192CA86B06D}">
      <dgm:prSet/>
      <dgm:spPr/>
      <dgm:t>
        <a:bodyPr/>
        <a:lstStyle/>
        <a:p>
          <a:endParaRPr lang="en-US"/>
        </a:p>
      </dgm:t>
    </dgm:pt>
    <dgm:pt modelId="{42AB73A8-3926-F641-9976-B2F84A89B00C}" type="sibTrans" cxnId="{10683757-E4B6-A94A-A235-B192CA86B06D}">
      <dgm:prSet/>
      <dgm:spPr/>
      <dgm:t>
        <a:bodyPr/>
        <a:lstStyle/>
        <a:p>
          <a:endParaRPr lang="en-US"/>
        </a:p>
      </dgm:t>
    </dgm:pt>
    <dgm:pt modelId="{8FDB9B2B-ABCB-442E-90D9-B5DF03F9A9DB}" type="pres">
      <dgm:prSet presAssocID="{D8D13844-C427-4628-9A92-961FAC79F167}" presName="root" presStyleCnt="0">
        <dgm:presLayoutVars>
          <dgm:dir/>
          <dgm:resizeHandles val="exact"/>
        </dgm:presLayoutVars>
      </dgm:prSet>
      <dgm:spPr/>
    </dgm:pt>
    <dgm:pt modelId="{BC9CD4E3-DFAF-43A3-B086-1D5E324449B8}" type="pres">
      <dgm:prSet presAssocID="{B8BEC743-969D-407A-8C3A-0B1FD32C1374}" presName="compNode" presStyleCnt="0"/>
      <dgm:spPr/>
    </dgm:pt>
    <dgm:pt modelId="{8AD023F4-4BED-4AD5-894D-5BA3DC6DE842}" type="pres">
      <dgm:prSet presAssocID="{B8BEC743-969D-407A-8C3A-0B1FD32C13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E8239129-0B71-42D5-9153-6976B41D566B}" type="pres">
      <dgm:prSet presAssocID="{B8BEC743-969D-407A-8C3A-0B1FD32C1374}" presName="spaceRect" presStyleCnt="0"/>
      <dgm:spPr/>
    </dgm:pt>
    <dgm:pt modelId="{A40B91D7-0675-4862-B27E-1A17254FED8C}" type="pres">
      <dgm:prSet presAssocID="{B8BEC743-969D-407A-8C3A-0B1FD32C1374}" presName="textRect" presStyleLbl="revTx" presStyleIdx="0" presStyleCnt="3">
        <dgm:presLayoutVars>
          <dgm:chMax val="1"/>
          <dgm:chPref val="1"/>
        </dgm:presLayoutVars>
      </dgm:prSet>
      <dgm:spPr/>
    </dgm:pt>
    <dgm:pt modelId="{1B14AFFE-77BE-431F-A80C-B16789106EDC}" type="pres">
      <dgm:prSet presAssocID="{EE98B9AF-426A-4F74-B3E4-99FFEF582E27}" presName="sibTrans" presStyleCnt="0"/>
      <dgm:spPr/>
    </dgm:pt>
    <dgm:pt modelId="{D5B5D086-50FF-49B6-8505-B8B6B9DCD8CB}" type="pres">
      <dgm:prSet presAssocID="{BEB1EFE7-ABDA-4E01-933B-3D1902B272BA}" presName="compNode" presStyleCnt="0"/>
      <dgm:spPr/>
    </dgm:pt>
    <dgm:pt modelId="{8C24ACDE-044C-4AD3-8CC3-BED6DF66FE40}" type="pres">
      <dgm:prSet presAssocID="{BEB1EFE7-ABDA-4E01-933B-3D1902B272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C2B875B7-06C5-4060-95E9-2B2AD1117C1D}" type="pres">
      <dgm:prSet presAssocID="{BEB1EFE7-ABDA-4E01-933B-3D1902B272BA}" presName="spaceRect" presStyleCnt="0"/>
      <dgm:spPr/>
    </dgm:pt>
    <dgm:pt modelId="{96846A7C-E25D-42F5-B658-104AAFE5E76C}" type="pres">
      <dgm:prSet presAssocID="{BEB1EFE7-ABDA-4E01-933B-3D1902B272BA}" presName="textRect" presStyleLbl="revTx" presStyleIdx="1" presStyleCnt="3">
        <dgm:presLayoutVars>
          <dgm:chMax val="1"/>
          <dgm:chPref val="1"/>
        </dgm:presLayoutVars>
      </dgm:prSet>
      <dgm:spPr/>
    </dgm:pt>
    <dgm:pt modelId="{B8BC2311-E74D-4B40-B95B-84643F563D2D}" type="pres">
      <dgm:prSet presAssocID="{D2FD0EB4-29BB-45BA-B858-CF6A8FF23228}" presName="sibTrans" presStyleCnt="0"/>
      <dgm:spPr/>
    </dgm:pt>
    <dgm:pt modelId="{69C9976F-7E12-4B0A-8D40-58B526438D2D}" type="pres">
      <dgm:prSet presAssocID="{2B3B0632-132C-0F45-BB24-57DB51037190}" presName="compNode" presStyleCnt="0"/>
      <dgm:spPr/>
    </dgm:pt>
    <dgm:pt modelId="{D2CAEB11-60D8-4C70-BD51-9D142FA88A4F}" type="pres">
      <dgm:prSet presAssocID="{2B3B0632-132C-0F45-BB24-57DB5103719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list with solid fill"/>
        </a:ext>
      </dgm:extLst>
    </dgm:pt>
    <dgm:pt modelId="{12EC1F4F-97F8-4E6F-8B31-1179A6A3C31D}" type="pres">
      <dgm:prSet presAssocID="{2B3B0632-132C-0F45-BB24-57DB51037190}" presName="spaceRect" presStyleCnt="0"/>
      <dgm:spPr/>
    </dgm:pt>
    <dgm:pt modelId="{9B7241AF-3492-4CB3-A26D-16B7E62D0FA9}" type="pres">
      <dgm:prSet presAssocID="{2B3B0632-132C-0F45-BB24-57DB51037190}" presName="textRect" presStyleLbl="revTx" presStyleIdx="2" presStyleCnt="3">
        <dgm:presLayoutVars>
          <dgm:chMax val="1"/>
          <dgm:chPref val="1"/>
        </dgm:presLayoutVars>
      </dgm:prSet>
      <dgm:spPr/>
    </dgm:pt>
  </dgm:ptLst>
  <dgm:cxnLst>
    <dgm:cxn modelId="{F9F6895D-DFC6-704E-85D7-EB7F5DEBD94A}" type="presOf" srcId="{B8BEC743-969D-407A-8C3A-0B1FD32C1374}" destId="{A40B91D7-0675-4862-B27E-1A17254FED8C}" srcOrd="0" destOrd="0" presId="urn:microsoft.com/office/officeart/2018/2/layout/IconLabelList"/>
    <dgm:cxn modelId="{388A7343-1DEE-0043-B2AF-0C7BCF6A19AE}" type="presOf" srcId="{2B3B0632-132C-0F45-BB24-57DB51037190}" destId="{9B7241AF-3492-4CB3-A26D-16B7E62D0FA9}" srcOrd="0" destOrd="0" presId="urn:microsoft.com/office/officeart/2018/2/layout/IconLabelList"/>
    <dgm:cxn modelId="{10683757-E4B6-A94A-A235-B192CA86B06D}" srcId="{D8D13844-C427-4628-9A92-961FAC79F167}" destId="{2B3B0632-132C-0F45-BB24-57DB51037190}" srcOrd="2" destOrd="0" parTransId="{DCA61AF2-EDF9-864B-B178-22951B42D193}" sibTransId="{42AB73A8-3926-F641-9976-B2F84A89B00C}"/>
    <dgm:cxn modelId="{08A580A5-6151-4BE2-8291-0141C821E333}" srcId="{D8D13844-C427-4628-9A92-961FAC79F167}" destId="{B8BEC743-969D-407A-8C3A-0B1FD32C1374}" srcOrd="0" destOrd="0" parTransId="{286183FB-84FA-4738-A5D6-D4E41525CAA5}" sibTransId="{EE98B9AF-426A-4F74-B3E4-99FFEF582E27}"/>
    <dgm:cxn modelId="{649C10AC-48A2-A745-9B4E-3D26F4B02838}" type="presOf" srcId="{BEB1EFE7-ABDA-4E01-933B-3D1902B272BA}" destId="{96846A7C-E25D-42F5-B658-104AAFE5E76C}" srcOrd="0" destOrd="0" presId="urn:microsoft.com/office/officeart/2018/2/layout/IconLabelList"/>
    <dgm:cxn modelId="{EF0EFFC1-81B3-9848-B04D-88DA735376C1}" type="presOf" srcId="{D8D13844-C427-4628-9A92-961FAC79F167}" destId="{8FDB9B2B-ABCB-442E-90D9-B5DF03F9A9DB}" srcOrd="0" destOrd="0" presId="urn:microsoft.com/office/officeart/2018/2/layout/IconLabelList"/>
    <dgm:cxn modelId="{97E08CE8-F4A4-497C-843F-F317E33989FC}" srcId="{D8D13844-C427-4628-9A92-961FAC79F167}" destId="{BEB1EFE7-ABDA-4E01-933B-3D1902B272BA}" srcOrd="1" destOrd="0" parTransId="{36936329-3E6A-49B6-989B-C2A9C5FCAF03}" sibTransId="{D2FD0EB4-29BB-45BA-B858-CF6A8FF23228}"/>
    <dgm:cxn modelId="{0AA08BC6-E377-7A44-A9E4-8BAEDB489993}" type="presParOf" srcId="{8FDB9B2B-ABCB-442E-90D9-B5DF03F9A9DB}" destId="{BC9CD4E3-DFAF-43A3-B086-1D5E324449B8}" srcOrd="0" destOrd="0" presId="urn:microsoft.com/office/officeart/2018/2/layout/IconLabelList"/>
    <dgm:cxn modelId="{FE51EB70-9145-A741-B9A5-10B1064B2AFA}" type="presParOf" srcId="{BC9CD4E3-DFAF-43A3-B086-1D5E324449B8}" destId="{8AD023F4-4BED-4AD5-894D-5BA3DC6DE842}" srcOrd="0" destOrd="0" presId="urn:microsoft.com/office/officeart/2018/2/layout/IconLabelList"/>
    <dgm:cxn modelId="{C4E2D31D-571A-124C-BD36-718CA037B407}" type="presParOf" srcId="{BC9CD4E3-DFAF-43A3-B086-1D5E324449B8}" destId="{E8239129-0B71-42D5-9153-6976B41D566B}" srcOrd="1" destOrd="0" presId="urn:microsoft.com/office/officeart/2018/2/layout/IconLabelList"/>
    <dgm:cxn modelId="{476852DA-059A-464A-8BEA-6FE9DFA4D97E}" type="presParOf" srcId="{BC9CD4E3-DFAF-43A3-B086-1D5E324449B8}" destId="{A40B91D7-0675-4862-B27E-1A17254FED8C}" srcOrd="2" destOrd="0" presId="urn:microsoft.com/office/officeart/2018/2/layout/IconLabelList"/>
    <dgm:cxn modelId="{B566C602-6F85-374B-8458-6AF81AEB74F4}" type="presParOf" srcId="{8FDB9B2B-ABCB-442E-90D9-B5DF03F9A9DB}" destId="{1B14AFFE-77BE-431F-A80C-B16789106EDC}" srcOrd="1" destOrd="0" presId="urn:microsoft.com/office/officeart/2018/2/layout/IconLabelList"/>
    <dgm:cxn modelId="{39755CF4-292B-DB4C-9DDA-9BF6CC4AF363}" type="presParOf" srcId="{8FDB9B2B-ABCB-442E-90D9-B5DF03F9A9DB}" destId="{D5B5D086-50FF-49B6-8505-B8B6B9DCD8CB}" srcOrd="2" destOrd="0" presId="urn:microsoft.com/office/officeart/2018/2/layout/IconLabelList"/>
    <dgm:cxn modelId="{B25EDE9B-69F1-8343-9D88-18810B243D57}" type="presParOf" srcId="{D5B5D086-50FF-49B6-8505-B8B6B9DCD8CB}" destId="{8C24ACDE-044C-4AD3-8CC3-BED6DF66FE40}" srcOrd="0" destOrd="0" presId="urn:microsoft.com/office/officeart/2018/2/layout/IconLabelList"/>
    <dgm:cxn modelId="{9D77F015-D4B2-544B-AFBD-0428761815CC}" type="presParOf" srcId="{D5B5D086-50FF-49B6-8505-B8B6B9DCD8CB}" destId="{C2B875B7-06C5-4060-95E9-2B2AD1117C1D}" srcOrd="1" destOrd="0" presId="urn:microsoft.com/office/officeart/2018/2/layout/IconLabelList"/>
    <dgm:cxn modelId="{E8A9293F-BBCC-1345-821F-C1352FF0BC8B}" type="presParOf" srcId="{D5B5D086-50FF-49B6-8505-B8B6B9DCD8CB}" destId="{96846A7C-E25D-42F5-B658-104AAFE5E76C}" srcOrd="2" destOrd="0" presId="urn:microsoft.com/office/officeart/2018/2/layout/IconLabelList"/>
    <dgm:cxn modelId="{ACF53476-856D-4646-AAFC-1FC4BB8A683F}" type="presParOf" srcId="{8FDB9B2B-ABCB-442E-90D9-B5DF03F9A9DB}" destId="{B8BC2311-E74D-4B40-B95B-84643F563D2D}" srcOrd="3" destOrd="0" presId="urn:microsoft.com/office/officeart/2018/2/layout/IconLabelList"/>
    <dgm:cxn modelId="{02781FF9-7803-BE4B-A0A7-8792E2620A2D}" type="presParOf" srcId="{8FDB9B2B-ABCB-442E-90D9-B5DF03F9A9DB}" destId="{69C9976F-7E12-4B0A-8D40-58B526438D2D}" srcOrd="4" destOrd="0" presId="urn:microsoft.com/office/officeart/2018/2/layout/IconLabelList"/>
    <dgm:cxn modelId="{0132B1F2-5C01-574A-8892-D0A095BF4D04}" type="presParOf" srcId="{69C9976F-7E12-4B0A-8D40-58B526438D2D}" destId="{D2CAEB11-60D8-4C70-BD51-9D142FA88A4F}" srcOrd="0" destOrd="0" presId="urn:microsoft.com/office/officeart/2018/2/layout/IconLabelList"/>
    <dgm:cxn modelId="{C1A38906-9A3A-334A-91E4-1D3BAAC8F599}" type="presParOf" srcId="{69C9976F-7E12-4B0A-8D40-58B526438D2D}" destId="{12EC1F4F-97F8-4E6F-8B31-1179A6A3C31D}" srcOrd="1" destOrd="0" presId="urn:microsoft.com/office/officeart/2018/2/layout/IconLabelList"/>
    <dgm:cxn modelId="{70DB5899-E49A-E14C-803B-422E45EA3841}" type="presParOf" srcId="{69C9976F-7E12-4B0A-8D40-58B526438D2D}" destId="{9B7241AF-3492-4CB3-A26D-16B7E62D0FA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D13844-C427-4628-9A92-961FAC79F16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8BEC743-969D-407A-8C3A-0B1FD32C1374}">
      <dgm:prSet/>
      <dgm:spPr/>
      <dgm:t>
        <a:bodyPr/>
        <a:lstStyle/>
        <a:p>
          <a:pPr algn="l">
            <a:lnSpc>
              <a:spcPct val="100000"/>
            </a:lnSpc>
          </a:pPr>
          <a:r>
            <a:rPr lang="en-US" dirty="0"/>
            <a:t>Just because we didn’t see it in a field note that doesn’t mean it’s didn’t happen</a:t>
          </a:r>
        </a:p>
        <a:p>
          <a:pPr algn="l">
            <a:lnSpc>
              <a:spcPct val="100000"/>
            </a:lnSpc>
          </a:pPr>
          <a:endParaRPr lang="en-US" dirty="0"/>
        </a:p>
        <a:p>
          <a:pPr algn="l">
            <a:lnSpc>
              <a:spcPct val="100000"/>
            </a:lnSpc>
          </a:pPr>
          <a:r>
            <a:rPr lang="en-US" dirty="0"/>
            <a:t>This is preliminary and results could change</a:t>
          </a:r>
        </a:p>
        <a:p>
          <a:pPr algn="l">
            <a:lnSpc>
              <a:spcPct val="100000"/>
            </a:lnSpc>
          </a:pPr>
          <a:endParaRPr lang="en-US" dirty="0"/>
        </a:p>
        <a:p>
          <a:pPr algn="l">
            <a:lnSpc>
              <a:spcPct val="100000"/>
            </a:lnSpc>
          </a:pPr>
          <a:r>
            <a:rPr lang="en-US" dirty="0"/>
            <a:t>Data are uneven across practices</a:t>
          </a:r>
        </a:p>
      </dgm:t>
    </dgm:pt>
    <dgm:pt modelId="{286183FB-84FA-4738-A5D6-D4E41525CAA5}" type="parTrans" cxnId="{08A580A5-6151-4BE2-8291-0141C821E333}">
      <dgm:prSet/>
      <dgm:spPr/>
      <dgm:t>
        <a:bodyPr/>
        <a:lstStyle/>
        <a:p>
          <a:endParaRPr lang="en-US"/>
        </a:p>
      </dgm:t>
    </dgm:pt>
    <dgm:pt modelId="{EE98B9AF-426A-4F74-B3E4-99FFEF582E27}" type="sibTrans" cxnId="{08A580A5-6151-4BE2-8291-0141C821E333}">
      <dgm:prSet/>
      <dgm:spPr/>
      <dgm:t>
        <a:bodyPr/>
        <a:lstStyle/>
        <a:p>
          <a:pPr>
            <a:lnSpc>
              <a:spcPct val="100000"/>
            </a:lnSpc>
          </a:pPr>
          <a:endParaRPr lang="en-US"/>
        </a:p>
      </dgm:t>
    </dgm:pt>
    <dgm:pt modelId="{8FDB9B2B-ABCB-442E-90D9-B5DF03F9A9DB}" type="pres">
      <dgm:prSet presAssocID="{D8D13844-C427-4628-9A92-961FAC79F167}" presName="root" presStyleCnt="0">
        <dgm:presLayoutVars>
          <dgm:dir/>
          <dgm:resizeHandles val="exact"/>
        </dgm:presLayoutVars>
      </dgm:prSet>
      <dgm:spPr/>
    </dgm:pt>
    <dgm:pt modelId="{BC9CD4E3-DFAF-43A3-B086-1D5E324449B8}" type="pres">
      <dgm:prSet presAssocID="{B8BEC743-969D-407A-8C3A-0B1FD32C1374}" presName="compNode" presStyleCnt="0"/>
      <dgm:spPr/>
    </dgm:pt>
    <dgm:pt modelId="{8AD023F4-4BED-4AD5-894D-5BA3DC6DE842}" type="pres">
      <dgm:prSet presAssocID="{B8BEC743-969D-407A-8C3A-0B1FD32C1374}" presName="iconRect" presStyleLbl="node1" presStyleIdx="0" presStyleCnt="1" custLinFactX="-100000" custLinFactNeighborX="-123751" custLinFactNeighborY="3146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E8239129-0B71-42D5-9153-6976B41D566B}" type="pres">
      <dgm:prSet presAssocID="{B8BEC743-969D-407A-8C3A-0B1FD32C1374}" presName="spaceRect" presStyleCnt="0"/>
      <dgm:spPr/>
    </dgm:pt>
    <dgm:pt modelId="{A40B91D7-0675-4862-B27E-1A17254FED8C}" type="pres">
      <dgm:prSet presAssocID="{B8BEC743-969D-407A-8C3A-0B1FD32C1374}" presName="textRect" presStyleLbl="revTx" presStyleIdx="0" presStyleCnt="1" custScaleX="162872" custScaleY="385758" custLinFactY="-70505" custLinFactNeighborX="7169" custLinFactNeighborY="-100000">
        <dgm:presLayoutVars>
          <dgm:chMax val="1"/>
          <dgm:chPref val="1"/>
        </dgm:presLayoutVars>
      </dgm:prSet>
      <dgm:spPr/>
    </dgm:pt>
  </dgm:ptLst>
  <dgm:cxnLst>
    <dgm:cxn modelId="{F9F6895D-DFC6-704E-85D7-EB7F5DEBD94A}" type="presOf" srcId="{B8BEC743-969D-407A-8C3A-0B1FD32C1374}" destId="{A40B91D7-0675-4862-B27E-1A17254FED8C}" srcOrd="0" destOrd="0" presId="urn:microsoft.com/office/officeart/2018/2/layout/IconLabelList"/>
    <dgm:cxn modelId="{08A580A5-6151-4BE2-8291-0141C821E333}" srcId="{D8D13844-C427-4628-9A92-961FAC79F167}" destId="{B8BEC743-969D-407A-8C3A-0B1FD32C1374}" srcOrd="0" destOrd="0" parTransId="{286183FB-84FA-4738-A5D6-D4E41525CAA5}" sibTransId="{EE98B9AF-426A-4F74-B3E4-99FFEF582E27}"/>
    <dgm:cxn modelId="{EF0EFFC1-81B3-9848-B04D-88DA735376C1}" type="presOf" srcId="{D8D13844-C427-4628-9A92-961FAC79F167}" destId="{8FDB9B2B-ABCB-442E-90D9-B5DF03F9A9DB}" srcOrd="0" destOrd="0" presId="urn:microsoft.com/office/officeart/2018/2/layout/IconLabelList"/>
    <dgm:cxn modelId="{0AA08BC6-E377-7A44-A9E4-8BAEDB489993}" type="presParOf" srcId="{8FDB9B2B-ABCB-442E-90D9-B5DF03F9A9DB}" destId="{BC9CD4E3-DFAF-43A3-B086-1D5E324449B8}" srcOrd="0" destOrd="0" presId="urn:microsoft.com/office/officeart/2018/2/layout/IconLabelList"/>
    <dgm:cxn modelId="{FE51EB70-9145-A741-B9A5-10B1064B2AFA}" type="presParOf" srcId="{BC9CD4E3-DFAF-43A3-B086-1D5E324449B8}" destId="{8AD023F4-4BED-4AD5-894D-5BA3DC6DE842}" srcOrd="0" destOrd="0" presId="urn:microsoft.com/office/officeart/2018/2/layout/IconLabelList"/>
    <dgm:cxn modelId="{C4E2D31D-571A-124C-BD36-718CA037B407}" type="presParOf" srcId="{BC9CD4E3-DFAF-43A3-B086-1D5E324449B8}" destId="{E8239129-0B71-42D5-9153-6976B41D566B}" srcOrd="1" destOrd="0" presId="urn:microsoft.com/office/officeart/2018/2/layout/IconLabelList"/>
    <dgm:cxn modelId="{476852DA-059A-464A-8BEA-6FE9DFA4D97E}" type="presParOf" srcId="{BC9CD4E3-DFAF-43A3-B086-1D5E324449B8}" destId="{A40B91D7-0675-4862-B27E-1A17254FED8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D13844-C427-4628-9A92-961FAC79F16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8BEC743-969D-407A-8C3A-0B1FD32C1374}">
      <dgm:prSet/>
      <dgm:spPr/>
      <dgm:t>
        <a:bodyPr/>
        <a:lstStyle/>
        <a:p>
          <a:pPr>
            <a:lnSpc>
              <a:spcPct val="100000"/>
            </a:lnSpc>
          </a:pPr>
          <a:r>
            <a:rPr lang="en-US" b="1" dirty="0"/>
            <a:t>Just over 50% of practices </a:t>
          </a:r>
          <a:r>
            <a:rPr lang="en-US" dirty="0"/>
            <a:t>in ISP addressed BH in more than one month</a:t>
          </a:r>
        </a:p>
      </dgm:t>
    </dgm:pt>
    <dgm:pt modelId="{286183FB-84FA-4738-A5D6-D4E41525CAA5}" type="parTrans" cxnId="{08A580A5-6151-4BE2-8291-0141C821E333}">
      <dgm:prSet/>
      <dgm:spPr/>
      <dgm:t>
        <a:bodyPr/>
        <a:lstStyle/>
        <a:p>
          <a:endParaRPr lang="en-US"/>
        </a:p>
      </dgm:t>
    </dgm:pt>
    <dgm:pt modelId="{EE98B9AF-426A-4F74-B3E4-99FFEF582E27}" type="sibTrans" cxnId="{08A580A5-6151-4BE2-8291-0141C821E333}">
      <dgm:prSet/>
      <dgm:spPr/>
      <dgm:t>
        <a:bodyPr/>
        <a:lstStyle/>
        <a:p>
          <a:pPr>
            <a:lnSpc>
              <a:spcPct val="100000"/>
            </a:lnSpc>
          </a:pPr>
          <a:endParaRPr lang="en-US"/>
        </a:p>
      </dgm:t>
    </dgm:pt>
    <dgm:pt modelId="{8EFED299-B838-4839-82FF-B76D34CE6457}" type="pres">
      <dgm:prSet presAssocID="{D8D13844-C427-4628-9A92-961FAC79F167}" presName="root" presStyleCnt="0">
        <dgm:presLayoutVars>
          <dgm:dir/>
          <dgm:resizeHandles val="exact"/>
        </dgm:presLayoutVars>
      </dgm:prSet>
      <dgm:spPr/>
    </dgm:pt>
    <dgm:pt modelId="{D4840C11-047A-4D88-B0BE-6C0BC9752101}" type="pres">
      <dgm:prSet presAssocID="{D8D13844-C427-4628-9A92-961FAC79F167}" presName="container" presStyleCnt="0">
        <dgm:presLayoutVars>
          <dgm:dir/>
          <dgm:resizeHandles val="exact"/>
        </dgm:presLayoutVars>
      </dgm:prSet>
      <dgm:spPr/>
    </dgm:pt>
    <dgm:pt modelId="{B02442D7-2AEF-45F7-AD48-E69BA420DB47}" type="pres">
      <dgm:prSet presAssocID="{B8BEC743-969D-407A-8C3A-0B1FD32C1374}" presName="compNode" presStyleCnt="0"/>
      <dgm:spPr/>
    </dgm:pt>
    <dgm:pt modelId="{C6DEBA9D-A273-4C16-93CF-A7DC0DA5337C}" type="pres">
      <dgm:prSet presAssocID="{B8BEC743-969D-407A-8C3A-0B1FD32C1374}" presName="iconBgRect" presStyleLbl="bgShp" presStyleIdx="0" presStyleCnt="1"/>
      <dgm:spPr/>
    </dgm:pt>
    <dgm:pt modelId="{43DBF7C7-1A50-4482-8BDF-08CF4635857A}" type="pres">
      <dgm:prSet presAssocID="{B8BEC743-969D-407A-8C3A-0B1FD32C1374}"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5E4B428-9DD2-4E5A-8E09-44D8522CBC90}" type="pres">
      <dgm:prSet presAssocID="{B8BEC743-969D-407A-8C3A-0B1FD32C1374}" presName="spaceRect" presStyleCnt="0"/>
      <dgm:spPr/>
    </dgm:pt>
    <dgm:pt modelId="{56E017A0-E487-46F5-8B1D-C6E03786A461}" type="pres">
      <dgm:prSet presAssocID="{B8BEC743-969D-407A-8C3A-0B1FD32C1374}" presName="textRect" presStyleLbl="revTx" presStyleIdx="0" presStyleCnt="1">
        <dgm:presLayoutVars>
          <dgm:chMax val="1"/>
          <dgm:chPref val="1"/>
        </dgm:presLayoutVars>
      </dgm:prSet>
      <dgm:spPr/>
    </dgm:pt>
  </dgm:ptLst>
  <dgm:cxnLst>
    <dgm:cxn modelId="{46AEFD1D-D30F-450F-9721-A75A18421502}" type="presOf" srcId="{D8D13844-C427-4628-9A92-961FAC79F167}" destId="{8EFED299-B838-4839-82FF-B76D34CE6457}" srcOrd="0" destOrd="0" presId="urn:microsoft.com/office/officeart/2018/2/layout/IconCircleList"/>
    <dgm:cxn modelId="{08A580A5-6151-4BE2-8291-0141C821E333}" srcId="{D8D13844-C427-4628-9A92-961FAC79F167}" destId="{B8BEC743-969D-407A-8C3A-0B1FD32C1374}" srcOrd="0" destOrd="0" parTransId="{286183FB-84FA-4738-A5D6-D4E41525CAA5}" sibTransId="{EE98B9AF-426A-4F74-B3E4-99FFEF582E27}"/>
    <dgm:cxn modelId="{9C81DCF1-4742-49D8-823F-D57AFF6BE4EB}" type="presOf" srcId="{B8BEC743-969D-407A-8C3A-0B1FD32C1374}" destId="{56E017A0-E487-46F5-8B1D-C6E03786A461}" srcOrd="0" destOrd="0" presId="urn:microsoft.com/office/officeart/2018/2/layout/IconCircleList"/>
    <dgm:cxn modelId="{DC4EADCC-7F0D-4677-B88B-039E922AB019}" type="presParOf" srcId="{8EFED299-B838-4839-82FF-B76D34CE6457}" destId="{D4840C11-047A-4D88-B0BE-6C0BC9752101}" srcOrd="0" destOrd="0" presId="urn:microsoft.com/office/officeart/2018/2/layout/IconCircleList"/>
    <dgm:cxn modelId="{B3C9B27A-9A63-4F3C-BAB8-6A0C8523A3C9}" type="presParOf" srcId="{D4840C11-047A-4D88-B0BE-6C0BC9752101}" destId="{B02442D7-2AEF-45F7-AD48-E69BA420DB47}" srcOrd="0" destOrd="0" presId="urn:microsoft.com/office/officeart/2018/2/layout/IconCircleList"/>
    <dgm:cxn modelId="{5262C745-942B-4C5C-A464-1B8F9D4E67D7}" type="presParOf" srcId="{B02442D7-2AEF-45F7-AD48-E69BA420DB47}" destId="{C6DEBA9D-A273-4C16-93CF-A7DC0DA5337C}" srcOrd="0" destOrd="0" presId="urn:microsoft.com/office/officeart/2018/2/layout/IconCircleList"/>
    <dgm:cxn modelId="{0DC0C3C1-85A5-4A63-B717-D37829E0985A}" type="presParOf" srcId="{B02442D7-2AEF-45F7-AD48-E69BA420DB47}" destId="{43DBF7C7-1A50-4482-8BDF-08CF4635857A}" srcOrd="1" destOrd="0" presId="urn:microsoft.com/office/officeart/2018/2/layout/IconCircleList"/>
    <dgm:cxn modelId="{5F1ABB11-F8CA-45D9-AC46-269C71615C2C}" type="presParOf" srcId="{B02442D7-2AEF-45F7-AD48-E69BA420DB47}" destId="{B5E4B428-9DD2-4E5A-8E09-44D8522CBC90}" srcOrd="2" destOrd="0" presId="urn:microsoft.com/office/officeart/2018/2/layout/IconCircleList"/>
    <dgm:cxn modelId="{19686BB3-11C6-417B-932D-9F1059335557}" type="presParOf" srcId="{B02442D7-2AEF-45F7-AD48-E69BA420DB47}" destId="{56E017A0-E487-46F5-8B1D-C6E03786A46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D13844-C427-4628-9A92-961FAC79F16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8BEC743-969D-407A-8C3A-0B1FD32C1374}">
      <dgm:prSet/>
      <dgm:spPr/>
      <dgm:t>
        <a:bodyPr/>
        <a:lstStyle/>
        <a:p>
          <a:pPr>
            <a:lnSpc>
              <a:spcPct val="100000"/>
            </a:lnSpc>
          </a:pPr>
          <a:r>
            <a:rPr lang="en-US" b="0" dirty="0"/>
            <a:t>BH activities </a:t>
          </a:r>
          <a:r>
            <a:rPr lang="en-US" b="1" dirty="0"/>
            <a:t>integrated into other building block work</a:t>
          </a:r>
          <a:endParaRPr lang="en-US" dirty="0"/>
        </a:p>
      </dgm:t>
    </dgm:pt>
    <dgm:pt modelId="{286183FB-84FA-4738-A5D6-D4E41525CAA5}" type="parTrans" cxnId="{08A580A5-6151-4BE2-8291-0141C821E333}">
      <dgm:prSet/>
      <dgm:spPr/>
      <dgm:t>
        <a:bodyPr/>
        <a:lstStyle/>
        <a:p>
          <a:endParaRPr lang="en-US"/>
        </a:p>
      </dgm:t>
    </dgm:pt>
    <dgm:pt modelId="{EE98B9AF-426A-4F74-B3E4-99FFEF582E27}" type="sibTrans" cxnId="{08A580A5-6151-4BE2-8291-0141C821E333}">
      <dgm:prSet/>
      <dgm:spPr/>
      <dgm:t>
        <a:bodyPr/>
        <a:lstStyle/>
        <a:p>
          <a:pPr>
            <a:lnSpc>
              <a:spcPct val="100000"/>
            </a:lnSpc>
          </a:pPr>
          <a:endParaRPr lang="en-US"/>
        </a:p>
      </dgm:t>
    </dgm:pt>
    <dgm:pt modelId="{8EFED299-B838-4839-82FF-B76D34CE6457}" type="pres">
      <dgm:prSet presAssocID="{D8D13844-C427-4628-9A92-961FAC79F167}" presName="root" presStyleCnt="0">
        <dgm:presLayoutVars>
          <dgm:dir/>
          <dgm:resizeHandles val="exact"/>
        </dgm:presLayoutVars>
      </dgm:prSet>
      <dgm:spPr/>
    </dgm:pt>
    <dgm:pt modelId="{D4840C11-047A-4D88-B0BE-6C0BC9752101}" type="pres">
      <dgm:prSet presAssocID="{D8D13844-C427-4628-9A92-961FAC79F167}" presName="container" presStyleCnt="0">
        <dgm:presLayoutVars>
          <dgm:dir/>
          <dgm:resizeHandles val="exact"/>
        </dgm:presLayoutVars>
      </dgm:prSet>
      <dgm:spPr/>
    </dgm:pt>
    <dgm:pt modelId="{B02442D7-2AEF-45F7-AD48-E69BA420DB47}" type="pres">
      <dgm:prSet presAssocID="{B8BEC743-969D-407A-8C3A-0B1FD32C1374}" presName="compNode" presStyleCnt="0"/>
      <dgm:spPr/>
    </dgm:pt>
    <dgm:pt modelId="{C6DEBA9D-A273-4C16-93CF-A7DC0DA5337C}" type="pres">
      <dgm:prSet presAssocID="{B8BEC743-969D-407A-8C3A-0B1FD32C1374}" presName="iconBgRect" presStyleLbl="bgShp" presStyleIdx="0" presStyleCnt="1"/>
      <dgm:spPr/>
    </dgm:pt>
    <dgm:pt modelId="{43DBF7C7-1A50-4482-8BDF-08CF4635857A}" type="pres">
      <dgm:prSet presAssocID="{B8BEC743-969D-407A-8C3A-0B1FD32C1374}"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5E4B428-9DD2-4E5A-8E09-44D8522CBC90}" type="pres">
      <dgm:prSet presAssocID="{B8BEC743-969D-407A-8C3A-0B1FD32C1374}" presName="spaceRect" presStyleCnt="0"/>
      <dgm:spPr/>
    </dgm:pt>
    <dgm:pt modelId="{56E017A0-E487-46F5-8B1D-C6E03786A461}" type="pres">
      <dgm:prSet presAssocID="{B8BEC743-969D-407A-8C3A-0B1FD32C1374}" presName="textRect" presStyleLbl="revTx" presStyleIdx="0" presStyleCnt="1">
        <dgm:presLayoutVars>
          <dgm:chMax val="1"/>
          <dgm:chPref val="1"/>
        </dgm:presLayoutVars>
      </dgm:prSet>
      <dgm:spPr/>
    </dgm:pt>
  </dgm:ptLst>
  <dgm:cxnLst>
    <dgm:cxn modelId="{46AEFD1D-D30F-450F-9721-A75A18421502}" type="presOf" srcId="{D8D13844-C427-4628-9A92-961FAC79F167}" destId="{8EFED299-B838-4839-82FF-B76D34CE6457}" srcOrd="0" destOrd="0" presId="urn:microsoft.com/office/officeart/2018/2/layout/IconCircleList"/>
    <dgm:cxn modelId="{08A580A5-6151-4BE2-8291-0141C821E333}" srcId="{D8D13844-C427-4628-9A92-961FAC79F167}" destId="{B8BEC743-969D-407A-8C3A-0B1FD32C1374}" srcOrd="0" destOrd="0" parTransId="{286183FB-84FA-4738-A5D6-D4E41525CAA5}" sibTransId="{EE98B9AF-426A-4F74-B3E4-99FFEF582E27}"/>
    <dgm:cxn modelId="{9C81DCF1-4742-49D8-823F-D57AFF6BE4EB}" type="presOf" srcId="{B8BEC743-969D-407A-8C3A-0B1FD32C1374}" destId="{56E017A0-E487-46F5-8B1D-C6E03786A461}" srcOrd="0" destOrd="0" presId="urn:microsoft.com/office/officeart/2018/2/layout/IconCircleList"/>
    <dgm:cxn modelId="{DC4EADCC-7F0D-4677-B88B-039E922AB019}" type="presParOf" srcId="{8EFED299-B838-4839-82FF-B76D34CE6457}" destId="{D4840C11-047A-4D88-B0BE-6C0BC9752101}" srcOrd="0" destOrd="0" presId="urn:microsoft.com/office/officeart/2018/2/layout/IconCircleList"/>
    <dgm:cxn modelId="{B3C9B27A-9A63-4F3C-BAB8-6A0C8523A3C9}" type="presParOf" srcId="{D4840C11-047A-4D88-B0BE-6C0BC9752101}" destId="{B02442D7-2AEF-45F7-AD48-E69BA420DB47}" srcOrd="0" destOrd="0" presId="urn:microsoft.com/office/officeart/2018/2/layout/IconCircleList"/>
    <dgm:cxn modelId="{5262C745-942B-4C5C-A464-1B8F9D4E67D7}" type="presParOf" srcId="{B02442D7-2AEF-45F7-AD48-E69BA420DB47}" destId="{C6DEBA9D-A273-4C16-93CF-A7DC0DA5337C}" srcOrd="0" destOrd="0" presId="urn:microsoft.com/office/officeart/2018/2/layout/IconCircleList"/>
    <dgm:cxn modelId="{0DC0C3C1-85A5-4A63-B717-D37829E0985A}" type="presParOf" srcId="{B02442D7-2AEF-45F7-AD48-E69BA420DB47}" destId="{43DBF7C7-1A50-4482-8BDF-08CF4635857A}" srcOrd="1" destOrd="0" presId="urn:microsoft.com/office/officeart/2018/2/layout/IconCircleList"/>
    <dgm:cxn modelId="{5F1ABB11-F8CA-45D9-AC46-269C71615C2C}" type="presParOf" srcId="{B02442D7-2AEF-45F7-AD48-E69BA420DB47}" destId="{B5E4B428-9DD2-4E5A-8E09-44D8522CBC90}" srcOrd="2" destOrd="0" presId="urn:microsoft.com/office/officeart/2018/2/layout/IconCircleList"/>
    <dgm:cxn modelId="{19686BB3-11C6-417B-932D-9F1059335557}" type="presParOf" srcId="{B02442D7-2AEF-45F7-AD48-E69BA420DB47}" destId="{56E017A0-E487-46F5-8B1D-C6E03786A46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D13844-C427-4628-9A92-961FAC79F16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8BEC743-969D-407A-8C3A-0B1FD32C1374}">
      <dgm:prSet/>
      <dgm:spPr/>
      <dgm:t>
        <a:bodyPr/>
        <a:lstStyle/>
        <a:p>
          <a:pPr>
            <a:lnSpc>
              <a:spcPct val="100000"/>
            </a:lnSpc>
          </a:pPr>
          <a:r>
            <a:rPr lang="en-US" b="1" dirty="0"/>
            <a:t>Participation of BHP providers </a:t>
          </a:r>
          <a:r>
            <a:rPr lang="en-US" dirty="0"/>
            <a:t>in ISP meetings was common, but uneven</a:t>
          </a:r>
        </a:p>
      </dgm:t>
    </dgm:pt>
    <dgm:pt modelId="{286183FB-84FA-4738-A5D6-D4E41525CAA5}" type="parTrans" cxnId="{08A580A5-6151-4BE2-8291-0141C821E333}">
      <dgm:prSet/>
      <dgm:spPr/>
      <dgm:t>
        <a:bodyPr/>
        <a:lstStyle/>
        <a:p>
          <a:endParaRPr lang="en-US"/>
        </a:p>
      </dgm:t>
    </dgm:pt>
    <dgm:pt modelId="{EE98B9AF-426A-4F74-B3E4-99FFEF582E27}" type="sibTrans" cxnId="{08A580A5-6151-4BE2-8291-0141C821E333}">
      <dgm:prSet/>
      <dgm:spPr/>
      <dgm:t>
        <a:bodyPr/>
        <a:lstStyle/>
        <a:p>
          <a:pPr>
            <a:lnSpc>
              <a:spcPct val="100000"/>
            </a:lnSpc>
          </a:pPr>
          <a:endParaRPr lang="en-US"/>
        </a:p>
      </dgm:t>
    </dgm:pt>
    <dgm:pt modelId="{8EFED299-B838-4839-82FF-B76D34CE6457}" type="pres">
      <dgm:prSet presAssocID="{D8D13844-C427-4628-9A92-961FAC79F167}" presName="root" presStyleCnt="0">
        <dgm:presLayoutVars>
          <dgm:dir/>
          <dgm:resizeHandles val="exact"/>
        </dgm:presLayoutVars>
      </dgm:prSet>
      <dgm:spPr/>
    </dgm:pt>
    <dgm:pt modelId="{D4840C11-047A-4D88-B0BE-6C0BC9752101}" type="pres">
      <dgm:prSet presAssocID="{D8D13844-C427-4628-9A92-961FAC79F167}" presName="container" presStyleCnt="0">
        <dgm:presLayoutVars>
          <dgm:dir/>
          <dgm:resizeHandles val="exact"/>
        </dgm:presLayoutVars>
      </dgm:prSet>
      <dgm:spPr/>
    </dgm:pt>
    <dgm:pt modelId="{B02442D7-2AEF-45F7-AD48-E69BA420DB47}" type="pres">
      <dgm:prSet presAssocID="{B8BEC743-969D-407A-8C3A-0B1FD32C1374}" presName="compNode" presStyleCnt="0"/>
      <dgm:spPr/>
    </dgm:pt>
    <dgm:pt modelId="{C6DEBA9D-A273-4C16-93CF-A7DC0DA5337C}" type="pres">
      <dgm:prSet presAssocID="{B8BEC743-969D-407A-8C3A-0B1FD32C1374}" presName="iconBgRect" presStyleLbl="bgShp" presStyleIdx="0" presStyleCnt="1"/>
      <dgm:spPr/>
    </dgm:pt>
    <dgm:pt modelId="{43DBF7C7-1A50-4482-8BDF-08CF4635857A}" type="pres">
      <dgm:prSet presAssocID="{B8BEC743-969D-407A-8C3A-0B1FD32C1374}"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5E4B428-9DD2-4E5A-8E09-44D8522CBC90}" type="pres">
      <dgm:prSet presAssocID="{B8BEC743-969D-407A-8C3A-0B1FD32C1374}" presName="spaceRect" presStyleCnt="0"/>
      <dgm:spPr/>
    </dgm:pt>
    <dgm:pt modelId="{56E017A0-E487-46F5-8B1D-C6E03786A461}" type="pres">
      <dgm:prSet presAssocID="{B8BEC743-969D-407A-8C3A-0B1FD32C1374}" presName="textRect" presStyleLbl="revTx" presStyleIdx="0" presStyleCnt="1">
        <dgm:presLayoutVars>
          <dgm:chMax val="1"/>
          <dgm:chPref val="1"/>
        </dgm:presLayoutVars>
      </dgm:prSet>
      <dgm:spPr/>
    </dgm:pt>
  </dgm:ptLst>
  <dgm:cxnLst>
    <dgm:cxn modelId="{46AEFD1D-D30F-450F-9721-A75A18421502}" type="presOf" srcId="{D8D13844-C427-4628-9A92-961FAC79F167}" destId="{8EFED299-B838-4839-82FF-B76D34CE6457}" srcOrd="0" destOrd="0" presId="urn:microsoft.com/office/officeart/2018/2/layout/IconCircleList"/>
    <dgm:cxn modelId="{08A580A5-6151-4BE2-8291-0141C821E333}" srcId="{D8D13844-C427-4628-9A92-961FAC79F167}" destId="{B8BEC743-969D-407A-8C3A-0B1FD32C1374}" srcOrd="0" destOrd="0" parTransId="{286183FB-84FA-4738-A5D6-D4E41525CAA5}" sibTransId="{EE98B9AF-426A-4F74-B3E4-99FFEF582E27}"/>
    <dgm:cxn modelId="{9C81DCF1-4742-49D8-823F-D57AFF6BE4EB}" type="presOf" srcId="{B8BEC743-969D-407A-8C3A-0B1FD32C1374}" destId="{56E017A0-E487-46F5-8B1D-C6E03786A461}" srcOrd="0" destOrd="0" presId="urn:microsoft.com/office/officeart/2018/2/layout/IconCircleList"/>
    <dgm:cxn modelId="{DC4EADCC-7F0D-4677-B88B-039E922AB019}" type="presParOf" srcId="{8EFED299-B838-4839-82FF-B76D34CE6457}" destId="{D4840C11-047A-4D88-B0BE-6C0BC9752101}" srcOrd="0" destOrd="0" presId="urn:microsoft.com/office/officeart/2018/2/layout/IconCircleList"/>
    <dgm:cxn modelId="{B3C9B27A-9A63-4F3C-BAB8-6A0C8523A3C9}" type="presParOf" srcId="{D4840C11-047A-4D88-B0BE-6C0BC9752101}" destId="{B02442D7-2AEF-45F7-AD48-E69BA420DB47}" srcOrd="0" destOrd="0" presId="urn:microsoft.com/office/officeart/2018/2/layout/IconCircleList"/>
    <dgm:cxn modelId="{5262C745-942B-4C5C-A464-1B8F9D4E67D7}" type="presParOf" srcId="{B02442D7-2AEF-45F7-AD48-E69BA420DB47}" destId="{C6DEBA9D-A273-4C16-93CF-A7DC0DA5337C}" srcOrd="0" destOrd="0" presId="urn:microsoft.com/office/officeart/2018/2/layout/IconCircleList"/>
    <dgm:cxn modelId="{0DC0C3C1-85A5-4A63-B717-D37829E0985A}" type="presParOf" srcId="{B02442D7-2AEF-45F7-AD48-E69BA420DB47}" destId="{43DBF7C7-1A50-4482-8BDF-08CF4635857A}" srcOrd="1" destOrd="0" presId="urn:microsoft.com/office/officeart/2018/2/layout/IconCircleList"/>
    <dgm:cxn modelId="{5F1ABB11-F8CA-45D9-AC46-269C71615C2C}" type="presParOf" srcId="{B02442D7-2AEF-45F7-AD48-E69BA420DB47}" destId="{B5E4B428-9DD2-4E5A-8E09-44D8522CBC90}" srcOrd="2" destOrd="0" presId="urn:microsoft.com/office/officeart/2018/2/layout/IconCircleList"/>
    <dgm:cxn modelId="{19686BB3-11C6-417B-932D-9F1059335557}" type="presParOf" srcId="{B02442D7-2AEF-45F7-AD48-E69BA420DB47}" destId="{56E017A0-E487-46F5-8B1D-C6E03786A46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D13844-C427-4628-9A92-961FAC79F16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8BEC743-969D-407A-8C3A-0B1FD32C1374}">
      <dgm:prSet/>
      <dgm:spPr/>
      <dgm:t>
        <a:bodyPr/>
        <a:lstStyle/>
        <a:p>
          <a:pPr>
            <a:lnSpc>
              <a:spcPct val="100000"/>
            </a:lnSpc>
          </a:pPr>
          <a:r>
            <a:rPr lang="en-US" dirty="0"/>
            <a:t>BHP participation and integration appeared </a:t>
          </a:r>
          <a:r>
            <a:rPr lang="en-US" b="1" dirty="0"/>
            <a:t>across all ISP building bocks</a:t>
          </a:r>
          <a:endParaRPr lang="en-US" dirty="0"/>
        </a:p>
      </dgm:t>
    </dgm:pt>
    <dgm:pt modelId="{286183FB-84FA-4738-A5D6-D4E41525CAA5}" type="parTrans" cxnId="{08A580A5-6151-4BE2-8291-0141C821E333}">
      <dgm:prSet/>
      <dgm:spPr/>
      <dgm:t>
        <a:bodyPr/>
        <a:lstStyle/>
        <a:p>
          <a:endParaRPr lang="en-US"/>
        </a:p>
      </dgm:t>
    </dgm:pt>
    <dgm:pt modelId="{EE98B9AF-426A-4F74-B3E4-99FFEF582E27}" type="sibTrans" cxnId="{08A580A5-6151-4BE2-8291-0141C821E333}">
      <dgm:prSet/>
      <dgm:spPr/>
      <dgm:t>
        <a:bodyPr/>
        <a:lstStyle/>
        <a:p>
          <a:pPr>
            <a:lnSpc>
              <a:spcPct val="100000"/>
            </a:lnSpc>
          </a:pPr>
          <a:endParaRPr lang="en-US"/>
        </a:p>
      </dgm:t>
    </dgm:pt>
    <dgm:pt modelId="{8EFED299-B838-4839-82FF-B76D34CE6457}" type="pres">
      <dgm:prSet presAssocID="{D8D13844-C427-4628-9A92-961FAC79F167}" presName="root" presStyleCnt="0">
        <dgm:presLayoutVars>
          <dgm:dir/>
          <dgm:resizeHandles val="exact"/>
        </dgm:presLayoutVars>
      </dgm:prSet>
      <dgm:spPr/>
    </dgm:pt>
    <dgm:pt modelId="{D4840C11-047A-4D88-B0BE-6C0BC9752101}" type="pres">
      <dgm:prSet presAssocID="{D8D13844-C427-4628-9A92-961FAC79F167}" presName="container" presStyleCnt="0">
        <dgm:presLayoutVars>
          <dgm:dir/>
          <dgm:resizeHandles val="exact"/>
        </dgm:presLayoutVars>
      </dgm:prSet>
      <dgm:spPr/>
    </dgm:pt>
    <dgm:pt modelId="{B02442D7-2AEF-45F7-AD48-E69BA420DB47}" type="pres">
      <dgm:prSet presAssocID="{B8BEC743-969D-407A-8C3A-0B1FD32C1374}" presName="compNode" presStyleCnt="0"/>
      <dgm:spPr/>
    </dgm:pt>
    <dgm:pt modelId="{C6DEBA9D-A273-4C16-93CF-A7DC0DA5337C}" type="pres">
      <dgm:prSet presAssocID="{B8BEC743-969D-407A-8C3A-0B1FD32C1374}" presName="iconBgRect" presStyleLbl="bgShp" presStyleIdx="0" presStyleCnt="1"/>
      <dgm:spPr/>
    </dgm:pt>
    <dgm:pt modelId="{43DBF7C7-1A50-4482-8BDF-08CF4635857A}" type="pres">
      <dgm:prSet presAssocID="{B8BEC743-969D-407A-8C3A-0B1FD32C1374}"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5E4B428-9DD2-4E5A-8E09-44D8522CBC90}" type="pres">
      <dgm:prSet presAssocID="{B8BEC743-969D-407A-8C3A-0B1FD32C1374}" presName="spaceRect" presStyleCnt="0"/>
      <dgm:spPr/>
    </dgm:pt>
    <dgm:pt modelId="{56E017A0-E487-46F5-8B1D-C6E03786A461}" type="pres">
      <dgm:prSet presAssocID="{B8BEC743-969D-407A-8C3A-0B1FD32C1374}" presName="textRect" presStyleLbl="revTx" presStyleIdx="0" presStyleCnt="1">
        <dgm:presLayoutVars>
          <dgm:chMax val="1"/>
          <dgm:chPref val="1"/>
        </dgm:presLayoutVars>
      </dgm:prSet>
      <dgm:spPr/>
    </dgm:pt>
  </dgm:ptLst>
  <dgm:cxnLst>
    <dgm:cxn modelId="{46AEFD1D-D30F-450F-9721-A75A18421502}" type="presOf" srcId="{D8D13844-C427-4628-9A92-961FAC79F167}" destId="{8EFED299-B838-4839-82FF-B76D34CE6457}" srcOrd="0" destOrd="0" presId="urn:microsoft.com/office/officeart/2018/2/layout/IconCircleList"/>
    <dgm:cxn modelId="{08A580A5-6151-4BE2-8291-0141C821E333}" srcId="{D8D13844-C427-4628-9A92-961FAC79F167}" destId="{B8BEC743-969D-407A-8C3A-0B1FD32C1374}" srcOrd="0" destOrd="0" parTransId="{286183FB-84FA-4738-A5D6-D4E41525CAA5}" sibTransId="{EE98B9AF-426A-4F74-B3E4-99FFEF582E27}"/>
    <dgm:cxn modelId="{9C81DCF1-4742-49D8-823F-D57AFF6BE4EB}" type="presOf" srcId="{B8BEC743-969D-407A-8C3A-0B1FD32C1374}" destId="{56E017A0-E487-46F5-8B1D-C6E03786A461}" srcOrd="0" destOrd="0" presId="urn:microsoft.com/office/officeart/2018/2/layout/IconCircleList"/>
    <dgm:cxn modelId="{DC4EADCC-7F0D-4677-B88B-039E922AB019}" type="presParOf" srcId="{8EFED299-B838-4839-82FF-B76D34CE6457}" destId="{D4840C11-047A-4D88-B0BE-6C0BC9752101}" srcOrd="0" destOrd="0" presId="urn:microsoft.com/office/officeart/2018/2/layout/IconCircleList"/>
    <dgm:cxn modelId="{B3C9B27A-9A63-4F3C-BAB8-6A0C8523A3C9}" type="presParOf" srcId="{D4840C11-047A-4D88-B0BE-6C0BC9752101}" destId="{B02442D7-2AEF-45F7-AD48-E69BA420DB47}" srcOrd="0" destOrd="0" presId="urn:microsoft.com/office/officeart/2018/2/layout/IconCircleList"/>
    <dgm:cxn modelId="{5262C745-942B-4C5C-A464-1B8F9D4E67D7}" type="presParOf" srcId="{B02442D7-2AEF-45F7-AD48-E69BA420DB47}" destId="{C6DEBA9D-A273-4C16-93CF-A7DC0DA5337C}" srcOrd="0" destOrd="0" presId="urn:microsoft.com/office/officeart/2018/2/layout/IconCircleList"/>
    <dgm:cxn modelId="{0DC0C3C1-85A5-4A63-B717-D37829E0985A}" type="presParOf" srcId="{B02442D7-2AEF-45F7-AD48-E69BA420DB47}" destId="{43DBF7C7-1A50-4482-8BDF-08CF4635857A}" srcOrd="1" destOrd="0" presId="urn:microsoft.com/office/officeart/2018/2/layout/IconCircleList"/>
    <dgm:cxn modelId="{5F1ABB11-F8CA-45D9-AC46-269C71615C2C}" type="presParOf" srcId="{B02442D7-2AEF-45F7-AD48-E69BA420DB47}" destId="{B5E4B428-9DD2-4E5A-8E09-44D8522CBC90}" srcOrd="2" destOrd="0" presId="urn:microsoft.com/office/officeart/2018/2/layout/IconCircleList"/>
    <dgm:cxn modelId="{19686BB3-11C6-417B-932D-9F1059335557}" type="presParOf" srcId="{B02442D7-2AEF-45F7-AD48-E69BA420DB47}" destId="{56E017A0-E487-46F5-8B1D-C6E03786A46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3FA50F-E846-4ADE-A46B-E5823F0754B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BA111BF-61E8-4058-904E-B22D30103870}">
      <dgm:prSet/>
      <dgm:spPr/>
      <dgm:t>
        <a:bodyPr/>
        <a:lstStyle/>
        <a:p>
          <a:r>
            <a:rPr lang="en-US"/>
            <a:t>Practice Innovation Program Colorado </a:t>
          </a:r>
          <a:r>
            <a:rPr lang="en-US">
              <a:hlinkClick xmlns:r="http://schemas.openxmlformats.org/officeDocument/2006/relationships" r:id="rId1"/>
            </a:rPr>
            <a:t>http://www.practiceinnovationco.org/</a:t>
          </a:r>
          <a:endParaRPr lang="en-US"/>
        </a:p>
      </dgm:t>
    </dgm:pt>
    <dgm:pt modelId="{DA4C3620-3E56-4BEC-8583-75651D24B7D5}" type="parTrans" cxnId="{012B00CF-E58D-49AA-AAE9-C117F2F6920B}">
      <dgm:prSet/>
      <dgm:spPr/>
      <dgm:t>
        <a:bodyPr/>
        <a:lstStyle/>
        <a:p>
          <a:endParaRPr lang="en-US"/>
        </a:p>
      </dgm:t>
    </dgm:pt>
    <dgm:pt modelId="{B4593F7C-ED40-4546-8E5E-4DA902BC9234}" type="sibTrans" cxnId="{012B00CF-E58D-49AA-AAE9-C117F2F6920B}">
      <dgm:prSet/>
      <dgm:spPr/>
      <dgm:t>
        <a:bodyPr/>
        <a:lstStyle/>
        <a:p>
          <a:endParaRPr lang="en-US"/>
        </a:p>
      </dgm:t>
    </dgm:pt>
    <dgm:pt modelId="{3D7CCAC6-DD09-421A-B274-253F97BCC699}">
      <dgm:prSet/>
      <dgm:spPr/>
      <dgm:t>
        <a:bodyPr/>
        <a:lstStyle/>
        <a:p>
          <a:r>
            <a:rPr lang="en-US"/>
            <a:t>Events </a:t>
          </a:r>
          <a:r>
            <a:rPr lang="en-US">
              <a:hlinkClick xmlns:r="http://schemas.openxmlformats.org/officeDocument/2006/relationships" r:id="rId2"/>
            </a:rPr>
            <a:t>http://www.practiceinnovationco.org/events/</a:t>
          </a:r>
          <a:r>
            <a:rPr lang="en-US"/>
            <a:t>	</a:t>
          </a:r>
        </a:p>
      </dgm:t>
    </dgm:pt>
    <dgm:pt modelId="{8143731C-5AB2-4DF4-8FE2-3A18B22DF49E}" type="parTrans" cxnId="{5C648541-10BA-49F0-82DC-A351093AF612}">
      <dgm:prSet/>
      <dgm:spPr/>
      <dgm:t>
        <a:bodyPr/>
        <a:lstStyle/>
        <a:p>
          <a:endParaRPr lang="en-US"/>
        </a:p>
      </dgm:t>
    </dgm:pt>
    <dgm:pt modelId="{9E5C01BE-EEEF-4391-BD33-A8FCBEC79F92}" type="sibTrans" cxnId="{5C648541-10BA-49F0-82DC-A351093AF612}">
      <dgm:prSet/>
      <dgm:spPr/>
      <dgm:t>
        <a:bodyPr/>
        <a:lstStyle/>
        <a:p>
          <a:endParaRPr lang="en-US"/>
        </a:p>
      </dgm:t>
    </dgm:pt>
    <dgm:pt modelId="{4653891D-8EFB-4E81-AB91-87D53FBE7764}">
      <dgm:prSet/>
      <dgm:spPr/>
      <dgm:t>
        <a:bodyPr/>
        <a:lstStyle/>
        <a:p>
          <a:r>
            <a:rPr lang="en-US"/>
            <a:t>Innovation Support Project (ISP) </a:t>
          </a:r>
          <a:r>
            <a:rPr lang="en-US">
              <a:hlinkClick xmlns:r="http://schemas.openxmlformats.org/officeDocument/2006/relationships" r:id="rId3"/>
            </a:rPr>
            <a:t>https://www.practiceinnovationco.org/isp/</a:t>
          </a:r>
          <a:r>
            <a:rPr lang="en-US"/>
            <a:t>	</a:t>
          </a:r>
        </a:p>
      </dgm:t>
    </dgm:pt>
    <dgm:pt modelId="{9E3255BC-3FC0-4009-878C-FCC45A643CAD}" type="parTrans" cxnId="{6FD32412-8227-49DF-B3E3-C3CE65DBD706}">
      <dgm:prSet/>
      <dgm:spPr/>
      <dgm:t>
        <a:bodyPr/>
        <a:lstStyle/>
        <a:p>
          <a:endParaRPr lang="en-US"/>
        </a:p>
      </dgm:t>
    </dgm:pt>
    <dgm:pt modelId="{95FC1124-BFA7-46D8-B3D0-2744750A4AD8}" type="sibTrans" cxnId="{6FD32412-8227-49DF-B3E3-C3CE65DBD706}">
      <dgm:prSet/>
      <dgm:spPr/>
      <dgm:t>
        <a:bodyPr/>
        <a:lstStyle/>
        <a:p>
          <a:endParaRPr lang="en-US"/>
        </a:p>
      </dgm:t>
    </dgm:pt>
    <dgm:pt modelId="{D1FFE02F-C9BE-4690-AB65-60BAE06AE27A}">
      <dgm:prSet/>
      <dgm:spPr/>
      <dgm:t>
        <a:bodyPr/>
        <a:lstStyle/>
        <a:p>
          <a:r>
            <a:rPr lang="en-US"/>
            <a:t>PIPCO: Coronavirus Resources </a:t>
          </a:r>
          <a:r>
            <a:rPr lang="en-US">
              <a:hlinkClick xmlns:r="http://schemas.openxmlformats.org/officeDocument/2006/relationships" r:id="rId4"/>
            </a:rPr>
            <a:t>https://www.practiceinnovationco.org/covid-19/</a:t>
          </a:r>
          <a:r>
            <a:rPr lang="en-US"/>
            <a:t>	</a:t>
          </a:r>
        </a:p>
      </dgm:t>
    </dgm:pt>
    <dgm:pt modelId="{4830DDBA-4A19-4436-B14E-91ABDFF50450}" type="parTrans" cxnId="{BBBC6F7A-87B8-4434-BA46-57462FF03703}">
      <dgm:prSet/>
      <dgm:spPr/>
      <dgm:t>
        <a:bodyPr/>
        <a:lstStyle/>
        <a:p>
          <a:endParaRPr lang="en-US"/>
        </a:p>
      </dgm:t>
    </dgm:pt>
    <dgm:pt modelId="{8507CB76-B16A-4903-89FD-BF54B64511A5}" type="sibTrans" cxnId="{BBBC6F7A-87B8-4434-BA46-57462FF03703}">
      <dgm:prSet/>
      <dgm:spPr/>
      <dgm:t>
        <a:bodyPr/>
        <a:lstStyle/>
        <a:p>
          <a:endParaRPr lang="en-US"/>
        </a:p>
      </dgm:t>
    </dgm:pt>
    <dgm:pt modelId="{AFF13463-FE5F-4D11-BBE5-C56AD8B89EB4}">
      <dgm:prSet/>
      <dgm:spPr/>
      <dgm:t>
        <a:bodyPr/>
        <a:lstStyle/>
        <a:p>
          <a:r>
            <a:rPr lang="en-US"/>
            <a:t>CMS Medicare Quality Payment Program (QPP) </a:t>
          </a:r>
          <a:r>
            <a:rPr lang="en-US">
              <a:hlinkClick xmlns:r="http://schemas.openxmlformats.org/officeDocument/2006/relationships" r:id="rId5"/>
            </a:rPr>
            <a:t>https://qpp.cms.gov/</a:t>
          </a:r>
          <a:r>
            <a:rPr lang="en-US"/>
            <a:t> </a:t>
          </a:r>
        </a:p>
      </dgm:t>
    </dgm:pt>
    <dgm:pt modelId="{4FC2995F-102D-4920-A46E-ADE01C95D0D0}" type="parTrans" cxnId="{B0C2E7B9-B32D-40D7-92E1-3B9FAFA79BFD}">
      <dgm:prSet/>
      <dgm:spPr/>
      <dgm:t>
        <a:bodyPr/>
        <a:lstStyle/>
        <a:p>
          <a:endParaRPr lang="en-US"/>
        </a:p>
      </dgm:t>
    </dgm:pt>
    <dgm:pt modelId="{BB89CB84-6D83-493C-A394-7E6171479901}" type="sibTrans" cxnId="{B0C2E7B9-B32D-40D7-92E1-3B9FAFA79BFD}">
      <dgm:prSet/>
      <dgm:spPr/>
      <dgm:t>
        <a:bodyPr/>
        <a:lstStyle/>
        <a:p>
          <a:endParaRPr lang="en-US"/>
        </a:p>
      </dgm:t>
    </dgm:pt>
    <dgm:pt modelId="{2122592A-F049-4505-B294-2261DCE50332}" type="pres">
      <dgm:prSet presAssocID="{C63FA50F-E846-4ADE-A46B-E5823F0754B0}" presName="vert0" presStyleCnt="0">
        <dgm:presLayoutVars>
          <dgm:dir/>
          <dgm:animOne val="branch"/>
          <dgm:animLvl val="lvl"/>
        </dgm:presLayoutVars>
      </dgm:prSet>
      <dgm:spPr/>
    </dgm:pt>
    <dgm:pt modelId="{B1A5B1A9-1330-4F0D-9CE0-35D6BBBD1004}" type="pres">
      <dgm:prSet presAssocID="{BBA111BF-61E8-4058-904E-B22D30103870}" presName="thickLine" presStyleLbl="alignNode1" presStyleIdx="0" presStyleCnt="5"/>
      <dgm:spPr/>
    </dgm:pt>
    <dgm:pt modelId="{EC1648D4-D564-4F40-B0FB-7119A3FFC303}" type="pres">
      <dgm:prSet presAssocID="{BBA111BF-61E8-4058-904E-B22D30103870}" presName="horz1" presStyleCnt="0"/>
      <dgm:spPr/>
    </dgm:pt>
    <dgm:pt modelId="{F155E64C-59F5-4C0C-A56D-0BC315A1862C}" type="pres">
      <dgm:prSet presAssocID="{BBA111BF-61E8-4058-904E-B22D30103870}" presName="tx1" presStyleLbl="revTx" presStyleIdx="0" presStyleCnt="5"/>
      <dgm:spPr/>
    </dgm:pt>
    <dgm:pt modelId="{4DE424BA-38C8-49E3-8F2B-E91472DD76C8}" type="pres">
      <dgm:prSet presAssocID="{BBA111BF-61E8-4058-904E-B22D30103870}" presName="vert1" presStyleCnt="0"/>
      <dgm:spPr/>
    </dgm:pt>
    <dgm:pt modelId="{F99E86BE-2408-4A12-958B-374A1C1D6901}" type="pres">
      <dgm:prSet presAssocID="{3D7CCAC6-DD09-421A-B274-253F97BCC699}" presName="thickLine" presStyleLbl="alignNode1" presStyleIdx="1" presStyleCnt="5"/>
      <dgm:spPr/>
    </dgm:pt>
    <dgm:pt modelId="{ED383ADD-1349-4832-92E7-C6286F94C8FB}" type="pres">
      <dgm:prSet presAssocID="{3D7CCAC6-DD09-421A-B274-253F97BCC699}" presName="horz1" presStyleCnt="0"/>
      <dgm:spPr/>
    </dgm:pt>
    <dgm:pt modelId="{89260670-3F62-4900-9BF7-E4B7D80D2D49}" type="pres">
      <dgm:prSet presAssocID="{3D7CCAC6-DD09-421A-B274-253F97BCC699}" presName="tx1" presStyleLbl="revTx" presStyleIdx="1" presStyleCnt="5"/>
      <dgm:spPr/>
    </dgm:pt>
    <dgm:pt modelId="{C5C1751C-94A8-493B-9EDF-BB7E38CE5757}" type="pres">
      <dgm:prSet presAssocID="{3D7CCAC6-DD09-421A-B274-253F97BCC699}" presName="vert1" presStyleCnt="0"/>
      <dgm:spPr/>
    </dgm:pt>
    <dgm:pt modelId="{4A811AF8-EF12-4DD5-A01C-765586E88E1D}" type="pres">
      <dgm:prSet presAssocID="{4653891D-8EFB-4E81-AB91-87D53FBE7764}" presName="thickLine" presStyleLbl="alignNode1" presStyleIdx="2" presStyleCnt="5"/>
      <dgm:spPr/>
    </dgm:pt>
    <dgm:pt modelId="{86468986-DC9A-468D-BC3B-D1DE4AB4C6FB}" type="pres">
      <dgm:prSet presAssocID="{4653891D-8EFB-4E81-AB91-87D53FBE7764}" presName="horz1" presStyleCnt="0"/>
      <dgm:spPr/>
    </dgm:pt>
    <dgm:pt modelId="{152D7998-E3D7-430B-AC72-0F35C0046AE8}" type="pres">
      <dgm:prSet presAssocID="{4653891D-8EFB-4E81-AB91-87D53FBE7764}" presName="tx1" presStyleLbl="revTx" presStyleIdx="2" presStyleCnt="5"/>
      <dgm:spPr/>
    </dgm:pt>
    <dgm:pt modelId="{0FA1F7E3-3E94-4A19-AFC2-FDBA16C8FE46}" type="pres">
      <dgm:prSet presAssocID="{4653891D-8EFB-4E81-AB91-87D53FBE7764}" presName="vert1" presStyleCnt="0"/>
      <dgm:spPr/>
    </dgm:pt>
    <dgm:pt modelId="{C1247CBC-B584-4864-BD4E-0BA42BCEE2E2}" type="pres">
      <dgm:prSet presAssocID="{D1FFE02F-C9BE-4690-AB65-60BAE06AE27A}" presName="thickLine" presStyleLbl="alignNode1" presStyleIdx="3" presStyleCnt="5"/>
      <dgm:spPr/>
    </dgm:pt>
    <dgm:pt modelId="{A768D75C-C533-464A-8C93-C107D8ACC89E}" type="pres">
      <dgm:prSet presAssocID="{D1FFE02F-C9BE-4690-AB65-60BAE06AE27A}" presName="horz1" presStyleCnt="0"/>
      <dgm:spPr/>
    </dgm:pt>
    <dgm:pt modelId="{2F9AC8B6-C46F-4629-BF63-A5D9759172C8}" type="pres">
      <dgm:prSet presAssocID="{D1FFE02F-C9BE-4690-AB65-60BAE06AE27A}" presName="tx1" presStyleLbl="revTx" presStyleIdx="3" presStyleCnt="5"/>
      <dgm:spPr/>
    </dgm:pt>
    <dgm:pt modelId="{79B23646-EC82-41B3-B61F-9032DB81DC00}" type="pres">
      <dgm:prSet presAssocID="{D1FFE02F-C9BE-4690-AB65-60BAE06AE27A}" presName="vert1" presStyleCnt="0"/>
      <dgm:spPr/>
    </dgm:pt>
    <dgm:pt modelId="{627B6633-FE78-4947-81E7-F54F4DC12834}" type="pres">
      <dgm:prSet presAssocID="{AFF13463-FE5F-4D11-BBE5-C56AD8B89EB4}" presName="thickLine" presStyleLbl="alignNode1" presStyleIdx="4" presStyleCnt="5"/>
      <dgm:spPr/>
    </dgm:pt>
    <dgm:pt modelId="{CA4C1800-DDF9-41C3-92D0-78E1369395F8}" type="pres">
      <dgm:prSet presAssocID="{AFF13463-FE5F-4D11-BBE5-C56AD8B89EB4}" presName="horz1" presStyleCnt="0"/>
      <dgm:spPr/>
    </dgm:pt>
    <dgm:pt modelId="{DF6D317F-0019-4D21-94BA-5C248182AB35}" type="pres">
      <dgm:prSet presAssocID="{AFF13463-FE5F-4D11-BBE5-C56AD8B89EB4}" presName="tx1" presStyleLbl="revTx" presStyleIdx="4" presStyleCnt="5"/>
      <dgm:spPr/>
    </dgm:pt>
    <dgm:pt modelId="{8628967A-4904-4815-9BFD-EA4EB44668BF}" type="pres">
      <dgm:prSet presAssocID="{AFF13463-FE5F-4D11-BBE5-C56AD8B89EB4}" presName="vert1" presStyleCnt="0"/>
      <dgm:spPr/>
    </dgm:pt>
  </dgm:ptLst>
  <dgm:cxnLst>
    <dgm:cxn modelId="{6FD32412-8227-49DF-B3E3-C3CE65DBD706}" srcId="{C63FA50F-E846-4ADE-A46B-E5823F0754B0}" destId="{4653891D-8EFB-4E81-AB91-87D53FBE7764}" srcOrd="2" destOrd="0" parTransId="{9E3255BC-3FC0-4009-878C-FCC45A643CAD}" sibTransId="{95FC1124-BFA7-46D8-B3D0-2744750A4AD8}"/>
    <dgm:cxn modelId="{3634AB28-FEE8-4077-8EEE-0D8949AFC4FB}" type="presOf" srcId="{AFF13463-FE5F-4D11-BBE5-C56AD8B89EB4}" destId="{DF6D317F-0019-4D21-94BA-5C248182AB35}" srcOrd="0" destOrd="0" presId="urn:microsoft.com/office/officeart/2008/layout/LinedList"/>
    <dgm:cxn modelId="{5C648541-10BA-49F0-82DC-A351093AF612}" srcId="{C63FA50F-E846-4ADE-A46B-E5823F0754B0}" destId="{3D7CCAC6-DD09-421A-B274-253F97BCC699}" srcOrd="1" destOrd="0" parTransId="{8143731C-5AB2-4DF4-8FE2-3A18B22DF49E}" sibTransId="{9E5C01BE-EEEF-4391-BD33-A8FCBEC79F92}"/>
    <dgm:cxn modelId="{4CBE5364-297A-4C8C-94A8-28CCD0D07D41}" type="presOf" srcId="{C63FA50F-E846-4ADE-A46B-E5823F0754B0}" destId="{2122592A-F049-4505-B294-2261DCE50332}" srcOrd="0" destOrd="0" presId="urn:microsoft.com/office/officeart/2008/layout/LinedList"/>
    <dgm:cxn modelId="{BBBC6F7A-87B8-4434-BA46-57462FF03703}" srcId="{C63FA50F-E846-4ADE-A46B-E5823F0754B0}" destId="{D1FFE02F-C9BE-4690-AB65-60BAE06AE27A}" srcOrd="3" destOrd="0" parTransId="{4830DDBA-4A19-4436-B14E-91ABDFF50450}" sibTransId="{8507CB76-B16A-4903-89FD-BF54B64511A5}"/>
    <dgm:cxn modelId="{3128069F-B6A4-4085-85C8-24685E32816A}" type="presOf" srcId="{3D7CCAC6-DD09-421A-B274-253F97BCC699}" destId="{89260670-3F62-4900-9BF7-E4B7D80D2D49}" srcOrd="0" destOrd="0" presId="urn:microsoft.com/office/officeart/2008/layout/LinedList"/>
    <dgm:cxn modelId="{B0C2E7B9-B32D-40D7-92E1-3B9FAFA79BFD}" srcId="{C63FA50F-E846-4ADE-A46B-E5823F0754B0}" destId="{AFF13463-FE5F-4D11-BBE5-C56AD8B89EB4}" srcOrd="4" destOrd="0" parTransId="{4FC2995F-102D-4920-A46E-ADE01C95D0D0}" sibTransId="{BB89CB84-6D83-493C-A394-7E6171479901}"/>
    <dgm:cxn modelId="{B506E4BB-21CC-4883-B608-B13BF234C46D}" type="presOf" srcId="{4653891D-8EFB-4E81-AB91-87D53FBE7764}" destId="{152D7998-E3D7-430B-AC72-0F35C0046AE8}" srcOrd="0" destOrd="0" presId="urn:microsoft.com/office/officeart/2008/layout/LinedList"/>
    <dgm:cxn modelId="{012B00CF-E58D-49AA-AAE9-C117F2F6920B}" srcId="{C63FA50F-E846-4ADE-A46B-E5823F0754B0}" destId="{BBA111BF-61E8-4058-904E-B22D30103870}" srcOrd="0" destOrd="0" parTransId="{DA4C3620-3E56-4BEC-8583-75651D24B7D5}" sibTransId="{B4593F7C-ED40-4546-8E5E-4DA902BC9234}"/>
    <dgm:cxn modelId="{16CBC2D7-601D-435F-913A-EA1A1AA447D1}" type="presOf" srcId="{BBA111BF-61E8-4058-904E-B22D30103870}" destId="{F155E64C-59F5-4C0C-A56D-0BC315A1862C}" srcOrd="0" destOrd="0" presId="urn:microsoft.com/office/officeart/2008/layout/LinedList"/>
    <dgm:cxn modelId="{4AC6CAEC-824A-4E11-8EBE-9155836CCAC2}" type="presOf" srcId="{D1FFE02F-C9BE-4690-AB65-60BAE06AE27A}" destId="{2F9AC8B6-C46F-4629-BF63-A5D9759172C8}" srcOrd="0" destOrd="0" presId="urn:microsoft.com/office/officeart/2008/layout/LinedList"/>
    <dgm:cxn modelId="{C61E5D68-E7AD-4374-97F0-E8715D597630}" type="presParOf" srcId="{2122592A-F049-4505-B294-2261DCE50332}" destId="{B1A5B1A9-1330-4F0D-9CE0-35D6BBBD1004}" srcOrd="0" destOrd="0" presId="urn:microsoft.com/office/officeart/2008/layout/LinedList"/>
    <dgm:cxn modelId="{81B5947D-6CC6-4F19-8811-B7A3EF3526AF}" type="presParOf" srcId="{2122592A-F049-4505-B294-2261DCE50332}" destId="{EC1648D4-D564-4F40-B0FB-7119A3FFC303}" srcOrd="1" destOrd="0" presId="urn:microsoft.com/office/officeart/2008/layout/LinedList"/>
    <dgm:cxn modelId="{C37D3219-B467-4E7A-BF34-35A105BCA7F6}" type="presParOf" srcId="{EC1648D4-D564-4F40-B0FB-7119A3FFC303}" destId="{F155E64C-59F5-4C0C-A56D-0BC315A1862C}" srcOrd="0" destOrd="0" presId="urn:microsoft.com/office/officeart/2008/layout/LinedList"/>
    <dgm:cxn modelId="{C4E6920C-40AE-487B-B360-38CCF23FB029}" type="presParOf" srcId="{EC1648D4-D564-4F40-B0FB-7119A3FFC303}" destId="{4DE424BA-38C8-49E3-8F2B-E91472DD76C8}" srcOrd="1" destOrd="0" presId="urn:microsoft.com/office/officeart/2008/layout/LinedList"/>
    <dgm:cxn modelId="{6F3C8C87-C1E2-4A0D-999B-1A9D6589BEC0}" type="presParOf" srcId="{2122592A-F049-4505-B294-2261DCE50332}" destId="{F99E86BE-2408-4A12-958B-374A1C1D6901}" srcOrd="2" destOrd="0" presId="urn:microsoft.com/office/officeart/2008/layout/LinedList"/>
    <dgm:cxn modelId="{B82CD5FD-C368-4B5D-A094-AA5E8630F2EB}" type="presParOf" srcId="{2122592A-F049-4505-B294-2261DCE50332}" destId="{ED383ADD-1349-4832-92E7-C6286F94C8FB}" srcOrd="3" destOrd="0" presId="urn:microsoft.com/office/officeart/2008/layout/LinedList"/>
    <dgm:cxn modelId="{CF8781AC-DC09-45E2-A90C-E591FA4F886A}" type="presParOf" srcId="{ED383ADD-1349-4832-92E7-C6286F94C8FB}" destId="{89260670-3F62-4900-9BF7-E4B7D80D2D49}" srcOrd="0" destOrd="0" presId="urn:microsoft.com/office/officeart/2008/layout/LinedList"/>
    <dgm:cxn modelId="{8A3718CC-5187-4C7A-8560-D34D3F53D7A9}" type="presParOf" srcId="{ED383ADD-1349-4832-92E7-C6286F94C8FB}" destId="{C5C1751C-94A8-493B-9EDF-BB7E38CE5757}" srcOrd="1" destOrd="0" presId="urn:microsoft.com/office/officeart/2008/layout/LinedList"/>
    <dgm:cxn modelId="{68B45D7F-FDDD-4854-B418-F603FA3A959B}" type="presParOf" srcId="{2122592A-F049-4505-B294-2261DCE50332}" destId="{4A811AF8-EF12-4DD5-A01C-765586E88E1D}" srcOrd="4" destOrd="0" presId="urn:microsoft.com/office/officeart/2008/layout/LinedList"/>
    <dgm:cxn modelId="{9FC5D94A-5F9C-45A4-9DF6-4E715636CA68}" type="presParOf" srcId="{2122592A-F049-4505-B294-2261DCE50332}" destId="{86468986-DC9A-468D-BC3B-D1DE4AB4C6FB}" srcOrd="5" destOrd="0" presId="urn:microsoft.com/office/officeart/2008/layout/LinedList"/>
    <dgm:cxn modelId="{D78E2348-B094-4284-88C0-D3A6EBAEC651}" type="presParOf" srcId="{86468986-DC9A-468D-BC3B-D1DE4AB4C6FB}" destId="{152D7998-E3D7-430B-AC72-0F35C0046AE8}" srcOrd="0" destOrd="0" presId="urn:microsoft.com/office/officeart/2008/layout/LinedList"/>
    <dgm:cxn modelId="{422BA9C0-7B83-4600-A8E1-799EE630BC0E}" type="presParOf" srcId="{86468986-DC9A-468D-BC3B-D1DE4AB4C6FB}" destId="{0FA1F7E3-3E94-4A19-AFC2-FDBA16C8FE46}" srcOrd="1" destOrd="0" presId="urn:microsoft.com/office/officeart/2008/layout/LinedList"/>
    <dgm:cxn modelId="{887943B8-9071-4AE6-8D89-6284741420F9}" type="presParOf" srcId="{2122592A-F049-4505-B294-2261DCE50332}" destId="{C1247CBC-B584-4864-BD4E-0BA42BCEE2E2}" srcOrd="6" destOrd="0" presId="urn:microsoft.com/office/officeart/2008/layout/LinedList"/>
    <dgm:cxn modelId="{042C4231-B335-446E-9216-A240919C4263}" type="presParOf" srcId="{2122592A-F049-4505-B294-2261DCE50332}" destId="{A768D75C-C533-464A-8C93-C107D8ACC89E}" srcOrd="7" destOrd="0" presId="urn:microsoft.com/office/officeart/2008/layout/LinedList"/>
    <dgm:cxn modelId="{69860150-9727-4DE8-BA6D-E50628556840}" type="presParOf" srcId="{A768D75C-C533-464A-8C93-C107D8ACC89E}" destId="{2F9AC8B6-C46F-4629-BF63-A5D9759172C8}" srcOrd="0" destOrd="0" presId="urn:microsoft.com/office/officeart/2008/layout/LinedList"/>
    <dgm:cxn modelId="{00B572B5-3809-406D-866D-C6056D5FE366}" type="presParOf" srcId="{A768D75C-C533-464A-8C93-C107D8ACC89E}" destId="{79B23646-EC82-41B3-B61F-9032DB81DC00}" srcOrd="1" destOrd="0" presId="urn:microsoft.com/office/officeart/2008/layout/LinedList"/>
    <dgm:cxn modelId="{C22AB7B3-196C-4A25-8417-C3BE3F09260C}" type="presParOf" srcId="{2122592A-F049-4505-B294-2261DCE50332}" destId="{627B6633-FE78-4947-81E7-F54F4DC12834}" srcOrd="8" destOrd="0" presId="urn:microsoft.com/office/officeart/2008/layout/LinedList"/>
    <dgm:cxn modelId="{87065F96-7E02-4C0A-9FB7-27D21D23A47F}" type="presParOf" srcId="{2122592A-F049-4505-B294-2261DCE50332}" destId="{CA4C1800-DDF9-41C3-92D0-78E1369395F8}" srcOrd="9" destOrd="0" presId="urn:microsoft.com/office/officeart/2008/layout/LinedList"/>
    <dgm:cxn modelId="{648E65A9-FE40-4C7B-ABA0-2E1C1AE12682}" type="presParOf" srcId="{CA4C1800-DDF9-41C3-92D0-78E1369395F8}" destId="{DF6D317F-0019-4D21-94BA-5C248182AB35}" srcOrd="0" destOrd="0" presId="urn:microsoft.com/office/officeart/2008/layout/LinedList"/>
    <dgm:cxn modelId="{D21D0557-F452-45D6-8F83-2C277D8A9D21}" type="presParOf" srcId="{CA4C1800-DDF9-41C3-92D0-78E1369395F8}" destId="{8628967A-4904-4815-9BFD-EA4EB44668B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EBA9D-A273-4C16-93CF-A7DC0DA5337C}">
      <dsp:nvSpPr>
        <dsp:cNvPr id="0" name=""/>
        <dsp:cNvSpPr/>
      </dsp:nvSpPr>
      <dsp:spPr>
        <a:xfrm>
          <a:off x="212335" y="150771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DBF7C7-1A50-4482-8BDF-08CF4635857A}">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E017A0-E487-46F5-8B1D-C6E03786A461}">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ISP Practice Facilitator field notes </a:t>
          </a:r>
        </a:p>
      </dsp:txBody>
      <dsp:txXfrm>
        <a:off x="1834517" y="1507711"/>
        <a:ext cx="3148942" cy="1335915"/>
      </dsp:txXfrm>
    </dsp:sp>
    <dsp:sp modelId="{0893A9A2-101F-44F1-971D-598819F6AE23}">
      <dsp:nvSpPr>
        <dsp:cNvPr id="0" name=""/>
        <dsp:cNvSpPr/>
      </dsp:nvSpPr>
      <dsp:spPr>
        <a:xfrm>
          <a:off x="5532139" y="150771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70FEC-8B68-49D4-B025-8641BA6EA9D8}">
      <dsp:nvSpPr>
        <dsp:cNvPr id="0" name=""/>
        <dsp:cNvSpPr/>
      </dsp:nvSpPr>
      <dsp:spPr>
        <a:xfrm>
          <a:off x="5812681" y="1788253"/>
          <a:ext cx="774830" cy="7748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B64694-48D0-4944-9F1A-53DB72627767}">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All notes from March 2020 through December 2021</a:t>
          </a:r>
        </a:p>
      </dsp:txBody>
      <dsp:txXfrm>
        <a:off x="7154322" y="1507711"/>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023F4-4BED-4AD5-894D-5BA3DC6DE842}">
      <dsp:nvSpPr>
        <dsp:cNvPr id="0" name=""/>
        <dsp:cNvSpPr/>
      </dsp:nvSpPr>
      <dsp:spPr>
        <a:xfrm>
          <a:off x="931505" y="900382"/>
          <a:ext cx="1447876" cy="14478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B91D7-0675-4862-B27E-1A17254FED8C}">
      <dsp:nvSpPr>
        <dsp:cNvPr id="0" name=""/>
        <dsp:cNvSpPr/>
      </dsp:nvSpPr>
      <dsp:spPr>
        <a:xfrm>
          <a:off x="46692" y="2730955"/>
          <a:ext cx="32175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Summarized quantitative  data</a:t>
          </a:r>
        </a:p>
      </dsp:txBody>
      <dsp:txXfrm>
        <a:off x="46692" y="2730955"/>
        <a:ext cx="3217502" cy="720000"/>
      </dsp:txXfrm>
    </dsp:sp>
    <dsp:sp modelId="{8C24ACDE-044C-4AD3-8CC3-BED6DF66FE40}">
      <dsp:nvSpPr>
        <dsp:cNvPr id="0" name=""/>
        <dsp:cNvSpPr/>
      </dsp:nvSpPr>
      <dsp:spPr>
        <a:xfrm>
          <a:off x="4712071" y="900382"/>
          <a:ext cx="1447876" cy="14478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846A7C-E25D-42F5-B658-104AAFE5E76C}">
      <dsp:nvSpPr>
        <dsp:cNvPr id="0" name=""/>
        <dsp:cNvSpPr/>
      </dsp:nvSpPr>
      <dsp:spPr>
        <a:xfrm>
          <a:off x="3827258" y="2730955"/>
          <a:ext cx="32175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Read and summarized qualitative data</a:t>
          </a:r>
        </a:p>
      </dsp:txBody>
      <dsp:txXfrm>
        <a:off x="3827258" y="2730955"/>
        <a:ext cx="3217502" cy="720000"/>
      </dsp:txXfrm>
    </dsp:sp>
    <dsp:sp modelId="{D2CAEB11-60D8-4C70-BD51-9D142FA88A4F}">
      <dsp:nvSpPr>
        <dsp:cNvPr id="0" name=""/>
        <dsp:cNvSpPr/>
      </dsp:nvSpPr>
      <dsp:spPr>
        <a:xfrm>
          <a:off x="8492637" y="900382"/>
          <a:ext cx="1447876" cy="14478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241AF-3492-4CB3-A26D-16B7E62D0FA9}">
      <dsp:nvSpPr>
        <dsp:cNvPr id="0" name=""/>
        <dsp:cNvSpPr/>
      </dsp:nvSpPr>
      <dsp:spPr>
        <a:xfrm>
          <a:off x="7607824" y="2730955"/>
          <a:ext cx="32175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Described overall BH activity in ISP practices</a:t>
          </a:r>
        </a:p>
      </dsp:txBody>
      <dsp:txXfrm>
        <a:off x="7607824" y="2730955"/>
        <a:ext cx="321750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023F4-4BED-4AD5-894D-5BA3DC6DE842}">
      <dsp:nvSpPr>
        <dsp:cNvPr id="0" name=""/>
        <dsp:cNvSpPr/>
      </dsp:nvSpPr>
      <dsp:spPr>
        <a:xfrm>
          <a:off x="114290" y="705929"/>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B91D7-0675-4862-B27E-1A17254FED8C}">
      <dsp:nvSpPr>
        <dsp:cNvPr id="0" name=""/>
        <dsp:cNvSpPr/>
      </dsp:nvSpPr>
      <dsp:spPr>
        <a:xfrm>
          <a:off x="2227675" y="252014"/>
          <a:ext cx="7036070" cy="277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pPr>
          <a:r>
            <a:rPr lang="en-US" sz="2200" kern="1200" dirty="0"/>
            <a:t>Just because we didn’t see it in a field note that doesn’t mean it’s didn’t happen</a:t>
          </a:r>
        </a:p>
        <a:p>
          <a:pPr marL="0" lvl="0" indent="0" algn="l" defTabSz="977900">
            <a:lnSpc>
              <a:spcPct val="100000"/>
            </a:lnSpc>
            <a:spcBef>
              <a:spcPct val="0"/>
            </a:spcBef>
            <a:spcAft>
              <a:spcPct val="35000"/>
            </a:spcAft>
            <a:buNone/>
          </a:pPr>
          <a:endParaRPr lang="en-US" sz="2200" kern="1200" dirty="0"/>
        </a:p>
        <a:p>
          <a:pPr marL="0" lvl="0" indent="0" algn="l" defTabSz="977900">
            <a:lnSpc>
              <a:spcPct val="100000"/>
            </a:lnSpc>
            <a:spcBef>
              <a:spcPct val="0"/>
            </a:spcBef>
            <a:spcAft>
              <a:spcPct val="35000"/>
            </a:spcAft>
            <a:buNone/>
          </a:pPr>
          <a:r>
            <a:rPr lang="en-US" sz="2200" kern="1200" dirty="0"/>
            <a:t>This is preliminary and results could change</a:t>
          </a:r>
        </a:p>
        <a:p>
          <a:pPr marL="0" lvl="0" indent="0" algn="l" defTabSz="977900">
            <a:lnSpc>
              <a:spcPct val="100000"/>
            </a:lnSpc>
            <a:spcBef>
              <a:spcPct val="0"/>
            </a:spcBef>
            <a:spcAft>
              <a:spcPct val="35000"/>
            </a:spcAft>
            <a:buNone/>
          </a:pPr>
          <a:endParaRPr lang="en-US" sz="2200" kern="1200" dirty="0"/>
        </a:p>
        <a:p>
          <a:pPr marL="0" lvl="0" indent="0" algn="l" defTabSz="977900">
            <a:lnSpc>
              <a:spcPct val="100000"/>
            </a:lnSpc>
            <a:spcBef>
              <a:spcPct val="0"/>
            </a:spcBef>
            <a:spcAft>
              <a:spcPct val="35000"/>
            </a:spcAft>
            <a:buNone/>
          </a:pPr>
          <a:r>
            <a:rPr lang="en-US" sz="2200" kern="1200" dirty="0"/>
            <a:t>Data are uneven across practices</a:t>
          </a:r>
        </a:p>
      </dsp:txBody>
      <dsp:txXfrm>
        <a:off x="2227675" y="252014"/>
        <a:ext cx="7036070" cy="2777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EBA9D-A273-4C16-93CF-A7DC0DA5337C}">
      <dsp:nvSpPr>
        <dsp:cNvPr id="0" name=""/>
        <dsp:cNvSpPr/>
      </dsp:nvSpPr>
      <dsp:spPr>
        <a:xfrm>
          <a:off x="0" y="1582832"/>
          <a:ext cx="1185672" cy="11856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DBF7C7-1A50-4482-8BDF-08CF4635857A}">
      <dsp:nvSpPr>
        <dsp:cNvPr id="0" name=""/>
        <dsp:cNvSpPr/>
      </dsp:nvSpPr>
      <dsp:spPr>
        <a:xfrm>
          <a:off x="248991" y="1831824"/>
          <a:ext cx="687689" cy="687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E017A0-E487-46F5-8B1D-C6E03786A461}">
      <dsp:nvSpPr>
        <dsp:cNvPr id="0" name=""/>
        <dsp:cNvSpPr/>
      </dsp:nvSpPr>
      <dsp:spPr>
        <a:xfrm>
          <a:off x="1439744" y="1582832"/>
          <a:ext cx="2794798" cy="118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Just over 50% of practices </a:t>
          </a:r>
          <a:r>
            <a:rPr lang="en-US" sz="2000" kern="1200" dirty="0"/>
            <a:t>in ISP addressed BH in more than one month</a:t>
          </a:r>
        </a:p>
      </dsp:txBody>
      <dsp:txXfrm>
        <a:off x="1439744" y="1582832"/>
        <a:ext cx="2794798" cy="1185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EBA9D-A273-4C16-93CF-A7DC0DA5337C}">
      <dsp:nvSpPr>
        <dsp:cNvPr id="0" name=""/>
        <dsp:cNvSpPr/>
      </dsp:nvSpPr>
      <dsp:spPr>
        <a:xfrm>
          <a:off x="0" y="1582832"/>
          <a:ext cx="1185672" cy="11856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DBF7C7-1A50-4482-8BDF-08CF4635857A}">
      <dsp:nvSpPr>
        <dsp:cNvPr id="0" name=""/>
        <dsp:cNvSpPr/>
      </dsp:nvSpPr>
      <dsp:spPr>
        <a:xfrm>
          <a:off x="248991" y="1831824"/>
          <a:ext cx="687689" cy="687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E017A0-E487-46F5-8B1D-C6E03786A461}">
      <dsp:nvSpPr>
        <dsp:cNvPr id="0" name=""/>
        <dsp:cNvSpPr/>
      </dsp:nvSpPr>
      <dsp:spPr>
        <a:xfrm>
          <a:off x="1439744" y="1582832"/>
          <a:ext cx="2794798" cy="118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kern="1200" dirty="0"/>
            <a:t>BH activities </a:t>
          </a:r>
          <a:r>
            <a:rPr lang="en-US" sz="2400" b="1" kern="1200" dirty="0"/>
            <a:t>integrated into other building block work</a:t>
          </a:r>
          <a:endParaRPr lang="en-US" sz="2400" kern="1200" dirty="0"/>
        </a:p>
      </dsp:txBody>
      <dsp:txXfrm>
        <a:off x="1439744" y="1582832"/>
        <a:ext cx="2794798" cy="1185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EBA9D-A273-4C16-93CF-A7DC0DA5337C}">
      <dsp:nvSpPr>
        <dsp:cNvPr id="0" name=""/>
        <dsp:cNvSpPr/>
      </dsp:nvSpPr>
      <dsp:spPr>
        <a:xfrm>
          <a:off x="0" y="1582832"/>
          <a:ext cx="1185672" cy="11856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DBF7C7-1A50-4482-8BDF-08CF4635857A}">
      <dsp:nvSpPr>
        <dsp:cNvPr id="0" name=""/>
        <dsp:cNvSpPr/>
      </dsp:nvSpPr>
      <dsp:spPr>
        <a:xfrm>
          <a:off x="248991" y="1831824"/>
          <a:ext cx="687689" cy="687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E017A0-E487-46F5-8B1D-C6E03786A461}">
      <dsp:nvSpPr>
        <dsp:cNvPr id="0" name=""/>
        <dsp:cNvSpPr/>
      </dsp:nvSpPr>
      <dsp:spPr>
        <a:xfrm>
          <a:off x="1439744" y="1582832"/>
          <a:ext cx="2794798" cy="118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Participation of BHP providers </a:t>
          </a:r>
          <a:r>
            <a:rPr lang="en-US" sz="2000" kern="1200" dirty="0"/>
            <a:t>in ISP meetings was common, but uneven</a:t>
          </a:r>
        </a:p>
      </dsp:txBody>
      <dsp:txXfrm>
        <a:off x="1439744" y="1582832"/>
        <a:ext cx="2794798" cy="1185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EBA9D-A273-4C16-93CF-A7DC0DA5337C}">
      <dsp:nvSpPr>
        <dsp:cNvPr id="0" name=""/>
        <dsp:cNvSpPr/>
      </dsp:nvSpPr>
      <dsp:spPr>
        <a:xfrm>
          <a:off x="0" y="1582832"/>
          <a:ext cx="1185672" cy="11856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DBF7C7-1A50-4482-8BDF-08CF4635857A}">
      <dsp:nvSpPr>
        <dsp:cNvPr id="0" name=""/>
        <dsp:cNvSpPr/>
      </dsp:nvSpPr>
      <dsp:spPr>
        <a:xfrm>
          <a:off x="248991" y="1831824"/>
          <a:ext cx="687689" cy="687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E017A0-E487-46F5-8B1D-C6E03786A461}">
      <dsp:nvSpPr>
        <dsp:cNvPr id="0" name=""/>
        <dsp:cNvSpPr/>
      </dsp:nvSpPr>
      <dsp:spPr>
        <a:xfrm>
          <a:off x="1439744" y="1582832"/>
          <a:ext cx="2794798" cy="118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BHP participation and integration appeared </a:t>
          </a:r>
          <a:r>
            <a:rPr lang="en-US" sz="1900" b="1" kern="1200" dirty="0"/>
            <a:t>across all ISP building bocks</a:t>
          </a:r>
          <a:endParaRPr lang="en-US" sz="1900" kern="1200" dirty="0"/>
        </a:p>
      </dsp:txBody>
      <dsp:txXfrm>
        <a:off x="1439744" y="1582832"/>
        <a:ext cx="2794798" cy="1185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5B1A9-1330-4F0D-9CE0-35D6BBBD1004}">
      <dsp:nvSpPr>
        <dsp:cNvPr id="0" name=""/>
        <dsp:cNvSpPr/>
      </dsp:nvSpPr>
      <dsp:spPr>
        <a:xfrm>
          <a:off x="0" y="500"/>
          <a:ext cx="690978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5E64C-59F5-4C0C-A56D-0BC315A1862C}">
      <dsp:nvSpPr>
        <dsp:cNvPr id="0" name=""/>
        <dsp:cNvSpPr/>
      </dsp:nvSpPr>
      <dsp:spPr>
        <a:xfrm>
          <a:off x="0" y="500"/>
          <a:ext cx="6909789" cy="82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Practice Innovation Program Colorado </a:t>
          </a:r>
          <a:r>
            <a:rPr lang="en-US" sz="2100" kern="1200">
              <a:hlinkClick xmlns:r="http://schemas.openxmlformats.org/officeDocument/2006/relationships" r:id="rId1"/>
            </a:rPr>
            <a:t>http://www.practiceinnovationco.org/</a:t>
          </a:r>
          <a:endParaRPr lang="en-US" sz="2100" kern="1200"/>
        </a:p>
      </dsp:txBody>
      <dsp:txXfrm>
        <a:off x="0" y="500"/>
        <a:ext cx="6909789" cy="820136"/>
      </dsp:txXfrm>
    </dsp:sp>
    <dsp:sp modelId="{F99E86BE-2408-4A12-958B-374A1C1D6901}">
      <dsp:nvSpPr>
        <dsp:cNvPr id="0" name=""/>
        <dsp:cNvSpPr/>
      </dsp:nvSpPr>
      <dsp:spPr>
        <a:xfrm>
          <a:off x="0" y="820637"/>
          <a:ext cx="690978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260670-3F62-4900-9BF7-E4B7D80D2D49}">
      <dsp:nvSpPr>
        <dsp:cNvPr id="0" name=""/>
        <dsp:cNvSpPr/>
      </dsp:nvSpPr>
      <dsp:spPr>
        <a:xfrm>
          <a:off x="0" y="820637"/>
          <a:ext cx="6909789" cy="82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Events </a:t>
          </a:r>
          <a:r>
            <a:rPr lang="en-US" sz="2100" kern="1200">
              <a:hlinkClick xmlns:r="http://schemas.openxmlformats.org/officeDocument/2006/relationships" r:id="rId2"/>
            </a:rPr>
            <a:t>http://www.practiceinnovationco.org/events/</a:t>
          </a:r>
          <a:r>
            <a:rPr lang="en-US" sz="2100" kern="1200"/>
            <a:t>	</a:t>
          </a:r>
        </a:p>
      </dsp:txBody>
      <dsp:txXfrm>
        <a:off x="0" y="820637"/>
        <a:ext cx="6909789" cy="820136"/>
      </dsp:txXfrm>
    </dsp:sp>
    <dsp:sp modelId="{4A811AF8-EF12-4DD5-A01C-765586E88E1D}">
      <dsp:nvSpPr>
        <dsp:cNvPr id="0" name=""/>
        <dsp:cNvSpPr/>
      </dsp:nvSpPr>
      <dsp:spPr>
        <a:xfrm>
          <a:off x="0" y="1640774"/>
          <a:ext cx="690978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D7998-E3D7-430B-AC72-0F35C0046AE8}">
      <dsp:nvSpPr>
        <dsp:cNvPr id="0" name=""/>
        <dsp:cNvSpPr/>
      </dsp:nvSpPr>
      <dsp:spPr>
        <a:xfrm>
          <a:off x="0" y="1640774"/>
          <a:ext cx="6909789" cy="82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Innovation Support Project (ISP) </a:t>
          </a:r>
          <a:r>
            <a:rPr lang="en-US" sz="2100" kern="1200">
              <a:hlinkClick xmlns:r="http://schemas.openxmlformats.org/officeDocument/2006/relationships" r:id="rId3"/>
            </a:rPr>
            <a:t>https://www.practiceinnovationco.org/isp/</a:t>
          </a:r>
          <a:r>
            <a:rPr lang="en-US" sz="2100" kern="1200"/>
            <a:t>	</a:t>
          </a:r>
        </a:p>
      </dsp:txBody>
      <dsp:txXfrm>
        <a:off x="0" y="1640774"/>
        <a:ext cx="6909789" cy="820136"/>
      </dsp:txXfrm>
    </dsp:sp>
    <dsp:sp modelId="{C1247CBC-B584-4864-BD4E-0BA42BCEE2E2}">
      <dsp:nvSpPr>
        <dsp:cNvPr id="0" name=""/>
        <dsp:cNvSpPr/>
      </dsp:nvSpPr>
      <dsp:spPr>
        <a:xfrm>
          <a:off x="0" y="2460911"/>
          <a:ext cx="690978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9AC8B6-C46F-4629-BF63-A5D9759172C8}">
      <dsp:nvSpPr>
        <dsp:cNvPr id="0" name=""/>
        <dsp:cNvSpPr/>
      </dsp:nvSpPr>
      <dsp:spPr>
        <a:xfrm>
          <a:off x="0" y="2460911"/>
          <a:ext cx="6909789" cy="82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PIPCO: Coronavirus Resources </a:t>
          </a:r>
          <a:r>
            <a:rPr lang="en-US" sz="2100" kern="1200">
              <a:hlinkClick xmlns:r="http://schemas.openxmlformats.org/officeDocument/2006/relationships" r:id="rId4"/>
            </a:rPr>
            <a:t>https://www.practiceinnovationco.org/covid-19/</a:t>
          </a:r>
          <a:r>
            <a:rPr lang="en-US" sz="2100" kern="1200"/>
            <a:t>	</a:t>
          </a:r>
        </a:p>
      </dsp:txBody>
      <dsp:txXfrm>
        <a:off x="0" y="2460911"/>
        <a:ext cx="6909789" cy="820136"/>
      </dsp:txXfrm>
    </dsp:sp>
    <dsp:sp modelId="{627B6633-FE78-4947-81E7-F54F4DC12834}">
      <dsp:nvSpPr>
        <dsp:cNvPr id="0" name=""/>
        <dsp:cNvSpPr/>
      </dsp:nvSpPr>
      <dsp:spPr>
        <a:xfrm>
          <a:off x="0" y="3281048"/>
          <a:ext cx="690978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D317F-0019-4D21-94BA-5C248182AB35}">
      <dsp:nvSpPr>
        <dsp:cNvPr id="0" name=""/>
        <dsp:cNvSpPr/>
      </dsp:nvSpPr>
      <dsp:spPr>
        <a:xfrm>
          <a:off x="0" y="3281048"/>
          <a:ext cx="6909789" cy="82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CMS Medicare Quality Payment Program (QPP) </a:t>
          </a:r>
          <a:r>
            <a:rPr lang="en-US" sz="2100" kern="1200">
              <a:hlinkClick xmlns:r="http://schemas.openxmlformats.org/officeDocument/2006/relationships" r:id="rId5"/>
            </a:rPr>
            <a:t>https://qpp.cms.gov/</a:t>
          </a:r>
          <a:r>
            <a:rPr lang="en-US" sz="2100" kern="1200"/>
            <a:t> </a:t>
          </a:r>
        </a:p>
      </dsp:txBody>
      <dsp:txXfrm>
        <a:off x="0" y="3281048"/>
        <a:ext cx="6909789" cy="82013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86365-1DE3-4206-8631-568DB8EFC2CA}" type="datetimeFigureOut">
              <a:rPr lang="en-US" smtClean="0"/>
              <a:t>1/10/2022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E3E54-3F2D-480A-AF88-F8D5E430E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52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Going into a bit of the how:</a:t>
            </a:r>
          </a:p>
          <a:p>
            <a:r>
              <a:rPr lang="en-US" baseline="0"/>
              <a:t>Spent a great deal of time with Kyle this morning discussing data and how that informs managing populations within your practice.</a:t>
            </a:r>
          </a:p>
          <a:p>
            <a:r>
              <a:rPr lang="en-US" baseline="0"/>
              <a:t>I’m going to spend some time discussing some tools in addition to effectively using data to better understand and manage populations of patients within your practice, including:</a:t>
            </a:r>
          </a:p>
          <a:p>
            <a:r>
              <a:rPr lang="en-US" baseline="0"/>
              <a:t>Empanelment </a:t>
            </a:r>
          </a:p>
          <a:p>
            <a:r>
              <a:rPr lang="en-US" baseline="0"/>
              <a:t>Team-based care</a:t>
            </a:r>
          </a:p>
          <a:p>
            <a:r>
              <a:rPr lang="en-US" baseline="0" err="1"/>
              <a:t>Poplulation</a:t>
            </a:r>
            <a:r>
              <a:rPr lang="en-US" baseline="0"/>
              <a:t> management tools – risk stratification, registries</a:t>
            </a:r>
          </a:p>
        </p:txBody>
      </p:sp>
      <p:sp>
        <p:nvSpPr>
          <p:cNvPr id="4" name="Slide Number Placeholder 3"/>
          <p:cNvSpPr>
            <a:spLocks noGrp="1"/>
          </p:cNvSpPr>
          <p:nvPr>
            <p:ph type="sldNum" sz="quarter" idx="10"/>
          </p:nvPr>
        </p:nvSpPr>
        <p:spPr/>
        <p:txBody>
          <a:bodyPr/>
          <a:lstStyle/>
          <a:p>
            <a:fld id="{BFC5E955-1567-4E4A-811D-233734FF501A}" type="slidenum">
              <a:rPr lang="en-US" smtClean="0"/>
              <a:pPr/>
              <a:t>13</a:t>
            </a:fld>
            <a:endParaRPr lang="en-US"/>
          </a:p>
        </p:txBody>
      </p:sp>
    </p:spTree>
    <p:extLst>
      <p:ext uri="{BB962C8B-B14F-4D97-AF65-F5344CB8AC3E}">
        <p14:creationId xmlns:p14="http://schemas.microsoft.com/office/powerpoint/2010/main" val="150294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871CC-49DA-4272-AB83-AD5D8FA9BB24}" type="slidenum">
              <a:rPr lang="en-US" smtClean="0"/>
              <a:t>15</a:t>
            </a:fld>
            <a:endParaRPr lang="en-US"/>
          </a:p>
        </p:txBody>
      </p:sp>
    </p:spTree>
    <p:extLst>
      <p:ext uri="{BB962C8B-B14F-4D97-AF65-F5344CB8AC3E}">
        <p14:creationId xmlns:p14="http://schemas.microsoft.com/office/powerpoint/2010/main" val="427776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a:t>
            </a:r>
          </a:p>
        </p:txBody>
      </p:sp>
      <p:sp>
        <p:nvSpPr>
          <p:cNvPr id="4" name="Slide Number Placeholder 3"/>
          <p:cNvSpPr>
            <a:spLocks noGrp="1"/>
          </p:cNvSpPr>
          <p:nvPr>
            <p:ph type="sldNum" sz="quarter" idx="5"/>
          </p:nvPr>
        </p:nvSpPr>
        <p:spPr/>
        <p:txBody>
          <a:bodyPr/>
          <a:lstStyle/>
          <a:p>
            <a:fld id="{7E3E3E54-3F2D-480A-AF88-F8D5E430EA80}" type="slidenum">
              <a:rPr lang="en-US" smtClean="0"/>
              <a:t>19</a:t>
            </a:fld>
            <a:endParaRPr lang="en-US"/>
          </a:p>
        </p:txBody>
      </p:sp>
    </p:spTree>
    <p:extLst>
      <p:ext uri="{BB962C8B-B14F-4D97-AF65-F5344CB8AC3E}">
        <p14:creationId xmlns:p14="http://schemas.microsoft.com/office/powerpoint/2010/main" val="206330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7E3E3E54-3F2D-480A-AF88-F8D5E430EA80}" type="slidenum">
              <a:rPr lang="en-US" smtClean="0"/>
              <a:t>20</a:t>
            </a:fld>
            <a:endParaRPr lang="en-US"/>
          </a:p>
        </p:txBody>
      </p:sp>
    </p:spTree>
    <p:extLst>
      <p:ext uri="{BB962C8B-B14F-4D97-AF65-F5344CB8AC3E}">
        <p14:creationId xmlns:p14="http://schemas.microsoft.com/office/powerpoint/2010/main" val="15067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Kathy</a:t>
            </a:r>
          </a:p>
        </p:txBody>
      </p:sp>
      <p:sp>
        <p:nvSpPr>
          <p:cNvPr id="4" name="Slide Number Placeholder 3"/>
          <p:cNvSpPr>
            <a:spLocks noGrp="1"/>
          </p:cNvSpPr>
          <p:nvPr>
            <p:ph type="sldNum" sz="quarter" idx="10"/>
          </p:nvPr>
        </p:nvSpPr>
        <p:spPr/>
        <p:txBody>
          <a:bodyPr/>
          <a:lstStyle/>
          <a:p>
            <a:fld id="{E1FD9391-7A5C-43F7-85D5-6AD5D825BB0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1287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134690-1557-4C89-A502-4959FE7FAD70}"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11022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515525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2497-E435-4C03-9F70-EC47A1ED82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C71C32-0A07-4133-9F30-8EF1E7BD20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A6E90F-57A9-46C3-BBC3-3B43C38C62F0}"/>
              </a:ext>
            </a:extLst>
          </p:cNvPr>
          <p:cNvSpPr>
            <a:spLocks noGrp="1"/>
          </p:cNvSpPr>
          <p:nvPr>
            <p:ph type="dt" sz="half" idx="10"/>
          </p:nvPr>
        </p:nvSpPr>
        <p:spPr/>
        <p:txBody>
          <a:bodyPr/>
          <a:lstStyle/>
          <a:p>
            <a:fld id="{70D28476-500C-4D24-83D9-E7B49FCA4AFA}" type="datetimeFigureOut">
              <a:rPr lang="en-US" smtClean="0"/>
              <a:t>1/10/2022</a:t>
            </a:fld>
            <a:endParaRPr lang="en-US"/>
          </a:p>
        </p:txBody>
      </p:sp>
      <p:sp>
        <p:nvSpPr>
          <p:cNvPr id="5" name="Footer Placeholder 4">
            <a:extLst>
              <a:ext uri="{FF2B5EF4-FFF2-40B4-BE49-F238E27FC236}">
                <a16:creationId xmlns:a16="http://schemas.microsoft.com/office/drawing/2014/main" id="{8DAB2CBD-94CF-4DBE-9E9C-911BA5CF8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CA932-D913-4369-B3E0-3EE5463F0562}"/>
              </a:ext>
            </a:extLst>
          </p:cNvPr>
          <p:cNvSpPr>
            <a:spLocks noGrp="1"/>
          </p:cNvSpPr>
          <p:nvPr>
            <p:ph type="sldNum" sz="quarter" idx="12"/>
          </p:nvPr>
        </p:nvSpPr>
        <p:spPr/>
        <p:txBody>
          <a:bodyPr/>
          <a:lstStyle/>
          <a:p>
            <a:fld id="{0C1BADCF-B478-4BB1-9C9E-1279316C185F}" type="slidenum">
              <a:rPr lang="en-US" smtClean="0"/>
              <a:t>‹#›</a:t>
            </a:fld>
            <a:endParaRPr lang="en-US"/>
          </a:p>
        </p:txBody>
      </p:sp>
    </p:spTree>
    <p:extLst>
      <p:ext uri="{BB962C8B-B14F-4D97-AF65-F5344CB8AC3E}">
        <p14:creationId xmlns:p14="http://schemas.microsoft.com/office/powerpoint/2010/main" val="531166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E623-EE30-124C-BA66-CE715B3569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679F1A-202E-1F42-989A-8C0B8CF8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C13CAF-DF41-0044-8DEF-4628F35FCF93}"/>
              </a:ext>
            </a:extLst>
          </p:cNvPr>
          <p:cNvSpPr>
            <a:spLocks noGrp="1"/>
          </p:cNvSpPr>
          <p:nvPr>
            <p:ph type="dt" sz="half" idx="10"/>
          </p:nvPr>
        </p:nvSpPr>
        <p:spPr/>
        <p:txBody>
          <a:bodyPr/>
          <a:lstStyle/>
          <a:p>
            <a:fld id="{95A02DC9-02E8-0442-AC08-A0CF1306C466}" type="datetimeFigureOut">
              <a:rPr lang="en-US" smtClean="0"/>
              <a:t>1/10/2022</a:t>
            </a:fld>
            <a:endParaRPr lang="en-US"/>
          </a:p>
        </p:txBody>
      </p:sp>
      <p:sp>
        <p:nvSpPr>
          <p:cNvPr id="5" name="Footer Placeholder 4">
            <a:extLst>
              <a:ext uri="{FF2B5EF4-FFF2-40B4-BE49-F238E27FC236}">
                <a16:creationId xmlns:a16="http://schemas.microsoft.com/office/drawing/2014/main" id="{41324A28-6867-2248-8828-59E5DFFC3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C912B-2454-C847-85C0-96BA851844E3}"/>
              </a:ext>
            </a:extLst>
          </p:cNvPr>
          <p:cNvSpPr>
            <a:spLocks noGrp="1"/>
          </p:cNvSpPr>
          <p:nvPr>
            <p:ph type="sldNum" sz="quarter" idx="12"/>
          </p:nvPr>
        </p:nvSpPr>
        <p:spPr/>
        <p:txBody>
          <a:bodyPr/>
          <a:lstStyle/>
          <a:p>
            <a:fld id="{80E99493-9D58-2C48-A152-1ADAEE98096B}" type="slidenum">
              <a:rPr lang="en-US" smtClean="0"/>
              <a:t>‹#›</a:t>
            </a:fld>
            <a:endParaRPr lang="en-US"/>
          </a:p>
        </p:txBody>
      </p:sp>
    </p:spTree>
    <p:extLst>
      <p:ext uri="{BB962C8B-B14F-4D97-AF65-F5344CB8AC3E}">
        <p14:creationId xmlns:p14="http://schemas.microsoft.com/office/powerpoint/2010/main" val="2665891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BD4B-50E9-D94F-9868-8F69B289F1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CFCA3-239E-D342-85E6-92F2DE86D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7EF63-C95F-8645-9CB8-2366A12A360F}"/>
              </a:ext>
            </a:extLst>
          </p:cNvPr>
          <p:cNvSpPr>
            <a:spLocks noGrp="1"/>
          </p:cNvSpPr>
          <p:nvPr>
            <p:ph type="dt" sz="half" idx="10"/>
          </p:nvPr>
        </p:nvSpPr>
        <p:spPr/>
        <p:txBody>
          <a:bodyPr/>
          <a:lstStyle/>
          <a:p>
            <a:fld id="{95A02DC9-02E8-0442-AC08-A0CF1306C466}" type="datetimeFigureOut">
              <a:rPr lang="en-US" smtClean="0"/>
              <a:t>1/10/2022</a:t>
            </a:fld>
            <a:endParaRPr lang="en-US"/>
          </a:p>
        </p:txBody>
      </p:sp>
      <p:sp>
        <p:nvSpPr>
          <p:cNvPr id="5" name="Footer Placeholder 4">
            <a:extLst>
              <a:ext uri="{FF2B5EF4-FFF2-40B4-BE49-F238E27FC236}">
                <a16:creationId xmlns:a16="http://schemas.microsoft.com/office/drawing/2014/main" id="{AC09739E-F62D-4149-A429-F60746FB3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66620-F38E-D441-A080-EE46833F9757}"/>
              </a:ext>
            </a:extLst>
          </p:cNvPr>
          <p:cNvSpPr>
            <a:spLocks noGrp="1"/>
          </p:cNvSpPr>
          <p:nvPr>
            <p:ph type="sldNum" sz="quarter" idx="12"/>
          </p:nvPr>
        </p:nvSpPr>
        <p:spPr/>
        <p:txBody>
          <a:bodyPr/>
          <a:lstStyle/>
          <a:p>
            <a:fld id="{80E99493-9D58-2C48-A152-1ADAEE98096B}" type="slidenum">
              <a:rPr lang="en-US" smtClean="0"/>
              <a:t>‹#›</a:t>
            </a:fld>
            <a:endParaRPr lang="en-US"/>
          </a:p>
        </p:txBody>
      </p:sp>
    </p:spTree>
    <p:extLst>
      <p:ext uri="{BB962C8B-B14F-4D97-AF65-F5344CB8AC3E}">
        <p14:creationId xmlns:p14="http://schemas.microsoft.com/office/powerpoint/2010/main" val="1234697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E4FF-76BD-4A47-B78F-660DCC08D4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7AF03B-9A15-9B42-A780-DAF3BE4410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63F250-45D7-D74C-9C7D-52C7A44023E5}"/>
              </a:ext>
            </a:extLst>
          </p:cNvPr>
          <p:cNvSpPr>
            <a:spLocks noGrp="1"/>
          </p:cNvSpPr>
          <p:nvPr>
            <p:ph type="dt" sz="half" idx="10"/>
          </p:nvPr>
        </p:nvSpPr>
        <p:spPr/>
        <p:txBody>
          <a:bodyPr/>
          <a:lstStyle/>
          <a:p>
            <a:fld id="{95A02DC9-02E8-0442-AC08-A0CF1306C466}" type="datetimeFigureOut">
              <a:rPr lang="en-US" smtClean="0"/>
              <a:t>1/10/2022</a:t>
            </a:fld>
            <a:endParaRPr lang="en-US"/>
          </a:p>
        </p:txBody>
      </p:sp>
      <p:sp>
        <p:nvSpPr>
          <p:cNvPr id="5" name="Footer Placeholder 4">
            <a:extLst>
              <a:ext uri="{FF2B5EF4-FFF2-40B4-BE49-F238E27FC236}">
                <a16:creationId xmlns:a16="http://schemas.microsoft.com/office/drawing/2014/main" id="{C390974C-9246-084C-8F7B-2BC040CDA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EF036-AD13-DD42-AAC0-9D35E741F576}"/>
              </a:ext>
            </a:extLst>
          </p:cNvPr>
          <p:cNvSpPr>
            <a:spLocks noGrp="1"/>
          </p:cNvSpPr>
          <p:nvPr>
            <p:ph type="sldNum" sz="quarter" idx="12"/>
          </p:nvPr>
        </p:nvSpPr>
        <p:spPr/>
        <p:txBody>
          <a:bodyPr/>
          <a:lstStyle/>
          <a:p>
            <a:fld id="{80E99493-9D58-2C48-A152-1ADAEE98096B}" type="slidenum">
              <a:rPr lang="en-US" smtClean="0"/>
              <a:t>‹#›</a:t>
            </a:fld>
            <a:endParaRPr lang="en-US"/>
          </a:p>
        </p:txBody>
      </p:sp>
    </p:spTree>
    <p:extLst>
      <p:ext uri="{BB962C8B-B14F-4D97-AF65-F5344CB8AC3E}">
        <p14:creationId xmlns:p14="http://schemas.microsoft.com/office/powerpoint/2010/main" val="1769194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03E8-209E-254B-B8A8-D4E7A8F79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78D15E-437D-7A44-9C96-F41E00DB5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CEAB1-FC64-1549-918F-05C6727D77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E37BF1-8219-9441-AB4C-5EA7BD098362}"/>
              </a:ext>
            </a:extLst>
          </p:cNvPr>
          <p:cNvSpPr>
            <a:spLocks noGrp="1"/>
          </p:cNvSpPr>
          <p:nvPr>
            <p:ph type="dt" sz="half" idx="10"/>
          </p:nvPr>
        </p:nvSpPr>
        <p:spPr/>
        <p:txBody>
          <a:bodyPr/>
          <a:lstStyle/>
          <a:p>
            <a:fld id="{95A02DC9-02E8-0442-AC08-A0CF1306C466}" type="datetimeFigureOut">
              <a:rPr lang="en-US" smtClean="0"/>
              <a:t>1/10/2022</a:t>
            </a:fld>
            <a:endParaRPr lang="en-US"/>
          </a:p>
        </p:txBody>
      </p:sp>
      <p:sp>
        <p:nvSpPr>
          <p:cNvPr id="6" name="Footer Placeholder 5">
            <a:extLst>
              <a:ext uri="{FF2B5EF4-FFF2-40B4-BE49-F238E27FC236}">
                <a16:creationId xmlns:a16="http://schemas.microsoft.com/office/drawing/2014/main" id="{047B251C-D3A1-6544-983B-637C5E99C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51E80-EF56-1341-9129-D6A61DC7E925}"/>
              </a:ext>
            </a:extLst>
          </p:cNvPr>
          <p:cNvSpPr>
            <a:spLocks noGrp="1"/>
          </p:cNvSpPr>
          <p:nvPr>
            <p:ph type="sldNum" sz="quarter" idx="12"/>
          </p:nvPr>
        </p:nvSpPr>
        <p:spPr/>
        <p:txBody>
          <a:bodyPr/>
          <a:lstStyle/>
          <a:p>
            <a:fld id="{80E99493-9D58-2C48-A152-1ADAEE98096B}" type="slidenum">
              <a:rPr lang="en-US" smtClean="0"/>
              <a:t>‹#›</a:t>
            </a:fld>
            <a:endParaRPr lang="en-US"/>
          </a:p>
        </p:txBody>
      </p:sp>
    </p:spTree>
    <p:extLst>
      <p:ext uri="{BB962C8B-B14F-4D97-AF65-F5344CB8AC3E}">
        <p14:creationId xmlns:p14="http://schemas.microsoft.com/office/powerpoint/2010/main" val="120179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EA4-9B94-D445-BB66-C6B2481F54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352648-DB9B-2448-8624-1F198BB4D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5A0456-AB46-F443-BDCC-D952467D4D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47253D-B591-9944-8455-508AD0142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25D94B-096B-7D47-B9A4-421EAF7A73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2ED44-1316-6840-BEE2-6F37ACE53D8F}"/>
              </a:ext>
            </a:extLst>
          </p:cNvPr>
          <p:cNvSpPr>
            <a:spLocks noGrp="1"/>
          </p:cNvSpPr>
          <p:nvPr>
            <p:ph type="dt" sz="half" idx="10"/>
          </p:nvPr>
        </p:nvSpPr>
        <p:spPr/>
        <p:txBody>
          <a:bodyPr/>
          <a:lstStyle/>
          <a:p>
            <a:fld id="{95A02DC9-02E8-0442-AC08-A0CF1306C466}" type="datetimeFigureOut">
              <a:rPr lang="en-US" smtClean="0"/>
              <a:t>1/10/2022</a:t>
            </a:fld>
            <a:endParaRPr lang="en-US"/>
          </a:p>
        </p:txBody>
      </p:sp>
      <p:sp>
        <p:nvSpPr>
          <p:cNvPr id="8" name="Footer Placeholder 7">
            <a:extLst>
              <a:ext uri="{FF2B5EF4-FFF2-40B4-BE49-F238E27FC236}">
                <a16:creationId xmlns:a16="http://schemas.microsoft.com/office/drawing/2014/main" id="{76898DB0-9786-114E-8E11-CC3132AF9A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110DA5-2577-FA44-A891-1E1E8F936916}"/>
              </a:ext>
            </a:extLst>
          </p:cNvPr>
          <p:cNvSpPr>
            <a:spLocks noGrp="1"/>
          </p:cNvSpPr>
          <p:nvPr>
            <p:ph type="sldNum" sz="quarter" idx="12"/>
          </p:nvPr>
        </p:nvSpPr>
        <p:spPr/>
        <p:txBody>
          <a:bodyPr/>
          <a:lstStyle/>
          <a:p>
            <a:fld id="{80E99493-9D58-2C48-A152-1ADAEE98096B}" type="slidenum">
              <a:rPr lang="en-US" smtClean="0"/>
              <a:t>‹#›</a:t>
            </a:fld>
            <a:endParaRPr lang="en-US"/>
          </a:p>
        </p:txBody>
      </p:sp>
    </p:spTree>
    <p:extLst>
      <p:ext uri="{BB962C8B-B14F-4D97-AF65-F5344CB8AC3E}">
        <p14:creationId xmlns:p14="http://schemas.microsoft.com/office/powerpoint/2010/main" val="420665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8798-79DC-EB44-AE33-05341F25AB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64C337-C3B9-F142-8A5E-464097246121}"/>
              </a:ext>
            </a:extLst>
          </p:cNvPr>
          <p:cNvSpPr>
            <a:spLocks noGrp="1"/>
          </p:cNvSpPr>
          <p:nvPr>
            <p:ph type="dt" sz="half" idx="10"/>
          </p:nvPr>
        </p:nvSpPr>
        <p:spPr/>
        <p:txBody>
          <a:bodyPr/>
          <a:lstStyle/>
          <a:p>
            <a:fld id="{95A02DC9-02E8-0442-AC08-A0CF1306C466}" type="datetimeFigureOut">
              <a:rPr lang="en-US" smtClean="0"/>
              <a:t>1/10/2022</a:t>
            </a:fld>
            <a:endParaRPr lang="en-US"/>
          </a:p>
        </p:txBody>
      </p:sp>
      <p:sp>
        <p:nvSpPr>
          <p:cNvPr id="4" name="Footer Placeholder 3">
            <a:extLst>
              <a:ext uri="{FF2B5EF4-FFF2-40B4-BE49-F238E27FC236}">
                <a16:creationId xmlns:a16="http://schemas.microsoft.com/office/drawing/2014/main" id="{A718F95A-B1FE-E141-9004-85CBDB5387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FAC55A-C298-E74B-BE58-3BF1117D2ACA}"/>
              </a:ext>
            </a:extLst>
          </p:cNvPr>
          <p:cNvSpPr>
            <a:spLocks noGrp="1"/>
          </p:cNvSpPr>
          <p:nvPr>
            <p:ph type="sldNum" sz="quarter" idx="12"/>
          </p:nvPr>
        </p:nvSpPr>
        <p:spPr/>
        <p:txBody>
          <a:bodyPr/>
          <a:lstStyle/>
          <a:p>
            <a:fld id="{80E99493-9D58-2C48-A152-1ADAEE98096B}" type="slidenum">
              <a:rPr lang="en-US" smtClean="0"/>
              <a:t>‹#›</a:t>
            </a:fld>
            <a:endParaRPr lang="en-US"/>
          </a:p>
        </p:txBody>
      </p:sp>
    </p:spTree>
    <p:extLst>
      <p:ext uri="{BB962C8B-B14F-4D97-AF65-F5344CB8AC3E}">
        <p14:creationId xmlns:p14="http://schemas.microsoft.com/office/powerpoint/2010/main" val="341595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587D0-A2CC-514A-8F18-179FFAB5D47C}"/>
              </a:ext>
            </a:extLst>
          </p:cNvPr>
          <p:cNvSpPr>
            <a:spLocks noGrp="1"/>
          </p:cNvSpPr>
          <p:nvPr>
            <p:ph type="dt" sz="half" idx="10"/>
          </p:nvPr>
        </p:nvSpPr>
        <p:spPr/>
        <p:txBody>
          <a:bodyPr/>
          <a:lstStyle/>
          <a:p>
            <a:fld id="{95A02DC9-02E8-0442-AC08-A0CF1306C466}" type="datetimeFigureOut">
              <a:rPr lang="en-US" smtClean="0"/>
              <a:t>1/10/2022</a:t>
            </a:fld>
            <a:endParaRPr lang="en-US"/>
          </a:p>
        </p:txBody>
      </p:sp>
      <p:sp>
        <p:nvSpPr>
          <p:cNvPr id="3" name="Footer Placeholder 2">
            <a:extLst>
              <a:ext uri="{FF2B5EF4-FFF2-40B4-BE49-F238E27FC236}">
                <a16:creationId xmlns:a16="http://schemas.microsoft.com/office/drawing/2014/main" id="{A3A908D6-0842-6340-8C89-E9E1D30B7B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3604D8-1E08-AA42-8584-F39952D1BB6A}"/>
              </a:ext>
            </a:extLst>
          </p:cNvPr>
          <p:cNvSpPr>
            <a:spLocks noGrp="1"/>
          </p:cNvSpPr>
          <p:nvPr>
            <p:ph type="sldNum" sz="quarter" idx="12"/>
          </p:nvPr>
        </p:nvSpPr>
        <p:spPr/>
        <p:txBody>
          <a:bodyPr/>
          <a:lstStyle/>
          <a:p>
            <a:fld id="{80E99493-9D58-2C48-A152-1ADAEE98096B}" type="slidenum">
              <a:rPr lang="en-US" smtClean="0"/>
              <a:t>‹#›</a:t>
            </a:fld>
            <a:endParaRPr lang="en-US"/>
          </a:p>
        </p:txBody>
      </p:sp>
    </p:spTree>
    <p:extLst>
      <p:ext uri="{BB962C8B-B14F-4D97-AF65-F5344CB8AC3E}">
        <p14:creationId xmlns:p14="http://schemas.microsoft.com/office/powerpoint/2010/main" val="199543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4E3C-AB8B-6F41-9CDD-E528BEF27C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ED856-E2C3-BC4D-B162-CE88FA8A0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CEC57F-F17C-FE41-9456-8D72671CD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9CA5C-3305-5E40-805B-39912591A0F0}"/>
              </a:ext>
            </a:extLst>
          </p:cNvPr>
          <p:cNvSpPr>
            <a:spLocks noGrp="1"/>
          </p:cNvSpPr>
          <p:nvPr>
            <p:ph type="dt" sz="half" idx="10"/>
          </p:nvPr>
        </p:nvSpPr>
        <p:spPr/>
        <p:txBody>
          <a:bodyPr/>
          <a:lstStyle/>
          <a:p>
            <a:fld id="{95A02DC9-02E8-0442-AC08-A0CF1306C466}" type="datetimeFigureOut">
              <a:rPr lang="en-US" smtClean="0"/>
              <a:t>1/10/2022</a:t>
            </a:fld>
            <a:endParaRPr lang="en-US"/>
          </a:p>
        </p:txBody>
      </p:sp>
      <p:sp>
        <p:nvSpPr>
          <p:cNvPr id="6" name="Footer Placeholder 5">
            <a:extLst>
              <a:ext uri="{FF2B5EF4-FFF2-40B4-BE49-F238E27FC236}">
                <a16:creationId xmlns:a16="http://schemas.microsoft.com/office/drawing/2014/main" id="{4A58B635-158C-6D46-8C93-EE4594D6D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A72B8-3329-BA44-AD2E-5338DC24FF3E}"/>
              </a:ext>
            </a:extLst>
          </p:cNvPr>
          <p:cNvSpPr>
            <a:spLocks noGrp="1"/>
          </p:cNvSpPr>
          <p:nvPr>
            <p:ph type="sldNum" sz="quarter" idx="12"/>
          </p:nvPr>
        </p:nvSpPr>
        <p:spPr/>
        <p:txBody>
          <a:bodyPr/>
          <a:lstStyle/>
          <a:p>
            <a:fld id="{80E99493-9D58-2C48-A152-1ADAEE98096B}" type="slidenum">
              <a:rPr lang="en-US" smtClean="0"/>
              <a:t>‹#›</a:t>
            </a:fld>
            <a:endParaRPr lang="en-US"/>
          </a:p>
        </p:txBody>
      </p:sp>
    </p:spTree>
    <p:extLst>
      <p:ext uri="{BB962C8B-B14F-4D97-AF65-F5344CB8AC3E}">
        <p14:creationId xmlns:p14="http://schemas.microsoft.com/office/powerpoint/2010/main" val="2628049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C669-BFCC-8B4C-8DE9-C23340708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311C9D-C0F8-8646-BFF0-6B97D07925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6C8730-301E-3745-816F-853A9A12E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2EBFC-24B8-A445-9B4C-A11DD9F7F7CD}"/>
              </a:ext>
            </a:extLst>
          </p:cNvPr>
          <p:cNvSpPr>
            <a:spLocks noGrp="1"/>
          </p:cNvSpPr>
          <p:nvPr>
            <p:ph type="dt" sz="half" idx="10"/>
          </p:nvPr>
        </p:nvSpPr>
        <p:spPr/>
        <p:txBody>
          <a:bodyPr/>
          <a:lstStyle/>
          <a:p>
            <a:fld id="{95A02DC9-02E8-0442-AC08-A0CF1306C466}" type="datetimeFigureOut">
              <a:rPr lang="en-US" smtClean="0"/>
              <a:t>1/10/2022</a:t>
            </a:fld>
            <a:endParaRPr lang="en-US"/>
          </a:p>
        </p:txBody>
      </p:sp>
      <p:sp>
        <p:nvSpPr>
          <p:cNvPr id="6" name="Footer Placeholder 5">
            <a:extLst>
              <a:ext uri="{FF2B5EF4-FFF2-40B4-BE49-F238E27FC236}">
                <a16:creationId xmlns:a16="http://schemas.microsoft.com/office/drawing/2014/main" id="{51AD0575-FC90-4641-8B9F-D7BD9E8C8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0EC56-A8CA-8C4D-A8C9-87F459A31165}"/>
              </a:ext>
            </a:extLst>
          </p:cNvPr>
          <p:cNvSpPr>
            <a:spLocks noGrp="1"/>
          </p:cNvSpPr>
          <p:nvPr>
            <p:ph type="sldNum" sz="quarter" idx="12"/>
          </p:nvPr>
        </p:nvSpPr>
        <p:spPr/>
        <p:txBody>
          <a:bodyPr/>
          <a:lstStyle/>
          <a:p>
            <a:fld id="{80E99493-9D58-2C48-A152-1ADAEE98096B}" type="slidenum">
              <a:rPr lang="en-US" smtClean="0"/>
              <a:t>‹#›</a:t>
            </a:fld>
            <a:endParaRPr lang="en-US"/>
          </a:p>
        </p:txBody>
      </p:sp>
    </p:spTree>
    <p:extLst>
      <p:ext uri="{BB962C8B-B14F-4D97-AF65-F5344CB8AC3E}">
        <p14:creationId xmlns:p14="http://schemas.microsoft.com/office/powerpoint/2010/main" val="401995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C43-B412-1F4D-9322-F0717CFD4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2008EA-410E-DB47-A656-AFB4CD617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691CE-58EA-1D40-9208-6ADC3F7EC8E7}"/>
              </a:ext>
            </a:extLst>
          </p:cNvPr>
          <p:cNvSpPr>
            <a:spLocks noGrp="1"/>
          </p:cNvSpPr>
          <p:nvPr>
            <p:ph type="dt" sz="half" idx="10"/>
          </p:nvPr>
        </p:nvSpPr>
        <p:spPr/>
        <p:txBody>
          <a:bodyPr/>
          <a:lstStyle/>
          <a:p>
            <a:fld id="{95A02DC9-02E8-0442-AC08-A0CF1306C466}" type="datetimeFigureOut">
              <a:rPr lang="en-US" smtClean="0"/>
              <a:t>1/10/2022</a:t>
            </a:fld>
            <a:endParaRPr lang="en-US"/>
          </a:p>
        </p:txBody>
      </p:sp>
      <p:sp>
        <p:nvSpPr>
          <p:cNvPr id="5" name="Footer Placeholder 4">
            <a:extLst>
              <a:ext uri="{FF2B5EF4-FFF2-40B4-BE49-F238E27FC236}">
                <a16:creationId xmlns:a16="http://schemas.microsoft.com/office/drawing/2014/main" id="{F16F7B2E-6545-054D-87C1-EDF95A337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A0633-8B2B-D544-A1AA-3A160617DD09}"/>
              </a:ext>
            </a:extLst>
          </p:cNvPr>
          <p:cNvSpPr>
            <a:spLocks noGrp="1"/>
          </p:cNvSpPr>
          <p:nvPr>
            <p:ph type="sldNum" sz="quarter" idx="12"/>
          </p:nvPr>
        </p:nvSpPr>
        <p:spPr/>
        <p:txBody>
          <a:bodyPr/>
          <a:lstStyle/>
          <a:p>
            <a:fld id="{80E99493-9D58-2C48-A152-1ADAEE98096B}" type="slidenum">
              <a:rPr lang="en-US" smtClean="0"/>
              <a:t>‹#›</a:t>
            </a:fld>
            <a:endParaRPr lang="en-US"/>
          </a:p>
        </p:txBody>
      </p:sp>
    </p:spTree>
    <p:extLst>
      <p:ext uri="{BB962C8B-B14F-4D97-AF65-F5344CB8AC3E}">
        <p14:creationId xmlns:p14="http://schemas.microsoft.com/office/powerpoint/2010/main" val="1732696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73548-E41F-6C4F-99FB-7491A13435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6A8D19-6B18-094F-A9A3-EC1547DFED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0BAF1-DB20-694E-A7C8-F8F84835CFD7}"/>
              </a:ext>
            </a:extLst>
          </p:cNvPr>
          <p:cNvSpPr>
            <a:spLocks noGrp="1"/>
          </p:cNvSpPr>
          <p:nvPr>
            <p:ph type="dt" sz="half" idx="10"/>
          </p:nvPr>
        </p:nvSpPr>
        <p:spPr/>
        <p:txBody>
          <a:bodyPr/>
          <a:lstStyle/>
          <a:p>
            <a:fld id="{95A02DC9-02E8-0442-AC08-A0CF1306C466}" type="datetimeFigureOut">
              <a:rPr lang="en-US" smtClean="0"/>
              <a:t>1/10/2022</a:t>
            </a:fld>
            <a:endParaRPr lang="en-US"/>
          </a:p>
        </p:txBody>
      </p:sp>
      <p:sp>
        <p:nvSpPr>
          <p:cNvPr id="5" name="Footer Placeholder 4">
            <a:extLst>
              <a:ext uri="{FF2B5EF4-FFF2-40B4-BE49-F238E27FC236}">
                <a16:creationId xmlns:a16="http://schemas.microsoft.com/office/drawing/2014/main" id="{2CC17CA4-AEF1-0349-97CF-CC2000E1D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E31FE-2FC5-0443-9CC0-48E72CF181D0}"/>
              </a:ext>
            </a:extLst>
          </p:cNvPr>
          <p:cNvSpPr>
            <a:spLocks noGrp="1"/>
          </p:cNvSpPr>
          <p:nvPr>
            <p:ph type="sldNum" sz="quarter" idx="12"/>
          </p:nvPr>
        </p:nvSpPr>
        <p:spPr/>
        <p:txBody>
          <a:bodyPr/>
          <a:lstStyle/>
          <a:p>
            <a:fld id="{80E99493-9D58-2C48-A152-1ADAEE98096B}" type="slidenum">
              <a:rPr lang="en-US" smtClean="0"/>
              <a:t>‹#›</a:t>
            </a:fld>
            <a:endParaRPr lang="en-US"/>
          </a:p>
        </p:txBody>
      </p:sp>
    </p:spTree>
    <p:extLst>
      <p:ext uri="{BB962C8B-B14F-4D97-AF65-F5344CB8AC3E}">
        <p14:creationId xmlns:p14="http://schemas.microsoft.com/office/powerpoint/2010/main" val="220626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1/10/2022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1/10/2022</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1/10/2022</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 id="2147483694" r:id="rId10"/>
    <p:sldLayoutId id="2147483695" r:id="rId11"/>
    <p:sldLayoutId id="2147483696"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ECCD2-43FC-1A42-9D31-7934B48D8B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C2EE6-9F56-2F4E-9BD7-2C9166023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C0C46-CB7F-114E-A7E2-A783686AC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02DC9-02E8-0442-AC08-A0CF1306C466}" type="datetimeFigureOut">
              <a:rPr lang="en-US" smtClean="0"/>
              <a:t>1/10/2022</a:t>
            </a:fld>
            <a:endParaRPr lang="en-US"/>
          </a:p>
        </p:txBody>
      </p:sp>
      <p:sp>
        <p:nvSpPr>
          <p:cNvPr id="5" name="Footer Placeholder 4">
            <a:extLst>
              <a:ext uri="{FF2B5EF4-FFF2-40B4-BE49-F238E27FC236}">
                <a16:creationId xmlns:a16="http://schemas.microsoft.com/office/drawing/2014/main" id="{8914A0D8-5B68-FE4F-8A02-B18E04965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3020D6-C87D-AF4A-9047-56E2C79DB9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99493-9D58-2C48-A152-1ADAEE98096B}" type="slidenum">
              <a:rPr lang="en-US" smtClean="0"/>
              <a:t>‹#›</a:t>
            </a:fld>
            <a:endParaRPr lang="en-US"/>
          </a:p>
        </p:txBody>
      </p:sp>
    </p:spTree>
    <p:extLst>
      <p:ext uri="{BB962C8B-B14F-4D97-AF65-F5344CB8AC3E}">
        <p14:creationId xmlns:p14="http://schemas.microsoft.com/office/powerpoint/2010/main" val="8722302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ahrq.gov/professionals/prevention-chronic-care/improve/system/pfhandbook/mod19.html#coleman" TargetMode="External"/><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ahrq.gov/professionals/prevention-chronic-care/improve/system/pfhandbook/mod19.html#loudin" TargetMode="External"/><Relationship Id="rId5" Type="http://schemas.openxmlformats.org/officeDocument/2006/relationships/hyperlink" Target="http://www.ahrq.gov/professionals/prevention-chronic-care/improve/system/pfhandbook/mod19.html#bodenheimer2008" TargetMode="External"/><Relationship Id="rId4" Type="http://schemas.openxmlformats.org/officeDocument/2006/relationships/hyperlink" Target="http://www.ahrq.gov/professionals/prevention-chronic-care/improve/system/pfhandbook/mod19.html#shojani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hyperlink" Target="mailto:Bonnie.Jortberg@ucdenver.edu" TargetMode="External"/><Relationship Id="rId13" Type="http://schemas.openxmlformats.org/officeDocument/2006/relationships/image" Target="../media/image23.png"/><Relationship Id="rId3" Type="http://schemas.openxmlformats.org/officeDocument/2006/relationships/image" Target="../media/image24.jpeg"/><Relationship Id="rId7" Type="http://schemas.openxmlformats.org/officeDocument/2006/relationships/hyperlink" Target="mailto:Andrew.Bienstock@ucdenver.edu" TargetMode="External"/><Relationship Id="rId12" Type="http://schemas.openxmlformats.org/officeDocument/2006/relationships/hyperlink" Target="https://practiceinnovationco.co1.qualtrics.com/jfe/form/SV_6FjCnkmAo921thr"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Kathy.Cebuhar@cuanschutz.edu" TargetMode="External"/><Relationship Id="rId11" Type="http://schemas.openxmlformats.org/officeDocument/2006/relationships/hyperlink" Target="mailto:Pam@healthcareconsultinginc.com" TargetMode="External"/><Relationship Id="rId5" Type="http://schemas.openxmlformats.org/officeDocument/2006/relationships/hyperlink" Target="mailto:Jennifer.Halfacre@cuanschutz.edu" TargetMode="External"/><Relationship Id="rId10" Type="http://schemas.openxmlformats.org/officeDocument/2006/relationships/hyperlink" Target="mailto:Kristin.Crispe@ucdenver.edu" TargetMode="External"/><Relationship Id="rId4" Type="http://schemas.openxmlformats.org/officeDocument/2006/relationships/hyperlink" Target="mailto:Stephanie.Kirchner@ucdenver.edu" TargetMode="External"/><Relationship Id="rId9" Type="http://schemas.openxmlformats.org/officeDocument/2006/relationships/hyperlink" Target="mailto:Robyn.Wearner@ucdenver.edu"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E0A935-84DA-459C-9B4F-209B02E7CBCF}"/>
              </a:ext>
            </a:extLst>
          </p:cNvPr>
          <p:cNvSpPr>
            <a:spLocks noGrp="1"/>
          </p:cNvSpPr>
          <p:nvPr>
            <p:ph sz="half" idx="2"/>
          </p:nvPr>
        </p:nvSpPr>
        <p:spPr>
          <a:xfrm>
            <a:off x="5443870" y="1239520"/>
            <a:ext cx="5711810" cy="4676648"/>
          </a:xfrm>
        </p:spPr>
        <p:txBody>
          <a:bodyPr vert="horz" lIns="91440" tIns="45720" rIns="91440" bIns="45720" rtlCol="0">
            <a:normAutofit fontScale="85000" lnSpcReduction="20000"/>
          </a:bodyPr>
          <a:lstStyle/>
          <a:p>
            <a:pPr marL="0" indent="0" rtl="0" fontAlgn="base">
              <a:lnSpc>
                <a:spcPct val="90000"/>
              </a:lnSpc>
              <a:buNone/>
            </a:pPr>
            <a:r>
              <a:rPr lang="en-US" sz="2000" b="1" i="0" u="none" strike="noStrike" dirty="0">
                <a:effectLst/>
              </a:rPr>
              <a:t>Call Instructions:</a:t>
            </a:r>
            <a:r>
              <a:rPr lang="en-US" sz="2000" b="0" i="0" u="none" strike="noStrike" dirty="0">
                <a:effectLst/>
              </a:rPr>
              <a:t>​</a:t>
            </a:r>
            <a:r>
              <a:rPr lang="en-US" sz="2000" b="0" i="0" dirty="0">
                <a:effectLst/>
              </a:rPr>
              <a:t>​</a:t>
            </a:r>
          </a:p>
          <a:p>
            <a:pPr marL="0" indent="0" rtl="0" fontAlgn="base">
              <a:lnSpc>
                <a:spcPct val="90000"/>
              </a:lnSpc>
              <a:buNone/>
            </a:pPr>
            <a:r>
              <a:rPr lang="en-US" sz="2000" b="1" i="1" u="none" strike="noStrike" dirty="0">
                <a:effectLst/>
              </a:rPr>
              <a:t>Please </a:t>
            </a:r>
            <a:r>
              <a:rPr lang="en-US" sz="2000" b="0" i="0" u="none" strike="noStrike" dirty="0">
                <a:effectLst/>
              </a:rPr>
              <a:t>​</a:t>
            </a:r>
            <a:r>
              <a:rPr lang="en-US" sz="2000" b="0" i="0" dirty="0">
                <a:effectLst/>
              </a:rPr>
              <a:t>​</a:t>
            </a:r>
          </a:p>
          <a:p>
            <a:pPr rtl="0" fontAlgn="base">
              <a:lnSpc>
                <a:spcPct val="90000"/>
              </a:lnSpc>
              <a:buFont typeface="Arial" panose="020B0604020202020204" pitchFamily="34" charset="0"/>
              <a:buChar char="•"/>
            </a:pPr>
            <a:r>
              <a:rPr lang="en-US" sz="2000" b="1" i="0" u="none" strike="noStrike" dirty="0">
                <a:effectLst/>
              </a:rPr>
              <a:t>Mute your phone, microphone, and speakers on your computer/device</a:t>
            </a:r>
            <a:r>
              <a:rPr lang="en-US" sz="2000" b="0" i="0" u="none" strike="noStrike" dirty="0">
                <a:effectLst/>
              </a:rPr>
              <a:t>​</a:t>
            </a:r>
            <a:r>
              <a:rPr lang="en-US" sz="2000" b="0" i="0" dirty="0">
                <a:effectLst/>
              </a:rPr>
              <a:t>​</a:t>
            </a:r>
          </a:p>
          <a:p>
            <a:pPr fontAlgn="base">
              <a:lnSpc>
                <a:spcPct val="90000"/>
              </a:lnSpc>
            </a:pPr>
            <a:r>
              <a:rPr lang="en-US" sz="2000" b="1" i="1" u="none" strike="noStrike" dirty="0">
                <a:effectLst/>
              </a:rPr>
              <a:t>Enter your name/</a:t>
            </a:r>
            <a:r>
              <a:rPr lang="en-US" sz="2000" b="1" i="1" dirty="0"/>
              <a:t>preferred pronouns and organization</a:t>
            </a:r>
            <a:r>
              <a:rPr lang="en-US" sz="2000" b="1" i="1" u="none" strike="noStrike" dirty="0">
                <a:effectLst/>
              </a:rPr>
              <a:t> in the chat box feature</a:t>
            </a:r>
            <a:r>
              <a:rPr lang="en-US" sz="2000" b="1" i="1" dirty="0"/>
              <a:t> </a:t>
            </a:r>
            <a:endParaRPr lang="en-US" sz="2000" b="0" i="0" dirty="0">
              <a:effectLst/>
            </a:endParaRPr>
          </a:p>
          <a:p>
            <a:pPr rtl="0" fontAlgn="base">
              <a:lnSpc>
                <a:spcPct val="90000"/>
              </a:lnSpc>
              <a:buFont typeface="Arial" panose="020B0604020202020204" pitchFamily="34" charset="0"/>
              <a:buChar char="•"/>
            </a:pPr>
            <a:r>
              <a:rPr lang="en-US" sz="2000" b="1" i="1" u="none" strike="noStrike" dirty="0">
                <a:effectLst/>
              </a:rPr>
              <a:t>We encourage active participation via Chat or audio</a:t>
            </a:r>
            <a:r>
              <a:rPr lang="en-US" sz="2000" b="0" i="0" u="none" strike="noStrike" dirty="0">
                <a:effectLst/>
              </a:rPr>
              <a:t>​</a:t>
            </a:r>
            <a:r>
              <a:rPr lang="en-US" sz="2000" b="0" i="0" dirty="0">
                <a:effectLst/>
              </a:rPr>
              <a:t>​</a:t>
            </a:r>
          </a:p>
          <a:p>
            <a:pPr lvl="1" fontAlgn="base">
              <a:lnSpc>
                <a:spcPct val="90000"/>
              </a:lnSpc>
            </a:pPr>
            <a:r>
              <a:rPr lang="en-US" sz="2000" b="1" i="0" u="none" strike="noStrike" dirty="0">
                <a:effectLst/>
              </a:rPr>
              <a:t>Submit questions via the chat box feature</a:t>
            </a:r>
            <a:r>
              <a:rPr lang="en-US" sz="2000" b="0" i="0" u="none" strike="noStrike" dirty="0">
                <a:effectLst/>
              </a:rPr>
              <a:t>​</a:t>
            </a:r>
            <a:r>
              <a:rPr lang="en-US" sz="2000" b="0" i="0" dirty="0">
                <a:effectLst/>
              </a:rPr>
              <a:t>​</a:t>
            </a:r>
          </a:p>
          <a:p>
            <a:pPr lvl="2" fontAlgn="base">
              <a:lnSpc>
                <a:spcPct val="90000"/>
              </a:lnSpc>
            </a:pPr>
            <a:r>
              <a:rPr lang="en-US" sz="2000" b="1" i="1" u="none" strike="noStrike" dirty="0">
                <a:effectLst/>
              </a:rPr>
              <a:t>Questions will be answered as submitted</a:t>
            </a:r>
            <a:r>
              <a:rPr lang="en-US" sz="2000" b="0" i="0" u="none" strike="noStrike" dirty="0">
                <a:effectLst/>
              </a:rPr>
              <a:t>​</a:t>
            </a:r>
            <a:r>
              <a:rPr lang="en-US" sz="2000" b="0" i="0" dirty="0">
                <a:effectLst/>
              </a:rPr>
              <a:t>​</a:t>
            </a:r>
          </a:p>
          <a:p>
            <a:pPr lvl="1" fontAlgn="base">
              <a:lnSpc>
                <a:spcPct val="90000"/>
              </a:lnSpc>
            </a:pPr>
            <a:r>
              <a:rPr lang="en-US" sz="2000" b="1" i="1" u="none" strike="noStrike" dirty="0">
                <a:effectLst/>
              </a:rPr>
              <a:t>Unmute yourself to ask question and participate in discussions</a:t>
            </a:r>
            <a:r>
              <a:rPr lang="en-US" sz="2000" b="0" i="0" u="none" strike="noStrike" dirty="0">
                <a:effectLst/>
              </a:rPr>
              <a:t>​</a:t>
            </a:r>
            <a:r>
              <a:rPr lang="en-US" sz="2000" b="0" i="0" dirty="0">
                <a:effectLst/>
              </a:rPr>
              <a:t>​</a:t>
            </a:r>
          </a:p>
          <a:p>
            <a:pPr marL="0" indent="0" rtl="0" fontAlgn="base">
              <a:lnSpc>
                <a:spcPct val="90000"/>
              </a:lnSpc>
              <a:buNone/>
            </a:pPr>
            <a:r>
              <a:rPr lang="en-US" sz="2000" b="1" i="1" u="none" strike="noStrike" dirty="0">
                <a:effectLst/>
              </a:rPr>
              <a:t>Time to ask questions via audio will be offered for those on the phone</a:t>
            </a:r>
            <a:r>
              <a:rPr lang="en-US" sz="2000" b="0" i="0" u="none" strike="noStrike" dirty="0">
                <a:effectLst/>
              </a:rPr>
              <a:t>​</a:t>
            </a:r>
            <a:r>
              <a:rPr lang="en-US" sz="2000" b="0" i="0" dirty="0">
                <a:effectLst/>
              </a:rPr>
              <a:t>​</a:t>
            </a:r>
          </a:p>
          <a:p>
            <a:pPr rtl="0" fontAlgn="base">
              <a:lnSpc>
                <a:spcPct val="90000"/>
              </a:lnSpc>
              <a:buFont typeface="Arial" panose="020B0604020202020204" pitchFamily="34" charset="0"/>
              <a:buChar char="•"/>
            </a:pPr>
            <a:r>
              <a:rPr lang="en-US" sz="2000" b="0" i="0" u="none" strike="noStrike" dirty="0">
                <a:effectLst/>
              </a:rPr>
              <a:t>*6 - Toggle mute/un-mute​</a:t>
            </a:r>
            <a:r>
              <a:rPr lang="en-US" sz="2000" b="0" i="0" dirty="0">
                <a:effectLst/>
              </a:rPr>
              <a:t>​</a:t>
            </a:r>
          </a:p>
          <a:p>
            <a:pPr rtl="0" fontAlgn="base">
              <a:lnSpc>
                <a:spcPct val="90000"/>
              </a:lnSpc>
              <a:buFont typeface="Arial" panose="020B0604020202020204" pitchFamily="34" charset="0"/>
              <a:buChar char="•"/>
            </a:pPr>
            <a:r>
              <a:rPr lang="en-US" sz="2000" dirty="0"/>
              <a:t>*9 - Toggle raise/lower hand  </a:t>
            </a:r>
          </a:p>
          <a:p>
            <a:pPr>
              <a:lnSpc>
                <a:spcPct val="90000"/>
              </a:lnSpc>
            </a:pPr>
            <a:endParaRPr lang="en-US" sz="1200" dirty="0"/>
          </a:p>
        </p:txBody>
      </p:sp>
      <p:pic>
        <p:nvPicPr>
          <p:cNvPr id="44" name="Picture 43" descr="Empty speech bubbles">
            <a:extLst>
              <a:ext uri="{FF2B5EF4-FFF2-40B4-BE49-F238E27FC236}">
                <a16:creationId xmlns:a16="http://schemas.microsoft.com/office/drawing/2014/main" id="{3F86C104-667A-489A-9B65-3378A7D21365}"/>
              </a:ext>
            </a:extLst>
          </p:cNvPr>
          <p:cNvPicPr>
            <a:picLocks noChangeAspect="1"/>
          </p:cNvPicPr>
          <p:nvPr/>
        </p:nvPicPr>
        <p:blipFill rotWithShape="1">
          <a:blip r:embed="rId3"/>
          <a:srcRect l="26866" r="18305"/>
          <a:stretch/>
        </p:blipFill>
        <p:spPr>
          <a:xfrm>
            <a:off x="605170" y="630936"/>
            <a:ext cx="4589130" cy="5586984"/>
          </a:xfrm>
          <a:prstGeom prst="rect">
            <a:avLst/>
          </a:prstGeom>
          <a:noFill/>
        </p:spPr>
      </p:pic>
    </p:spTree>
    <p:extLst>
      <p:ext uri="{BB962C8B-B14F-4D97-AF65-F5344CB8AC3E}">
        <p14:creationId xmlns:p14="http://schemas.microsoft.com/office/powerpoint/2010/main" val="2846174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7D57-29FF-FE4D-B954-45165206C4E8}"/>
              </a:ext>
            </a:extLst>
          </p:cNvPr>
          <p:cNvSpPr>
            <a:spLocks noGrp="1"/>
          </p:cNvSpPr>
          <p:nvPr>
            <p:ph type="title"/>
          </p:nvPr>
        </p:nvSpPr>
        <p:spPr/>
        <p:txBody>
          <a:bodyPr/>
          <a:lstStyle/>
          <a:p>
            <a:r>
              <a:rPr lang="en-US" dirty="0"/>
              <a:t>What we saw in the data</a:t>
            </a:r>
          </a:p>
        </p:txBody>
      </p:sp>
      <p:graphicFrame>
        <p:nvGraphicFramePr>
          <p:cNvPr id="6" name="Content Placeholder 2">
            <a:extLst>
              <a:ext uri="{FF2B5EF4-FFF2-40B4-BE49-F238E27FC236}">
                <a16:creationId xmlns:a16="http://schemas.microsoft.com/office/drawing/2014/main" id="{128525BB-BFEE-3A4E-858C-8095C6E25219}"/>
              </a:ext>
            </a:extLst>
          </p:cNvPr>
          <p:cNvGraphicFramePr>
            <a:graphicFrameLocks/>
          </p:cNvGraphicFramePr>
          <p:nvPr/>
        </p:nvGraphicFramePr>
        <p:xfrm>
          <a:off x="990600" y="1978025"/>
          <a:ext cx="423454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a:extLst>
              <a:ext uri="{FF2B5EF4-FFF2-40B4-BE49-F238E27FC236}">
                <a16:creationId xmlns:a16="http://schemas.microsoft.com/office/drawing/2014/main" id="{C1CB5742-C2DA-914B-A817-5F1562AFFA17}"/>
              </a:ext>
            </a:extLst>
          </p:cNvPr>
          <p:cNvSpPr/>
          <p:nvPr/>
        </p:nvSpPr>
        <p:spPr>
          <a:xfrm>
            <a:off x="5976257" y="1690687"/>
            <a:ext cx="5225143" cy="4802187"/>
          </a:xfrm>
          <a:prstGeom prst="roundRect">
            <a:avLst>
              <a:gd name="adj" fmla="val 47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Most attention focused on BHP roles in these building blocks: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Social needs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Substance use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Care coordination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Data-driven improvement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Team-based care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Telehealth</a:t>
            </a:r>
          </a:p>
        </p:txBody>
      </p:sp>
    </p:spTree>
    <p:extLst>
      <p:ext uri="{BB962C8B-B14F-4D97-AF65-F5344CB8AC3E}">
        <p14:creationId xmlns:p14="http://schemas.microsoft.com/office/powerpoint/2010/main" val="3703189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id="{52AF29D4-F0A7-084B-9146-B5F34A716A32}"/>
              </a:ext>
            </a:extLst>
          </p:cNvPr>
          <p:cNvSpPr/>
          <p:nvPr/>
        </p:nvSpPr>
        <p:spPr>
          <a:xfrm>
            <a:off x="664029" y="511628"/>
            <a:ext cx="5061857" cy="3222172"/>
          </a:xfrm>
          <a:prstGeom prst="wedgeRoundRectCallout">
            <a:avLst>
              <a:gd name="adj1" fmla="val 52477"/>
              <a:gd name="adj2" fmla="val 743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We spent most of our 2 meetings this month discussing how we would like to include SUD into the AWV process, trained staff on how to recognize symptoms, developed process for integrating BH and the provider if the patient is showing symptoms.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ular Callout 6">
            <a:extLst>
              <a:ext uri="{FF2B5EF4-FFF2-40B4-BE49-F238E27FC236}">
                <a16:creationId xmlns:a16="http://schemas.microsoft.com/office/drawing/2014/main" id="{A55BF32E-0006-E042-97CC-051D799466B7}"/>
              </a:ext>
            </a:extLst>
          </p:cNvPr>
          <p:cNvSpPr/>
          <p:nvPr/>
        </p:nvSpPr>
        <p:spPr>
          <a:xfrm>
            <a:off x="6466114" y="2612570"/>
            <a:ext cx="4680857" cy="2732315"/>
          </a:xfrm>
          <a:prstGeom prst="wedgeRoundRectCallout">
            <a:avLst>
              <a:gd name="adj1" fmla="val -47308"/>
              <a:gd name="adj2" fmla="val 80104"/>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Goal is formal plan to measure effectiveness of BH Interventions.  Discussed status and new Team Agenda.  Need to test new agenda for interdisciplinary team meeting.</a:t>
            </a:r>
          </a:p>
        </p:txBody>
      </p:sp>
    </p:spTree>
    <p:extLst>
      <p:ext uri="{BB962C8B-B14F-4D97-AF65-F5344CB8AC3E}">
        <p14:creationId xmlns:p14="http://schemas.microsoft.com/office/powerpoint/2010/main" val="89699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097280" y="758952"/>
            <a:ext cx="5179534" cy="3566160"/>
          </a:xfrm>
        </p:spPr>
        <p:txBody>
          <a:bodyPr anchor="b">
            <a:normAutofit/>
          </a:bodyPr>
          <a:lstStyle/>
          <a:p>
            <a:r>
              <a:rPr lang="en-US" sz="6000" dirty="0"/>
              <a:t>Team Based Care in 2022</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p:txBody>
          <a:bodyPr vert="horz" lIns="91440" tIns="45720" rIns="91440" bIns="45720" rtlCol="0" anchor="t">
            <a:normAutofit/>
          </a:bodyPr>
          <a:lstStyle/>
          <a:p>
            <a:r>
              <a:rPr lang="en-US" dirty="0"/>
              <a:t>1  </a:t>
            </a:r>
          </a:p>
        </p:txBody>
      </p:sp>
      <p:pic>
        <p:nvPicPr>
          <p:cNvPr id="6" name="Content Placeholder 6" descr="giraffe with its head above clouds">
            <a:extLst>
              <a:ext uri="{FF2B5EF4-FFF2-40B4-BE49-F238E27FC236}">
                <a16:creationId xmlns:a16="http://schemas.microsoft.com/office/drawing/2014/main" id="{09C780CE-8C54-48A3-BDFB-269FD35E3750}"/>
              </a:ext>
            </a:extLst>
          </p:cNvPr>
          <p:cNvPicPr>
            <a:picLocks noChangeAspect="1"/>
          </p:cNvPicPr>
          <p:nvPr/>
        </p:nvPicPr>
        <p:blipFill>
          <a:blip r:embed="rId2"/>
          <a:srcRect/>
          <a:stretch/>
        </p:blipFill>
        <p:spPr>
          <a:xfrm>
            <a:off x="6974868" y="627147"/>
            <a:ext cx="4589005" cy="5603705"/>
          </a:xfrm>
          <a:prstGeom prst="rect">
            <a:avLst/>
          </a:prstGeom>
        </p:spPr>
      </p:pic>
    </p:spTree>
    <p:extLst>
      <p:ext uri="{BB962C8B-B14F-4D97-AF65-F5344CB8AC3E}">
        <p14:creationId xmlns:p14="http://schemas.microsoft.com/office/powerpoint/2010/main" val="345109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46096" r="-46096"/>
          <a:stretch>
            <a:fillRect/>
          </a:stretch>
        </p:blipFill>
        <p:spPr>
          <a:xfrm>
            <a:off x="456351" y="238532"/>
            <a:ext cx="11467321" cy="6306583"/>
          </a:xfrm>
        </p:spPr>
      </p:pic>
      <p:sp>
        <p:nvSpPr>
          <p:cNvPr id="5" name="TextBox 4"/>
          <p:cNvSpPr txBox="1"/>
          <p:nvPr/>
        </p:nvSpPr>
        <p:spPr>
          <a:xfrm>
            <a:off x="1984192" y="6545115"/>
            <a:ext cx="8683809" cy="276999"/>
          </a:xfrm>
          <a:prstGeom prst="rect">
            <a:avLst/>
          </a:prstGeom>
          <a:noFill/>
        </p:spPr>
        <p:txBody>
          <a:bodyPr wrap="square" rtlCol="0">
            <a:spAutoFit/>
          </a:bodyPr>
          <a:lstStyle/>
          <a:p>
            <a:pPr algn="r"/>
            <a:r>
              <a:rPr lang="en-US" sz="1200" dirty="0"/>
              <a:t>Bodenheimer, et al. Annals of Family Medicine. 2014</a:t>
            </a:r>
          </a:p>
        </p:txBody>
      </p:sp>
      <p:sp>
        <p:nvSpPr>
          <p:cNvPr id="7" name="Frame 6"/>
          <p:cNvSpPr/>
          <p:nvPr/>
        </p:nvSpPr>
        <p:spPr>
          <a:xfrm>
            <a:off x="7654188" y="5004082"/>
            <a:ext cx="1417389" cy="1417151"/>
          </a:xfrm>
          <a:prstGeom prst="fram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913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5443870" y="942871"/>
            <a:ext cx="5711810" cy="1289304"/>
          </a:xfrm>
        </p:spPr>
        <p:txBody>
          <a:bodyPr/>
          <a:lstStyle/>
          <a:p>
            <a:r>
              <a:rPr lang="en-US" b="1" dirty="0"/>
              <a:t>Team-based Care</a:t>
            </a:r>
          </a:p>
        </p:txBody>
      </p:sp>
      <p:pic>
        <p:nvPicPr>
          <p:cNvPr id="12" name="Content Placeholder 11" descr="horse with a unicorn horn">
            <a:extLst>
              <a:ext uri="{FF2B5EF4-FFF2-40B4-BE49-F238E27FC236}">
                <a16:creationId xmlns:a16="http://schemas.microsoft.com/office/drawing/2014/main" id="{D706CB74-85AE-44CE-A585-CEC5BBAAF4B7}"/>
              </a:ext>
            </a:extLst>
          </p:cNvPr>
          <p:cNvPicPr>
            <a:picLocks noGrp="1" noChangeAspect="1"/>
          </p:cNvPicPr>
          <p:nvPr>
            <p:ph sz="half" idx="14"/>
          </p:nvPr>
        </p:nvPicPr>
        <p:blipFill>
          <a:blip r:embed="rId2"/>
          <a:srcRect/>
          <a:stretch/>
        </p:blipFill>
        <p:spPr>
          <a:xfrm>
            <a:off x="611497" y="630238"/>
            <a:ext cx="4576143" cy="5587999"/>
          </a:xfrm>
        </p:spPr>
      </p:pic>
      <p:sp>
        <p:nvSpPr>
          <p:cNvPr id="3" name="Content Placeholder 2">
            <a:extLst>
              <a:ext uri="{FF2B5EF4-FFF2-40B4-BE49-F238E27FC236}">
                <a16:creationId xmlns:a16="http://schemas.microsoft.com/office/drawing/2014/main" id="{79497D95-D925-3641-A715-DB7630E983B0}"/>
              </a:ext>
            </a:extLst>
          </p:cNvPr>
          <p:cNvSpPr>
            <a:spLocks noGrp="1"/>
          </p:cNvSpPr>
          <p:nvPr>
            <p:ph sz="half" idx="2"/>
          </p:nvPr>
        </p:nvSpPr>
        <p:spPr>
          <a:xfrm>
            <a:off x="5443870" y="2286000"/>
            <a:ext cx="5711810" cy="3630168"/>
          </a:xfrm>
        </p:spPr>
        <p:txBody>
          <a:bodyPr/>
          <a:lstStyle/>
          <a:p>
            <a:r>
              <a:rPr lang="en-US" sz="2400" dirty="0"/>
              <a:t>The Institute for Healthcare Improvement defines a care team as, </a:t>
            </a:r>
            <a:r>
              <a:rPr lang="en-US" sz="2400" b="1" dirty="0"/>
              <a:t>“the right mix of people coming together with the right tools to deliver the right care for a defined population of patients.”</a:t>
            </a:r>
          </a:p>
          <a:p>
            <a:pPr marL="0" indent="0">
              <a:buNone/>
            </a:pPr>
            <a:endParaRPr lang="en-US" dirty="0"/>
          </a:p>
        </p:txBody>
      </p:sp>
    </p:spTree>
    <p:extLst>
      <p:ext uri="{BB962C8B-B14F-4D97-AF65-F5344CB8AC3E}">
        <p14:creationId xmlns:p14="http://schemas.microsoft.com/office/powerpoint/2010/main" val="295168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885527"/>
            <a:ext cx="4886854" cy="587584"/>
          </a:xfrm>
        </p:spPr>
        <p:txBody>
          <a:bodyPr anchor="ctr">
            <a:normAutofit/>
          </a:bodyPr>
          <a:lstStyle/>
          <a:p>
            <a:r>
              <a:rPr lang="en-US" b="1" dirty="0"/>
              <a:t>Evidence for TBC</a:t>
            </a:r>
          </a:p>
        </p:txBody>
      </p:sp>
      <p:sp>
        <p:nvSpPr>
          <p:cNvPr id="3" name="Content Placeholder 2"/>
          <p:cNvSpPr>
            <a:spLocks noGrp="1"/>
          </p:cNvSpPr>
          <p:nvPr>
            <p:ph sz="half" idx="2"/>
          </p:nvPr>
        </p:nvSpPr>
        <p:spPr>
          <a:xfrm>
            <a:off x="5575829" y="633875"/>
            <a:ext cx="5981171" cy="5590250"/>
          </a:xfrm>
        </p:spPr>
        <p:txBody>
          <a:bodyPr anchor="ctr">
            <a:normAutofit/>
          </a:bodyPr>
          <a:lstStyle/>
          <a:p>
            <a:r>
              <a:rPr lang="en-US" dirty="0"/>
              <a:t>Many care and care-coordination activities are better provided by non-physician members of a care team (</a:t>
            </a:r>
            <a:r>
              <a:rPr lang="en-US" dirty="0">
                <a:hlinkClick r:id="rId3"/>
              </a:rPr>
              <a:t>Coleman &amp; Reid, 2010</a:t>
            </a:r>
            <a:r>
              <a:rPr lang="en-US" dirty="0"/>
              <a:t>). </a:t>
            </a:r>
          </a:p>
          <a:p>
            <a:r>
              <a:rPr lang="en-US" dirty="0"/>
              <a:t>A 2006 evidence review of diabetes interventions found that providing team-based care was the single most effective intervention in improving intermediate diabetes outcomes (</a:t>
            </a:r>
            <a:r>
              <a:rPr lang="en-US" dirty="0" err="1">
                <a:hlinkClick r:id="rId4"/>
              </a:rPr>
              <a:t>Shojania</a:t>
            </a:r>
            <a:r>
              <a:rPr lang="en-US" dirty="0">
                <a:hlinkClick r:id="rId4"/>
              </a:rPr>
              <a:t>, et al., 2006</a:t>
            </a:r>
            <a:r>
              <a:rPr lang="en-US" dirty="0"/>
              <a:t>).</a:t>
            </a:r>
          </a:p>
          <a:p>
            <a:r>
              <a:rPr lang="en-US" dirty="0"/>
              <a:t>Most physicians only deliver 55 percent of recommended care and 42 percent report not having enough time with their patients (</a:t>
            </a:r>
            <a:r>
              <a:rPr lang="en-US" dirty="0">
                <a:hlinkClick r:id="rId5"/>
              </a:rPr>
              <a:t>Bodenheimer, 2008</a:t>
            </a:r>
            <a:r>
              <a:rPr lang="en-US" dirty="0"/>
              <a:t>).</a:t>
            </a:r>
          </a:p>
          <a:p>
            <a:r>
              <a:rPr lang="en-US" dirty="0"/>
              <a:t>Providers spend 13 percent of their day on care coordination activities and only half of their time on activities using their medical knowledge (</a:t>
            </a:r>
            <a:r>
              <a:rPr lang="en-US" dirty="0">
                <a:hlinkClick r:id="rId6"/>
              </a:rPr>
              <a:t>Loudin, et al., 2011</a:t>
            </a:r>
            <a:r>
              <a:rPr lang="en-US" dirty="0"/>
              <a:t>).</a:t>
            </a:r>
          </a:p>
          <a:p>
            <a:r>
              <a:rPr lang="en-US" dirty="0"/>
              <a:t>Team-based care decreases costs and increases revenue (</a:t>
            </a:r>
            <a:r>
              <a:rPr lang="en-US" dirty="0">
                <a:hlinkClick r:id="rId3"/>
              </a:rPr>
              <a:t>Coleman &amp; Reid, 2010</a:t>
            </a:r>
            <a:r>
              <a:rPr lang="en-US" dirty="0"/>
              <a:t>).</a:t>
            </a:r>
          </a:p>
          <a:p>
            <a:endParaRPr lang="en-US" dirty="0"/>
          </a:p>
        </p:txBody>
      </p:sp>
      <p:pic>
        <p:nvPicPr>
          <p:cNvPr id="6" name="Picture Placeholder 5" descr="room with 2 recliners and the back half of a zebra against the wall">
            <a:extLst>
              <a:ext uri="{FF2B5EF4-FFF2-40B4-BE49-F238E27FC236}">
                <a16:creationId xmlns:a16="http://schemas.microsoft.com/office/drawing/2014/main" id="{6A7ADC1D-6760-4BA8-BDB4-BA9F004E4224}"/>
              </a:ext>
            </a:extLst>
          </p:cNvPr>
          <p:cNvPicPr>
            <a:picLocks noChangeAspect="1"/>
          </p:cNvPicPr>
          <p:nvPr/>
        </p:nvPicPr>
        <p:blipFill>
          <a:blip r:embed="rId7"/>
          <a:srcRect/>
          <a:stretch/>
        </p:blipFill>
        <p:spPr>
          <a:xfrm>
            <a:off x="783696" y="4088348"/>
            <a:ext cx="4589462" cy="1740100"/>
          </a:xfrm>
          <a:prstGeom prst="rect">
            <a:avLst/>
          </a:prstGeom>
        </p:spPr>
      </p:pic>
    </p:spTree>
    <p:extLst>
      <p:ext uri="{BB962C8B-B14F-4D97-AF65-F5344CB8AC3E}">
        <p14:creationId xmlns:p14="http://schemas.microsoft.com/office/powerpoint/2010/main" val="403455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3870" y="1283833"/>
            <a:ext cx="5711810" cy="587584"/>
          </a:xfrm>
        </p:spPr>
        <p:txBody>
          <a:bodyPr anchor="ctr">
            <a:normAutofit/>
          </a:bodyPr>
          <a:lstStyle/>
          <a:p>
            <a:r>
              <a:rPr lang="en-US" sz="2200"/>
              <a:t>Attributes of Highly Functional Care Teams:</a:t>
            </a:r>
          </a:p>
        </p:txBody>
      </p:sp>
      <p:sp>
        <p:nvSpPr>
          <p:cNvPr id="3" name="Content Placeholder 2"/>
          <p:cNvSpPr>
            <a:spLocks noGrp="1"/>
          </p:cNvSpPr>
          <p:nvPr>
            <p:ph sz="half" idx="2"/>
          </p:nvPr>
        </p:nvSpPr>
        <p:spPr>
          <a:xfrm>
            <a:off x="5443870" y="2286000"/>
            <a:ext cx="5711810" cy="3630168"/>
          </a:xfrm>
        </p:spPr>
        <p:txBody>
          <a:bodyPr>
            <a:normAutofit/>
          </a:bodyPr>
          <a:lstStyle/>
          <a:p>
            <a:pPr>
              <a:buClrTx/>
              <a:buFont typeface="Wingdings" panose="05000000000000000000" pitchFamily="2" charset="2"/>
              <a:buChar char="§"/>
            </a:pPr>
            <a:r>
              <a:rPr lang="en-US"/>
              <a:t>Clear expectations and available tools</a:t>
            </a:r>
          </a:p>
          <a:p>
            <a:pPr>
              <a:buClrTx/>
              <a:buFont typeface="Wingdings" panose="05000000000000000000" pitchFamily="2" charset="2"/>
              <a:buChar char="§"/>
            </a:pPr>
            <a:r>
              <a:rPr lang="en-US"/>
              <a:t>Easy to understand and discuss processes of care</a:t>
            </a:r>
          </a:p>
          <a:p>
            <a:pPr>
              <a:buClrTx/>
              <a:buFont typeface="Wingdings" panose="05000000000000000000" pitchFamily="2" charset="2"/>
              <a:buChar char="§"/>
            </a:pPr>
            <a:r>
              <a:rPr lang="en-US"/>
              <a:t>Information is available when needed</a:t>
            </a:r>
          </a:p>
          <a:p>
            <a:pPr>
              <a:buClrTx/>
              <a:buFont typeface="Wingdings" panose="05000000000000000000" pitchFamily="2" charset="2"/>
              <a:buChar char="§"/>
            </a:pPr>
            <a:r>
              <a:rPr lang="en-US"/>
              <a:t>Everyone on the staff is valued; there’s a culture of respect and caring</a:t>
            </a:r>
          </a:p>
          <a:p>
            <a:pPr>
              <a:buClrTx/>
              <a:buFont typeface="Wingdings" panose="05000000000000000000" pitchFamily="2" charset="2"/>
              <a:buChar char="§"/>
            </a:pPr>
            <a:r>
              <a:rPr lang="en-US"/>
              <a:t>Feedback of performance and opportunities to grow</a:t>
            </a:r>
          </a:p>
          <a:p>
            <a:pPr>
              <a:buClrTx/>
              <a:buFont typeface="Wingdings" panose="05000000000000000000" pitchFamily="2" charset="2"/>
              <a:buChar char="§"/>
            </a:pPr>
            <a:r>
              <a:rPr lang="en-US"/>
              <a:t>Positive attitudes of co-workers</a:t>
            </a:r>
          </a:p>
          <a:p>
            <a:endParaRPr lang="en-US" dirty="0"/>
          </a:p>
        </p:txBody>
      </p:sp>
      <p:pic>
        <p:nvPicPr>
          <p:cNvPr id="4" name="Picture Placeholder 9" descr="sharks floating in the clouds">
            <a:extLst>
              <a:ext uri="{FF2B5EF4-FFF2-40B4-BE49-F238E27FC236}">
                <a16:creationId xmlns:a16="http://schemas.microsoft.com/office/drawing/2014/main" id="{1EE57377-4DAB-46AD-9ACE-717CC6DDE982}"/>
              </a:ext>
            </a:extLst>
          </p:cNvPr>
          <p:cNvPicPr>
            <a:picLocks noChangeAspect="1"/>
          </p:cNvPicPr>
          <p:nvPr/>
        </p:nvPicPr>
        <p:blipFill rotWithShape="1">
          <a:blip r:embed="rId2"/>
          <a:srcRect r="17858" b="-3"/>
          <a:stretch/>
        </p:blipFill>
        <p:spPr>
          <a:xfrm>
            <a:off x="605170" y="630936"/>
            <a:ext cx="4589130" cy="5586984"/>
          </a:xfrm>
          <a:prstGeom prst="rect">
            <a:avLst/>
          </a:prstGeom>
          <a:noFill/>
        </p:spPr>
      </p:pic>
    </p:spTree>
    <p:extLst>
      <p:ext uri="{BB962C8B-B14F-4D97-AF65-F5344CB8AC3E}">
        <p14:creationId xmlns:p14="http://schemas.microsoft.com/office/powerpoint/2010/main" val="105115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descr="giraffe with its head above clouds">
            <a:extLst>
              <a:ext uri="{FF2B5EF4-FFF2-40B4-BE49-F238E27FC236}">
                <a16:creationId xmlns:a16="http://schemas.microsoft.com/office/drawing/2014/main" id="{28F75C71-2596-4F84-8530-423E0FF9315D}"/>
              </a:ext>
            </a:extLst>
          </p:cNvPr>
          <p:cNvPicPr>
            <a:picLocks noChangeAspect="1"/>
          </p:cNvPicPr>
          <p:nvPr/>
        </p:nvPicPr>
        <p:blipFill>
          <a:blip r:embed="rId2"/>
          <a:stretch/>
        </p:blipFill>
        <p:spPr>
          <a:xfrm>
            <a:off x="6448392" y="633875"/>
            <a:ext cx="4584765" cy="5591175"/>
          </a:xfrm>
          <a:prstGeom prst="rect">
            <a:avLst/>
          </a:prstGeom>
          <a:noFill/>
        </p:spPr>
      </p:pic>
      <p:sp>
        <p:nvSpPr>
          <p:cNvPr id="2" name="Title 1"/>
          <p:cNvSpPr>
            <a:spLocks noGrp="1"/>
          </p:cNvSpPr>
          <p:nvPr>
            <p:ph type="title"/>
          </p:nvPr>
        </p:nvSpPr>
        <p:spPr>
          <a:xfrm>
            <a:off x="1097280" y="942870"/>
            <a:ext cx="4157296" cy="1292750"/>
          </a:xfrm>
        </p:spPr>
        <p:txBody>
          <a:bodyPr anchor="ctr">
            <a:normAutofit/>
          </a:bodyPr>
          <a:lstStyle/>
          <a:p>
            <a:r>
              <a:rPr lang="en-US"/>
              <a:t>What we usually see:</a:t>
            </a:r>
          </a:p>
        </p:txBody>
      </p:sp>
      <p:sp>
        <p:nvSpPr>
          <p:cNvPr id="3" name="Content Placeholder 2"/>
          <p:cNvSpPr>
            <a:spLocks noGrp="1"/>
          </p:cNvSpPr>
          <p:nvPr>
            <p:ph sz="half" idx="2"/>
          </p:nvPr>
        </p:nvSpPr>
        <p:spPr>
          <a:xfrm>
            <a:off x="1097280" y="2281657"/>
            <a:ext cx="4157296" cy="3633471"/>
          </a:xfrm>
        </p:spPr>
        <p:txBody>
          <a:bodyPr vert="horz" lIns="0" tIns="45720" rIns="0" bIns="45720" rtlCol="0" anchor="t">
            <a:normAutofit/>
          </a:bodyPr>
          <a:lstStyle/>
          <a:p>
            <a:pPr>
              <a:buClrTx/>
              <a:buFont typeface="Wingdings" panose="05000000000000000000" pitchFamily="2" charset="2"/>
              <a:buChar char="§"/>
            </a:pPr>
            <a:r>
              <a:rPr lang="en-US"/>
              <a:t>Workflows that are provider centric</a:t>
            </a:r>
          </a:p>
          <a:p>
            <a:pPr>
              <a:buClrTx/>
              <a:buFont typeface="Wingdings" panose="05000000000000000000" pitchFamily="2" charset="2"/>
              <a:buChar char="§"/>
            </a:pPr>
            <a:r>
              <a:rPr lang="en-US"/>
              <a:t>Providers doing many things that they don’t need to do</a:t>
            </a:r>
          </a:p>
          <a:p>
            <a:pPr>
              <a:buClrTx/>
              <a:buFont typeface="Wingdings" panose="05000000000000000000" pitchFamily="2" charset="2"/>
              <a:buChar char="§"/>
            </a:pPr>
            <a:r>
              <a:rPr lang="en-US"/>
              <a:t>RN’s working below licensure</a:t>
            </a:r>
          </a:p>
          <a:p>
            <a:pPr>
              <a:buClrTx/>
              <a:buFont typeface="Wingdings" panose="05000000000000000000" pitchFamily="2" charset="2"/>
              <a:buChar char="§"/>
            </a:pPr>
            <a:r>
              <a:rPr lang="en-US"/>
              <a:t>Front desk and MA roles are not maximized</a:t>
            </a:r>
          </a:p>
          <a:p>
            <a:pPr>
              <a:buClrTx/>
              <a:buFont typeface="Wingdings" panose="05000000000000000000" pitchFamily="2" charset="2"/>
              <a:buChar char="§"/>
            </a:pPr>
            <a:r>
              <a:rPr lang="en-US"/>
              <a:t>Leadership has not analyzed workflow efficiency</a:t>
            </a:r>
          </a:p>
          <a:p>
            <a:pPr>
              <a:buClrTx/>
              <a:buFont typeface="Wingdings" panose="05000000000000000000" pitchFamily="2" charset="2"/>
              <a:buChar char="§"/>
            </a:pPr>
            <a:r>
              <a:rPr lang="en-US"/>
              <a:t>Fear about delegating to “physician-</a:t>
            </a:r>
            <a:r>
              <a:rPr lang="en-US" dirty="0"/>
              <a:t>extenders”</a:t>
            </a:r>
          </a:p>
        </p:txBody>
      </p:sp>
    </p:spTree>
    <p:extLst>
      <p:ext uri="{BB962C8B-B14F-4D97-AF65-F5344CB8AC3E}">
        <p14:creationId xmlns:p14="http://schemas.microsoft.com/office/powerpoint/2010/main" val="2424750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1097280" y="1550454"/>
            <a:ext cx="4157296" cy="3758015"/>
          </a:xfrm>
        </p:spPr>
        <p:txBody>
          <a:bodyPr/>
          <a:lstStyle/>
          <a:p>
            <a:r>
              <a:rPr lang="en-US" sz="2800" b="1" dirty="0"/>
              <a:t>Tools to support TBC</a:t>
            </a:r>
            <a:endParaRPr lang="en-US" b="1" dirty="0"/>
          </a:p>
        </p:txBody>
      </p:sp>
      <p:pic>
        <p:nvPicPr>
          <p:cNvPr id="27" name="Picture Placeholder 26" descr="whale hot air balloon carrying a small plane">
            <a:extLst>
              <a:ext uri="{FF2B5EF4-FFF2-40B4-BE49-F238E27FC236}">
                <a16:creationId xmlns:a16="http://schemas.microsoft.com/office/drawing/2014/main" id="{1E23C3D4-3265-654A-93D6-FE4FDACECE7C}"/>
              </a:ext>
            </a:extLst>
          </p:cNvPr>
          <p:cNvPicPr>
            <a:picLocks noGrp="1" noChangeAspect="1"/>
          </p:cNvPicPr>
          <p:nvPr>
            <p:ph type="pic" sz="quarter" idx="13"/>
          </p:nvPr>
        </p:nvPicPr>
        <p:blipFill>
          <a:blip r:embed="rId2"/>
          <a:srcRect/>
          <a:stretch/>
        </p:blipFill>
        <p:spPr>
          <a:xfrm>
            <a:off x="5924550" y="1550455"/>
            <a:ext cx="5632449" cy="3758015"/>
          </a:xfrm>
        </p:spPr>
      </p:pic>
    </p:spTree>
    <p:extLst>
      <p:ext uri="{BB962C8B-B14F-4D97-AF65-F5344CB8AC3E}">
        <p14:creationId xmlns:p14="http://schemas.microsoft.com/office/powerpoint/2010/main" val="1255359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izzical burrowing owl looking forward">
            <a:extLst>
              <a:ext uri="{FF2B5EF4-FFF2-40B4-BE49-F238E27FC236}">
                <a16:creationId xmlns:a16="http://schemas.microsoft.com/office/drawing/2014/main" id="{15CDE3BC-F2BB-4FA0-BED9-4C2173E8C7F4}"/>
              </a:ext>
            </a:extLst>
          </p:cNvPr>
          <p:cNvPicPr>
            <a:picLocks noChangeAspect="1"/>
          </p:cNvPicPr>
          <p:nvPr/>
        </p:nvPicPr>
        <p:blipFill rotWithShape="1">
          <a:blip r:embed="rId3"/>
          <a:srcRect t="17365" r="-1" b="28041"/>
          <a:stretch/>
        </p:blipFill>
        <p:spPr>
          <a:xfrm>
            <a:off x="1097280" y="2459736"/>
            <a:ext cx="9912096" cy="3760891"/>
          </a:xfrm>
          <a:prstGeom prst="rect">
            <a:avLst/>
          </a:prstGeom>
          <a:noFill/>
        </p:spPr>
      </p:pic>
      <p:sp>
        <p:nvSpPr>
          <p:cNvPr id="2" name="Title 1"/>
          <p:cNvSpPr>
            <a:spLocks noGrp="1"/>
          </p:cNvSpPr>
          <p:nvPr>
            <p:ph type="title"/>
          </p:nvPr>
        </p:nvSpPr>
        <p:spPr>
          <a:xfrm>
            <a:off x="1097280" y="942871"/>
            <a:ext cx="10058400" cy="1289304"/>
          </a:xfrm>
        </p:spPr>
        <p:txBody>
          <a:bodyPr vert="horz" lIns="91440" tIns="45720" rIns="91440" bIns="45720" rtlCol="0" anchor="ctr">
            <a:normAutofit/>
          </a:bodyPr>
          <a:lstStyle/>
          <a:p>
            <a:r>
              <a:rPr lang="en-US" kern="1200"/>
              <a:t>What’s on </a:t>
            </a:r>
            <a:br>
              <a:rPr lang="en-US" kern="1200"/>
            </a:br>
            <a:r>
              <a:rPr lang="en-US" kern="1200"/>
              <a:t>Your Mind?</a:t>
            </a:r>
          </a:p>
        </p:txBody>
      </p:sp>
      <p:sp>
        <p:nvSpPr>
          <p:cNvPr id="4" name="Slide Number Placeholder 3" hidden="1"/>
          <p:cNvSpPr>
            <a:spLocks noGrp="1"/>
          </p:cNvSpPr>
          <p:nvPr>
            <p:ph type="sldNum" sz="quarter" idx="4294967295"/>
          </p:nvPr>
        </p:nvSpPr>
        <p:spPr>
          <a:xfrm>
            <a:off x="9623862" y="6356350"/>
            <a:ext cx="1801376" cy="365125"/>
          </a:xfrm>
        </p:spPr>
        <p:txBody>
          <a:bodyPr vert="horz" lIns="91440" tIns="45720" rIns="91440" bIns="45720" rtlCol="0" anchor="ctr">
            <a:normAutofit/>
          </a:bodyPr>
          <a:lstStyle/>
          <a:p>
            <a:pPr>
              <a:spcAft>
                <a:spcPts val="600"/>
              </a:spcAft>
              <a:defRPr/>
            </a:pPr>
            <a:fld id="{4FAB73BC-B049-4115-A692-8D63A059BFB8}" type="slidenum">
              <a:rPr lang="en-US">
                <a:solidFill>
                  <a:schemeClr val="tx1">
                    <a:alpha val="60000"/>
                  </a:schemeClr>
                </a:solidFill>
              </a:rPr>
              <a:pPr>
                <a:spcAft>
                  <a:spcPts val="600"/>
                </a:spcAft>
                <a:defRPr/>
              </a:pPr>
              <a:t>19</a:t>
            </a:fld>
            <a:endParaRPr lang="en-US">
              <a:solidFill>
                <a:schemeClr val="tx1">
                  <a:alpha val="60000"/>
                </a:schemeClr>
              </a:solidFill>
            </a:endParaRPr>
          </a:p>
        </p:txBody>
      </p:sp>
    </p:spTree>
    <p:extLst>
      <p:ext uri="{BB962C8B-B14F-4D97-AF65-F5344CB8AC3E}">
        <p14:creationId xmlns:p14="http://schemas.microsoft.com/office/powerpoint/2010/main" val="224379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F1E206-E94D-DE47-8C0E-E347E57448D9}"/>
              </a:ext>
            </a:extLst>
          </p:cNvPr>
          <p:cNvSpPr>
            <a:spLocks noGrp="1"/>
          </p:cNvSpPr>
          <p:nvPr>
            <p:ph type="ctrTitle"/>
          </p:nvPr>
        </p:nvSpPr>
        <p:spPr>
          <a:xfrm>
            <a:off x="804295" y="4176677"/>
            <a:ext cx="5946579" cy="1514185"/>
          </a:xfrm>
        </p:spPr>
        <p:txBody>
          <a:bodyPr anchor="t">
            <a:normAutofit fontScale="90000"/>
          </a:bodyPr>
          <a:lstStyle/>
          <a:p>
            <a:pPr algn="l"/>
            <a:r>
              <a:rPr lang="en-US" sz="3200" b="1" dirty="0">
                <a:solidFill>
                  <a:schemeClr val="tx2"/>
                </a:solidFill>
                <a:latin typeface="Franklin Gothic Demi" panose="020B0603020102020204" pitchFamily="34" charset="0"/>
              </a:rPr>
              <a:t>How are ISP practices (still) working on behavioral health integration and behavioral health services?</a:t>
            </a:r>
          </a:p>
        </p:txBody>
      </p:sp>
      <p:grpSp>
        <p:nvGrpSpPr>
          <p:cNvPr id="138" name="Group 137">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1032" name="Freeform: Shape 138">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Freeform: Shape 139">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Freeform: Shape 141">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5" name="Group 143">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145" name="Freeform: Shape 144">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Subtitle 2">
            <a:extLst>
              <a:ext uri="{FF2B5EF4-FFF2-40B4-BE49-F238E27FC236}">
                <a16:creationId xmlns:a16="http://schemas.microsoft.com/office/drawing/2014/main" id="{3CD34AAE-9540-7D47-B2FD-0962CDEFEE6C}"/>
              </a:ext>
            </a:extLst>
          </p:cNvPr>
          <p:cNvSpPr>
            <a:spLocks noGrp="1"/>
          </p:cNvSpPr>
          <p:nvPr>
            <p:ph type="subTitle" idx="1"/>
          </p:nvPr>
        </p:nvSpPr>
        <p:spPr>
          <a:xfrm>
            <a:off x="804672" y="2939026"/>
            <a:ext cx="5946202" cy="838831"/>
          </a:xfrm>
        </p:spPr>
        <p:txBody>
          <a:bodyPr anchor="b">
            <a:normAutofit/>
          </a:bodyPr>
          <a:lstStyle/>
          <a:p>
            <a:pPr algn="l"/>
            <a:r>
              <a:rPr lang="en-US" sz="2000" dirty="0">
                <a:solidFill>
                  <a:schemeClr val="tx2"/>
                </a:solidFill>
                <a:latin typeface="Franklin Gothic Medium" panose="020B0603020102020204" pitchFamily="34" charset="0"/>
              </a:rPr>
              <a:t>Interim Field Note Analysis</a:t>
            </a:r>
          </a:p>
          <a:p>
            <a:pPr algn="l"/>
            <a:r>
              <a:rPr lang="en-US" sz="2000" dirty="0">
                <a:solidFill>
                  <a:schemeClr val="tx2"/>
                </a:solidFill>
                <a:latin typeface="Franklin Gothic Medium" panose="020B0603020102020204" pitchFamily="34" charset="0"/>
              </a:rPr>
              <a:t>January 2022</a:t>
            </a:r>
          </a:p>
        </p:txBody>
      </p:sp>
      <p:pic>
        <p:nvPicPr>
          <p:cNvPr id="1026" name="Picture 2">
            <a:extLst>
              <a:ext uri="{FF2B5EF4-FFF2-40B4-BE49-F238E27FC236}">
                <a16:creationId xmlns:a16="http://schemas.microsoft.com/office/drawing/2014/main" id="{19FC1C24-25A6-6246-94B4-1AF708DFFB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44363" y="556080"/>
            <a:ext cx="3433087" cy="4892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96B3956D-E6AE-BE45-8FD3-4F586277C6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2670" y="4772289"/>
            <a:ext cx="3421939" cy="91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60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1" y="1178203"/>
            <a:ext cx="3888526" cy="851369"/>
          </a:xfrm>
        </p:spPr>
        <p:txBody>
          <a:bodyPr>
            <a:normAutofit/>
          </a:bodyPr>
          <a:lstStyle/>
          <a:p>
            <a:pPr algn="ctr"/>
            <a:r>
              <a:rPr lang="en-US" b="1" dirty="0"/>
              <a:t>Resources</a:t>
            </a:r>
            <a:endParaRPr lang="en-US" dirty="0"/>
          </a:p>
        </p:txBody>
      </p:sp>
      <p:graphicFrame>
        <p:nvGraphicFramePr>
          <p:cNvPr id="11" name="Content Placeholder 2">
            <a:extLst>
              <a:ext uri="{FF2B5EF4-FFF2-40B4-BE49-F238E27FC236}">
                <a16:creationId xmlns:a16="http://schemas.microsoft.com/office/drawing/2014/main" id="{70CC372C-DECE-4F24-8880-8A69ADB19529}"/>
              </a:ext>
            </a:extLst>
          </p:cNvPr>
          <p:cNvGraphicFramePr>
            <a:graphicFrameLocks noGrp="1"/>
          </p:cNvGraphicFramePr>
          <p:nvPr>
            <p:ph idx="1"/>
          </p:nvPr>
        </p:nvGraphicFramePr>
        <p:xfrm>
          <a:off x="517359" y="2035172"/>
          <a:ext cx="6909789" cy="4101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33066406-66B7-4E21-AEE5-789730512555}"/>
              </a:ext>
            </a:extLst>
          </p:cNvPr>
          <p:cNvPicPr>
            <a:picLocks noChangeAspect="1"/>
          </p:cNvPicPr>
          <p:nvPr/>
        </p:nvPicPr>
        <p:blipFill>
          <a:blip r:embed="rId8"/>
          <a:stretch>
            <a:fillRect/>
          </a:stretch>
        </p:blipFill>
        <p:spPr>
          <a:xfrm>
            <a:off x="7497804" y="2435632"/>
            <a:ext cx="4491887" cy="1205786"/>
          </a:xfrm>
          <a:prstGeom prst="rect">
            <a:avLst/>
          </a:prstGeom>
        </p:spPr>
      </p:pic>
      <p:pic>
        <p:nvPicPr>
          <p:cNvPr id="6" name="Picture 5"/>
          <p:cNvPicPr/>
          <p:nvPr/>
        </p:nvPicPr>
        <p:blipFill>
          <a:blip r:embed="rId9" cstate="print">
            <a:extLst>
              <a:ext uri="{28A0092B-C50C-407E-A947-70E740481C1C}">
                <a14:useLocalDpi xmlns:a14="http://schemas.microsoft.com/office/drawing/2010/main" val="0"/>
              </a:ext>
            </a:extLst>
          </a:blip>
          <a:stretch>
            <a:fillRect/>
          </a:stretch>
        </p:blipFill>
        <p:spPr>
          <a:xfrm>
            <a:off x="7497804" y="4082328"/>
            <a:ext cx="4491887" cy="640094"/>
          </a:xfrm>
          <a:prstGeom prst="rect">
            <a:avLst/>
          </a:prstGeom>
        </p:spPr>
      </p:pic>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0C1BADCF-B478-4BB1-9C9E-1279316C185F}"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322678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25002" y="344573"/>
            <a:ext cx="2823103" cy="450758"/>
          </a:xfrm>
          <a:prstGeom prst="rect">
            <a:avLst/>
          </a:prstGeom>
        </p:spPr>
      </p:pic>
      <p:sp>
        <p:nvSpPr>
          <p:cNvPr id="8" name="TextBox 7"/>
          <p:cNvSpPr txBox="1"/>
          <p:nvPr/>
        </p:nvSpPr>
        <p:spPr>
          <a:xfrm>
            <a:off x="848497" y="1225689"/>
            <a:ext cx="10996370" cy="4599721"/>
          </a:xfrm>
          <a:prstGeom prst="rect">
            <a:avLst/>
          </a:prstGeom>
          <a:noFill/>
        </p:spPr>
        <p:txBody>
          <a:bodyPr wrap="square" lIns="91440" tIns="45720" rIns="91440" bIns="45720" rtlCol="0" anchor="t">
            <a:spAutoFit/>
          </a:bodyPr>
          <a:lstStyle>
            <a:defPPr>
              <a:defRPr lang="en-US"/>
            </a:defPPr>
            <a:lvl1pPr algn="ctr">
              <a:defRPr sz="2400" b="1"/>
            </a:lvl1pPr>
          </a:lstStyle>
          <a:p>
            <a:r>
              <a:rPr lang="en-US" sz="3600">
                <a:solidFill>
                  <a:prstClr val="black"/>
                </a:solidFill>
              </a:rPr>
              <a:t>University Practice Innovation Team Contact Information</a:t>
            </a:r>
          </a:p>
          <a:p>
            <a:pPr algn="l"/>
            <a:endParaRPr lang="en-US" sz="2000" b="0">
              <a:solidFill>
                <a:prstClr val="black"/>
              </a:solidFill>
            </a:endParaRPr>
          </a:p>
          <a:p>
            <a:pPr algn="l">
              <a:lnSpc>
                <a:spcPct val="150000"/>
              </a:lnSpc>
            </a:pPr>
            <a:r>
              <a:rPr lang="en-US" sz="2000">
                <a:solidFill>
                  <a:prstClr val="black"/>
                </a:solidFill>
              </a:rPr>
              <a:t>Practice Transformation – </a:t>
            </a:r>
            <a:r>
              <a:rPr lang="en-US" sz="2000" b="0">
                <a:solidFill>
                  <a:prstClr val="black"/>
                </a:solidFill>
                <a:hlinkClick r:id="rId4"/>
              </a:rPr>
              <a:t>Stephanie.Kirchner@</a:t>
            </a:r>
            <a:r>
              <a:rPr lang="en-US" sz="2000" b="0">
                <a:solidFill>
                  <a:prstClr val="black"/>
                </a:solidFill>
                <a:hlinkClick r:id="rId5"/>
              </a:rPr>
              <a:t>cuanschutz.edu </a:t>
            </a:r>
            <a:endParaRPr lang="en-US" sz="2000" b="0">
              <a:solidFill>
                <a:prstClr val="black"/>
              </a:solidFill>
            </a:endParaRPr>
          </a:p>
          <a:p>
            <a:pPr algn="l">
              <a:lnSpc>
                <a:spcPct val="150000"/>
              </a:lnSpc>
            </a:pPr>
            <a:r>
              <a:rPr lang="en-US" sz="2000"/>
              <a:t>Learning Community – </a:t>
            </a:r>
            <a:r>
              <a:rPr lang="en-US" sz="2000" b="0">
                <a:hlinkClick r:id="rId6"/>
              </a:rPr>
              <a:t>Kathy.Cebuhar@cuanschutz.edu</a:t>
            </a:r>
            <a:endParaRPr lang="en-US" sz="2000" b="0">
              <a:cs typeface="Calibri"/>
            </a:endParaRPr>
          </a:p>
          <a:p>
            <a:pPr algn="l">
              <a:lnSpc>
                <a:spcPct val="150000"/>
              </a:lnSpc>
            </a:pPr>
            <a:r>
              <a:rPr lang="en-US" sz="2000">
                <a:solidFill>
                  <a:prstClr val="black"/>
                </a:solidFill>
              </a:rPr>
              <a:t>CQMs – </a:t>
            </a:r>
            <a:r>
              <a:rPr lang="en-US" sz="2000" b="0">
                <a:solidFill>
                  <a:prstClr val="black"/>
                </a:solidFill>
                <a:hlinkClick r:id="rId7"/>
              </a:rPr>
              <a:t>Andrew.Bienstock@</a:t>
            </a:r>
            <a:r>
              <a:rPr lang="en-US" sz="2000" b="0">
                <a:solidFill>
                  <a:prstClr val="black"/>
                </a:solidFill>
                <a:hlinkClick r:id="rId5"/>
              </a:rPr>
              <a:t>cuanschutz.edu</a:t>
            </a:r>
            <a:r>
              <a:rPr lang="en-US" sz="2000" b="0">
                <a:solidFill>
                  <a:prstClr val="black"/>
                </a:solidFill>
              </a:rPr>
              <a:t>; </a:t>
            </a:r>
            <a:r>
              <a:rPr lang="en-US" sz="2000" b="0">
                <a:solidFill>
                  <a:prstClr val="black"/>
                </a:solidFill>
                <a:hlinkClick r:id="rId5"/>
              </a:rPr>
              <a:t>Jennifer.Halfacre@cuanschutz.edu</a:t>
            </a:r>
            <a:r>
              <a:rPr lang="en-US" sz="2000" b="0">
                <a:solidFill>
                  <a:prstClr val="black"/>
                </a:solidFill>
              </a:rPr>
              <a:t>	</a:t>
            </a:r>
          </a:p>
          <a:p>
            <a:pPr algn="l">
              <a:lnSpc>
                <a:spcPct val="150000"/>
              </a:lnSpc>
            </a:pPr>
            <a:r>
              <a:rPr lang="en-US" sz="2000">
                <a:solidFill>
                  <a:prstClr val="black"/>
                </a:solidFill>
              </a:rPr>
              <a:t>e-Learning – </a:t>
            </a:r>
            <a:r>
              <a:rPr lang="en-US" sz="2000" b="0">
                <a:solidFill>
                  <a:prstClr val="black"/>
                </a:solidFill>
                <a:hlinkClick r:id="rId8"/>
              </a:rPr>
              <a:t>Bonnie.Jortberg@</a:t>
            </a:r>
            <a:r>
              <a:rPr lang="en-US" sz="2000" b="0">
                <a:solidFill>
                  <a:prstClr val="black"/>
                </a:solidFill>
                <a:hlinkClick r:id="rId5"/>
              </a:rPr>
              <a:t>cuanschutz.edu </a:t>
            </a:r>
            <a:r>
              <a:rPr lang="en-US" sz="2000" b="0">
                <a:solidFill>
                  <a:prstClr val="black"/>
                </a:solidFill>
              </a:rPr>
              <a:t>or </a:t>
            </a:r>
            <a:r>
              <a:rPr lang="en-US" sz="2000" b="0">
                <a:solidFill>
                  <a:prstClr val="black"/>
                </a:solidFill>
                <a:hlinkClick r:id="rId9"/>
              </a:rPr>
              <a:t>Robyn.Wearner@</a:t>
            </a:r>
            <a:r>
              <a:rPr lang="en-US" sz="2000" b="0">
                <a:solidFill>
                  <a:prstClr val="black"/>
                </a:solidFill>
                <a:hlinkClick r:id="rId5"/>
              </a:rPr>
              <a:t>cuanschutz.edu </a:t>
            </a:r>
            <a:endParaRPr lang="en-US" sz="2000" b="0">
              <a:solidFill>
                <a:prstClr val="black"/>
              </a:solidFill>
            </a:endParaRPr>
          </a:p>
          <a:p>
            <a:pPr algn="l">
              <a:lnSpc>
                <a:spcPct val="150000"/>
              </a:lnSpc>
            </a:pPr>
            <a:r>
              <a:rPr lang="en-US" sz="2000"/>
              <a:t>ISP -</a:t>
            </a:r>
            <a:r>
              <a:rPr lang="en-US" sz="2000" b="0"/>
              <a:t> </a:t>
            </a:r>
            <a:r>
              <a:rPr lang="en-US" sz="2000" b="0">
                <a:ea typeface="+mn-lt"/>
                <a:cs typeface="+mn-lt"/>
                <a:hlinkClick r:id="rId5"/>
              </a:rPr>
              <a:t>Jennifer.Halfacre@cuanschutz.edu</a:t>
            </a:r>
            <a:endParaRPr lang="en-US" sz="2000" b="0">
              <a:ea typeface="+mn-lt"/>
              <a:cs typeface="+mn-lt"/>
            </a:endParaRPr>
          </a:p>
          <a:p>
            <a:pPr algn="l">
              <a:lnSpc>
                <a:spcPct val="150000"/>
              </a:lnSpc>
            </a:pPr>
            <a:r>
              <a:rPr lang="en-US" sz="2000">
                <a:solidFill>
                  <a:prstClr val="black"/>
                </a:solidFill>
              </a:rPr>
              <a:t>ISP Project Manager - </a:t>
            </a:r>
            <a:r>
              <a:rPr lang="en-US" sz="2000" b="0">
                <a:solidFill>
                  <a:prstClr val="black"/>
                </a:solidFill>
                <a:hlinkClick r:id="rId10"/>
              </a:rPr>
              <a:t>Kristin.Crispe@</a:t>
            </a:r>
            <a:r>
              <a:rPr lang="en-US" sz="2000" b="0">
                <a:solidFill>
                  <a:prstClr val="black"/>
                </a:solidFill>
                <a:hlinkClick r:id="rId5"/>
              </a:rPr>
              <a:t>cuanschutz.edu </a:t>
            </a:r>
            <a:endParaRPr lang="en-US" sz="2000" b="0">
              <a:solidFill>
                <a:prstClr val="black"/>
              </a:solidFill>
            </a:endParaRPr>
          </a:p>
          <a:p>
            <a:pPr algn="l">
              <a:lnSpc>
                <a:spcPct val="150000"/>
              </a:lnSpc>
            </a:pPr>
            <a:r>
              <a:rPr lang="en-US" sz="2000">
                <a:solidFill>
                  <a:prstClr val="black"/>
                </a:solidFill>
              </a:rPr>
              <a:t>ISP Faculty </a:t>
            </a:r>
            <a:r>
              <a:rPr lang="en-US" sz="2000" b="0">
                <a:solidFill>
                  <a:prstClr val="black"/>
                </a:solidFill>
              </a:rPr>
              <a:t>– Pam Ballou-Nelson; </a:t>
            </a:r>
            <a:r>
              <a:rPr lang="en-US" sz="2000" b="0">
                <a:solidFill>
                  <a:prstClr val="black"/>
                </a:solidFill>
                <a:hlinkClick r:id="rId11"/>
              </a:rPr>
              <a:t>Pam@healthcareconsultinginc.com</a:t>
            </a:r>
            <a:r>
              <a:rPr lang="en-US" sz="2000" b="0">
                <a:solidFill>
                  <a:prstClr val="black"/>
                </a:solidFill>
              </a:rPr>
              <a:t>	 	</a:t>
            </a:r>
          </a:p>
          <a:p>
            <a:pPr algn="l">
              <a:lnSpc>
                <a:spcPct val="150000"/>
              </a:lnSpc>
            </a:pPr>
            <a:r>
              <a:rPr lang="en-US" sz="2000">
                <a:solidFill>
                  <a:prstClr val="black"/>
                </a:solidFill>
              </a:rPr>
              <a:t>SPLIT – </a:t>
            </a:r>
            <a:r>
              <a:rPr lang="en-US" sz="2000" b="0">
                <a:solidFill>
                  <a:prstClr val="black"/>
                </a:solidFill>
                <a:hlinkClick r:id="rId12"/>
              </a:rPr>
              <a:t>Help Desk</a:t>
            </a:r>
            <a:endParaRPr lang="en-US" sz="2000" b="0">
              <a:solidFill>
                <a:prstClr val="black"/>
              </a:solidFill>
            </a:endParaRPr>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1BADCF-B478-4BB1-9C9E-1279316C185F}" type="slidenum">
              <a:rPr lang="en-US" smtClean="0"/>
              <a:pPr/>
              <a:t>21</a:t>
            </a:fld>
            <a:endParaRPr lang="en-US" sz="1800">
              <a:solidFill>
                <a:prstClr val="black">
                  <a:tint val="75000"/>
                </a:prstClr>
              </a:solidFill>
            </a:endParaRPr>
          </a:p>
        </p:txBody>
      </p:sp>
      <p:pic>
        <p:nvPicPr>
          <p:cNvPr id="3" name="Picture 2">
            <a:extLst>
              <a:ext uri="{FF2B5EF4-FFF2-40B4-BE49-F238E27FC236}">
                <a16:creationId xmlns:a16="http://schemas.microsoft.com/office/drawing/2014/main" id="{37F19CE8-262F-4189-B49C-0482E5884FD3}"/>
              </a:ext>
            </a:extLst>
          </p:cNvPr>
          <p:cNvPicPr>
            <a:picLocks noChangeAspect="1"/>
          </p:cNvPicPr>
          <p:nvPr/>
        </p:nvPicPr>
        <p:blipFill>
          <a:blip r:embed="rId13"/>
          <a:stretch>
            <a:fillRect/>
          </a:stretch>
        </p:blipFill>
        <p:spPr>
          <a:xfrm>
            <a:off x="9287077" y="344573"/>
            <a:ext cx="2066723" cy="554784"/>
          </a:xfrm>
          <a:prstGeom prst="rect">
            <a:avLst/>
          </a:prstGeom>
        </p:spPr>
      </p:pic>
    </p:spTree>
    <p:extLst>
      <p:ext uri="{BB962C8B-B14F-4D97-AF65-F5344CB8AC3E}">
        <p14:creationId xmlns:p14="http://schemas.microsoft.com/office/powerpoint/2010/main" val="273283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7D57-29FF-FE4D-B954-45165206C4E8}"/>
              </a:ext>
            </a:extLst>
          </p:cNvPr>
          <p:cNvSpPr>
            <a:spLocks noGrp="1"/>
          </p:cNvSpPr>
          <p:nvPr>
            <p:ph type="title"/>
          </p:nvPr>
        </p:nvSpPr>
        <p:spPr/>
        <p:txBody>
          <a:bodyPr/>
          <a:lstStyle/>
          <a:p>
            <a:r>
              <a:rPr lang="en-US" dirty="0"/>
              <a:t>What we reviewed</a:t>
            </a:r>
          </a:p>
        </p:txBody>
      </p:sp>
      <p:graphicFrame>
        <p:nvGraphicFramePr>
          <p:cNvPr id="5" name="Content Placeholder 2">
            <a:extLst>
              <a:ext uri="{FF2B5EF4-FFF2-40B4-BE49-F238E27FC236}">
                <a16:creationId xmlns:a16="http://schemas.microsoft.com/office/drawing/2014/main" id="{2C45CE8B-4671-4544-8FA7-F56B2971F9C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48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7D57-29FF-FE4D-B954-45165206C4E8}"/>
              </a:ext>
            </a:extLst>
          </p:cNvPr>
          <p:cNvSpPr>
            <a:spLocks noGrp="1"/>
          </p:cNvSpPr>
          <p:nvPr>
            <p:ph type="title"/>
          </p:nvPr>
        </p:nvSpPr>
        <p:spPr/>
        <p:txBody>
          <a:bodyPr/>
          <a:lstStyle/>
          <a:p>
            <a:r>
              <a:rPr lang="en-US" dirty="0"/>
              <a:t>What we did</a:t>
            </a:r>
          </a:p>
        </p:txBody>
      </p:sp>
      <p:graphicFrame>
        <p:nvGraphicFramePr>
          <p:cNvPr id="5" name="Content Placeholder 2">
            <a:extLst>
              <a:ext uri="{FF2B5EF4-FFF2-40B4-BE49-F238E27FC236}">
                <a16:creationId xmlns:a16="http://schemas.microsoft.com/office/drawing/2014/main" id="{2C45CE8B-4671-4544-8FA7-F56B2971F9C7}"/>
              </a:ext>
            </a:extLst>
          </p:cNvPr>
          <p:cNvGraphicFramePr>
            <a:graphicFrameLocks noGrp="1"/>
          </p:cNvGraphicFramePr>
          <p:nvPr>
            <p:ph idx="1"/>
          </p:nvPr>
        </p:nvGraphicFramePr>
        <p:xfrm>
          <a:off x="838199" y="1825625"/>
          <a:ext cx="1087201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060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7D57-29FF-FE4D-B954-45165206C4E8}"/>
              </a:ext>
            </a:extLst>
          </p:cNvPr>
          <p:cNvSpPr>
            <a:spLocks noGrp="1"/>
          </p:cNvSpPr>
          <p:nvPr>
            <p:ph type="title"/>
          </p:nvPr>
        </p:nvSpPr>
        <p:spPr/>
        <p:txBody>
          <a:bodyPr/>
          <a:lstStyle/>
          <a:p>
            <a:r>
              <a:rPr lang="en-US" dirty="0"/>
              <a:t>Keep in mind</a:t>
            </a:r>
          </a:p>
        </p:txBody>
      </p:sp>
      <p:graphicFrame>
        <p:nvGraphicFramePr>
          <p:cNvPr id="5" name="Content Placeholder 2">
            <a:extLst>
              <a:ext uri="{FF2B5EF4-FFF2-40B4-BE49-F238E27FC236}">
                <a16:creationId xmlns:a16="http://schemas.microsoft.com/office/drawing/2014/main" id="{2C45CE8B-4671-4544-8FA7-F56B2971F9C7}"/>
              </a:ext>
            </a:extLst>
          </p:cNvPr>
          <p:cNvGraphicFramePr>
            <a:graphicFrameLocks noGrp="1"/>
          </p:cNvGraphicFramePr>
          <p:nvPr>
            <p:ph idx="1"/>
          </p:nvPr>
        </p:nvGraphicFramePr>
        <p:xfrm>
          <a:off x="838200" y="2141537"/>
          <a:ext cx="1087201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61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7D57-29FF-FE4D-B954-45165206C4E8}"/>
              </a:ext>
            </a:extLst>
          </p:cNvPr>
          <p:cNvSpPr>
            <a:spLocks noGrp="1"/>
          </p:cNvSpPr>
          <p:nvPr>
            <p:ph type="title"/>
          </p:nvPr>
        </p:nvSpPr>
        <p:spPr/>
        <p:txBody>
          <a:bodyPr/>
          <a:lstStyle/>
          <a:p>
            <a:r>
              <a:rPr lang="en-US" dirty="0"/>
              <a:t>What we saw in the data</a:t>
            </a:r>
          </a:p>
        </p:txBody>
      </p:sp>
      <p:graphicFrame>
        <p:nvGraphicFramePr>
          <p:cNvPr id="6" name="Content Placeholder 2">
            <a:extLst>
              <a:ext uri="{FF2B5EF4-FFF2-40B4-BE49-F238E27FC236}">
                <a16:creationId xmlns:a16="http://schemas.microsoft.com/office/drawing/2014/main" id="{128525BB-BFEE-3A4E-858C-8095C6E25219}"/>
              </a:ext>
            </a:extLst>
          </p:cNvPr>
          <p:cNvGraphicFramePr>
            <a:graphicFrameLocks/>
          </p:cNvGraphicFramePr>
          <p:nvPr/>
        </p:nvGraphicFramePr>
        <p:xfrm>
          <a:off x="990600" y="1978025"/>
          <a:ext cx="423454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extLst>
              <a:ext uri="{FF2B5EF4-FFF2-40B4-BE49-F238E27FC236}">
                <a16:creationId xmlns:a16="http://schemas.microsoft.com/office/drawing/2014/main" id="{4A36825C-99C0-2747-B3F1-ED161BED4943}"/>
              </a:ext>
            </a:extLst>
          </p:cNvPr>
          <p:cNvSpPr/>
          <p:nvPr/>
        </p:nvSpPr>
        <p:spPr>
          <a:xfrm>
            <a:off x="5976257" y="1690687"/>
            <a:ext cx="5225143" cy="4802187"/>
          </a:xfrm>
          <a:prstGeom prst="roundRect">
            <a:avLst>
              <a:gd name="adj" fmla="val 47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BH-related activities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Initiate an integrated behavioral health program or a new BHP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Improve coordination of care with BHPs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Add or improve behavioral health-related screenings, workflows, quality measures, telehealth, and documentation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Identify additional community-based behavioral health resources including: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Referrals or collaborative agreements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Services to address SDOH or SUD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Identifying resources with RHC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Address BHP turnover</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22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7D57-29FF-FE4D-B954-45165206C4E8}"/>
              </a:ext>
            </a:extLst>
          </p:cNvPr>
          <p:cNvSpPr>
            <a:spLocks noGrp="1"/>
          </p:cNvSpPr>
          <p:nvPr>
            <p:ph type="title"/>
          </p:nvPr>
        </p:nvSpPr>
        <p:spPr/>
        <p:txBody>
          <a:bodyPr/>
          <a:lstStyle/>
          <a:p>
            <a:r>
              <a:rPr lang="en-US" dirty="0"/>
              <a:t>What we saw in the data</a:t>
            </a:r>
          </a:p>
        </p:txBody>
      </p:sp>
      <p:graphicFrame>
        <p:nvGraphicFramePr>
          <p:cNvPr id="6" name="Content Placeholder 2">
            <a:extLst>
              <a:ext uri="{FF2B5EF4-FFF2-40B4-BE49-F238E27FC236}">
                <a16:creationId xmlns:a16="http://schemas.microsoft.com/office/drawing/2014/main" id="{128525BB-BFEE-3A4E-858C-8095C6E25219}"/>
              </a:ext>
            </a:extLst>
          </p:cNvPr>
          <p:cNvGraphicFramePr>
            <a:graphicFrameLocks/>
          </p:cNvGraphicFramePr>
          <p:nvPr/>
        </p:nvGraphicFramePr>
        <p:xfrm>
          <a:off x="990600" y="1978025"/>
          <a:ext cx="423454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extLst>
              <a:ext uri="{FF2B5EF4-FFF2-40B4-BE49-F238E27FC236}">
                <a16:creationId xmlns:a16="http://schemas.microsoft.com/office/drawing/2014/main" id="{4A36825C-99C0-2747-B3F1-ED161BED4943}"/>
              </a:ext>
            </a:extLst>
          </p:cNvPr>
          <p:cNvSpPr/>
          <p:nvPr/>
        </p:nvSpPr>
        <p:spPr>
          <a:xfrm>
            <a:off x="5976257" y="1690687"/>
            <a:ext cx="5225143" cy="4802187"/>
          </a:xfrm>
          <a:prstGeom prst="roundRect">
            <a:avLst>
              <a:gd name="adj" fmla="val 47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Data driven improvement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Care coordination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Access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SUD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Population management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Social needs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Team-based care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Continuity of care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Leadership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Telehealth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Value-based contracting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Inclusion and health equity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Empanelment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Patient engagement</a:t>
            </a:r>
          </a:p>
        </p:txBody>
      </p:sp>
    </p:spTree>
    <p:extLst>
      <p:ext uri="{BB962C8B-B14F-4D97-AF65-F5344CB8AC3E}">
        <p14:creationId xmlns:p14="http://schemas.microsoft.com/office/powerpoint/2010/main" val="83956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id="{52AF29D4-F0A7-084B-9146-B5F34A716A32}"/>
              </a:ext>
            </a:extLst>
          </p:cNvPr>
          <p:cNvSpPr/>
          <p:nvPr/>
        </p:nvSpPr>
        <p:spPr>
          <a:xfrm>
            <a:off x="664030" y="511627"/>
            <a:ext cx="4027714" cy="4713516"/>
          </a:xfrm>
          <a:prstGeom prst="wedgeRoundRectCallout">
            <a:avLst>
              <a:gd name="adj1" fmla="val 52477"/>
              <a:gd name="adj2" fmla="val 743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Although the practice rated themselves as high for processes around screening and follow-up for depression, their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eCQM</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for depression screening and follow up is around 32%. We identified this will be the first area for QI work. We will begin next month but during this time, they will start thinking about their current workflow, look at their documentation and try to identify some changes to test.</a:t>
            </a:r>
          </a:p>
        </p:txBody>
      </p:sp>
      <p:sp>
        <p:nvSpPr>
          <p:cNvPr id="7" name="Rounded Rectangular Callout 6">
            <a:extLst>
              <a:ext uri="{FF2B5EF4-FFF2-40B4-BE49-F238E27FC236}">
                <a16:creationId xmlns:a16="http://schemas.microsoft.com/office/drawing/2014/main" id="{A55BF32E-0006-E042-97CC-051D799466B7}"/>
              </a:ext>
            </a:extLst>
          </p:cNvPr>
          <p:cNvSpPr/>
          <p:nvPr/>
        </p:nvSpPr>
        <p:spPr>
          <a:xfrm>
            <a:off x="6096000" y="380998"/>
            <a:ext cx="5671457" cy="5486401"/>
          </a:xfrm>
          <a:prstGeom prst="wedgeRoundRectCallout">
            <a:avLst>
              <a:gd name="adj1" fmla="val -46076"/>
              <a:gd name="adj2" fmla="val 5986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Had the baseline and June ISP CQM's available for review for the first time.  Maternal depression screenings are at 30%, BMI screening at 56%, immunizations at 60% and Depression Screening at 48%.  Team says they lost a lot of their screenings when a lot of telehealth was being done.  Short-term goals set were 50% for maternal depression screening, 65% for BMI, 65% for immunizations and 65% for Depression Screening.  Workflow in the EMR to get credit was reviewed.  Dr. [name] was especially concerned about the maternal depression screening and is going to review the registry and have the team focus on making sure they get those.</a:t>
            </a:r>
          </a:p>
        </p:txBody>
      </p:sp>
    </p:spTree>
    <p:extLst>
      <p:ext uri="{BB962C8B-B14F-4D97-AF65-F5344CB8AC3E}">
        <p14:creationId xmlns:p14="http://schemas.microsoft.com/office/powerpoint/2010/main" val="60516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7D57-29FF-FE4D-B954-45165206C4E8}"/>
              </a:ext>
            </a:extLst>
          </p:cNvPr>
          <p:cNvSpPr>
            <a:spLocks noGrp="1"/>
          </p:cNvSpPr>
          <p:nvPr>
            <p:ph type="title"/>
          </p:nvPr>
        </p:nvSpPr>
        <p:spPr/>
        <p:txBody>
          <a:bodyPr/>
          <a:lstStyle/>
          <a:p>
            <a:r>
              <a:rPr lang="en-US" dirty="0"/>
              <a:t>What we saw in the data</a:t>
            </a:r>
          </a:p>
        </p:txBody>
      </p:sp>
      <p:graphicFrame>
        <p:nvGraphicFramePr>
          <p:cNvPr id="6" name="Content Placeholder 2">
            <a:extLst>
              <a:ext uri="{FF2B5EF4-FFF2-40B4-BE49-F238E27FC236}">
                <a16:creationId xmlns:a16="http://schemas.microsoft.com/office/drawing/2014/main" id="{128525BB-BFEE-3A4E-858C-8095C6E25219}"/>
              </a:ext>
            </a:extLst>
          </p:cNvPr>
          <p:cNvGraphicFramePr>
            <a:graphicFrameLocks/>
          </p:cNvGraphicFramePr>
          <p:nvPr/>
        </p:nvGraphicFramePr>
        <p:xfrm>
          <a:off x="990600" y="1978025"/>
          <a:ext cx="423454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a:extLst>
              <a:ext uri="{FF2B5EF4-FFF2-40B4-BE49-F238E27FC236}">
                <a16:creationId xmlns:a16="http://schemas.microsoft.com/office/drawing/2014/main" id="{C1CB5742-C2DA-914B-A817-5F1562AFFA17}"/>
              </a:ext>
            </a:extLst>
          </p:cNvPr>
          <p:cNvSpPr/>
          <p:nvPr/>
        </p:nvSpPr>
        <p:spPr>
          <a:xfrm>
            <a:off x="5976257" y="1690687"/>
            <a:ext cx="5225143" cy="4802187"/>
          </a:xfrm>
          <a:prstGeom prst="roundRect">
            <a:avLst>
              <a:gd name="adj" fmla="val 47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37% of ISP practices, a BHP was present during </a:t>
            </a:r>
            <a:r>
              <a:rPr kumimoji="0" lang="en-US" sz="2000" b="0" i="0" u="sng" strike="noStrike" kern="1200" cap="none" spc="0" normalizeH="0" baseline="0" noProof="0" dirty="0">
                <a:ln>
                  <a:noFill/>
                </a:ln>
                <a:solidFill>
                  <a:prstClr val="white"/>
                </a:solidFill>
                <a:effectLst/>
                <a:uLnTx/>
                <a:uFillTx/>
                <a:latin typeface="Calibri" panose="020F0502020204030204"/>
                <a:ea typeface="+mn-ea"/>
                <a:cs typeface="+mn-cs"/>
              </a:rPr>
              <a:t>at least one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Practice Facilitator encounter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24% of ISP practices, a BHP was present during </a:t>
            </a:r>
            <a:r>
              <a:rPr kumimoji="0" lang="en-US" sz="2000" b="0" i="0" u="sng" strike="noStrike" kern="1200" cap="none" spc="0" normalizeH="0" baseline="0" noProof="0" dirty="0">
                <a:ln>
                  <a:noFill/>
                </a:ln>
                <a:solidFill>
                  <a:prstClr val="white"/>
                </a:solidFill>
                <a:effectLst/>
                <a:uLnTx/>
                <a:uFillTx/>
                <a:latin typeface="Calibri" panose="020F0502020204030204"/>
                <a:ea typeface="+mn-ea"/>
                <a:cs typeface="+mn-cs"/>
              </a:rPr>
              <a:t>two or more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encounters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7 practices have had consistent BHP participation in at least 50% of encounters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Participation by BHPs from 0% to 100% of encounters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don’t know how many practices have an on-site BHP</a:t>
            </a:r>
          </a:p>
        </p:txBody>
      </p:sp>
    </p:spTree>
    <p:extLst>
      <p:ext uri="{BB962C8B-B14F-4D97-AF65-F5344CB8AC3E}">
        <p14:creationId xmlns:p14="http://schemas.microsoft.com/office/powerpoint/2010/main" val="760218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04c5a36-f424-4d15-9f6d-8e9bd34637e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5C844F85F0E54B88CD78979339C55A" ma:contentTypeVersion="12" ma:contentTypeDescription="Create a new document." ma:contentTypeScope="" ma:versionID="303609b60c1d4b305e5af0c56f42c6d6">
  <xsd:schema xmlns:xsd="http://www.w3.org/2001/XMLSchema" xmlns:xs="http://www.w3.org/2001/XMLSchema" xmlns:p="http://schemas.microsoft.com/office/2006/metadata/properties" xmlns:ns2="104c5a36-f424-4d15-9f6d-8e9bd34637e7" xmlns:ns3="cfb91657-3045-4340-8228-57784bec0d7b" targetNamespace="http://schemas.microsoft.com/office/2006/metadata/properties" ma:root="true" ma:fieldsID="711b7dc77f0224abdfad07dd40d9f0b2" ns2:_="" ns3:_="">
    <xsd:import namespace="104c5a36-f424-4d15-9f6d-8e9bd34637e7"/>
    <xsd:import namespace="cfb91657-3045-4340-8228-57784bec0d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c5a36-f424-4d15-9f6d-8e9bd3463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b91657-3045-4340-8228-57784bec0d7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000AB2-1957-427C-B872-176ABC83E732}">
  <ds:schemaRefs>
    <ds:schemaRef ds:uri="http://schemas.microsoft.com/office/infopath/2007/PartnerControls"/>
    <ds:schemaRef ds:uri="http://schemas.microsoft.com/office/2006/documentManagement/types"/>
    <ds:schemaRef ds:uri="http://purl.org/dc/elements/1.1/"/>
    <ds:schemaRef ds:uri="http://www.w3.org/XML/1998/namespace"/>
    <ds:schemaRef ds:uri="http://purl.org/dc/terms/"/>
    <ds:schemaRef ds:uri="http://schemas.microsoft.com/office/2006/metadata/properties"/>
    <ds:schemaRef ds:uri="http://purl.org/dc/dcmitype/"/>
    <ds:schemaRef ds:uri="http://schemas.openxmlformats.org/package/2006/metadata/core-properties"/>
    <ds:schemaRef ds:uri="cfb91657-3045-4340-8228-57784bec0d7b"/>
    <ds:schemaRef ds:uri="104c5a36-f424-4d15-9f6d-8e9bd34637e7"/>
  </ds:schemaRefs>
</ds:datastoreItem>
</file>

<file path=customXml/itemProps2.xml><?xml version="1.0" encoding="utf-8"?>
<ds:datastoreItem xmlns:ds="http://schemas.openxmlformats.org/officeDocument/2006/customXml" ds:itemID="{42D5AEB5-5522-4502-9BAB-5FE0207B3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c5a36-f424-4d15-9f6d-8e9bd34637e7"/>
    <ds:schemaRef ds:uri="cfb91657-3045-4340-8228-57784bec0d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4EDC3-6C87-4699-93BC-02BA54C8E0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party</Template>
  <TotalTime>183</TotalTime>
  <Words>1243</Words>
  <Application>Microsoft Office PowerPoint</Application>
  <PresentationFormat>Widescreen</PresentationFormat>
  <Paragraphs>139</Paragraphs>
  <Slides>21</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Century Gothic</vt:lpstr>
      <vt:lpstr>Franklin Gothic Demi</vt:lpstr>
      <vt:lpstr>Franklin Gothic Medium</vt:lpstr>
      <vt:lpstr>Wingdings</vt:lpstr>
      <vt:lpstr>RetrospectVTI</vt:lpstr>
      <vt:lpstr>Office Theme</vt:lpstr>
      <vt:lpstr>PowerPoint Presentation</vt:lpstr>
      <vt:lpstr>How are ISP practices (still) working on behavioral health integration and behavioral health services?</vt:lpstr>
      <vt:lpstr>What we reviewed</vt:lpstr>
      <vt:lpstr>What we did</vt:lpstr>
      <vt:lpstr>Keep in mind</vt:lpstr>
      <vt:lpstr>What we saw in the data</vt:lpstr>
      <vt:lpstr>What we saw in the data</vt:lpstr>
      <vt:lpstr>PowerPoint Presentation</vt:lpstr>
      <vt:lpstr>What we saw in the data</vt:lpstr>
      <vt:lpstr>What we saw in the data</vt:lpstr>
      <vt:lpstr>PowerPoint Presentation</vt:lpstr>
      <vt:lpstr>Team Based Care in 2022</vt:lpstr>
      <vt:lpstr>PowerPoint Presentation</vt:lpstr>
      <vt:lpstr>Team-based Care</vt:lpstr>
      <vt:lpstr>Evidence for TBC</vt:lpstr>
      <vt:lpstr>Attributes of Highly Functional Care Teams:</vt:lpstr>
      <vt:lpstr>What we usually see:</vt:lpstr>
      <vt:lpstr>Tools to support TBC</vt:lpstr>
      <vt:lpstr>What’s on  Your Mind?</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Based Care</dc:title>
  <dc:creator>Halfacre, Jennifer</dc:creator>
  <cp:lastModifiedBy>Halfacre, Jennifer</cp:lastModifiedBy>
  <cp:revision>12</cp:revision>
  <dcterms:created xsi:type="dcterms:W3CDTF">2021-12-03T16:12:49Z</dcterms:created>
  <dcterms:modified xsi:type="dcterms:W3CDTF">2022-01-10T22:33:35Z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0x010100F05C844F85F0E54B88CD78979339C55A</vt:lpwstr>
  </property>
</Properties>
</file>