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4"/>
    <p:sldMasterId id="2147483841" r:id="rId5"/>
  </p:sldMasterIdLst>
  <p:notesMasterIdLst>
    <p:notesMasterId r:id="rId21"/>
  </p:notesMasterIdLst>
  <p:sldIdLst>
    <p:sldId id="256" r:id="rId6"/>
    <p:sldId id="257" r:id="rId7"/>
    <p:sldId id="263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74" r:id="rId17"/>
    <p:sldId id="269" r:id="rId18"/>
    <p:sldId id="273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gdewiecz, Taryn" initials="BT" lastIdx="5" clrIdx="0">
    <p:extLst>
      <p:ext uri="{19B8F6BF-5375-455C-9EA6-DF929625EA0E}">
        <p15:presenceInfo xmlns:p15="http://schemas.microsoft.com/office/powerpoint/2012/main" userId="S::taryn.bogdewiecz@cuanschutz.edu::f5a073d1-4616-4156-94eb-48fe036b183b" providerId="AD"/>
      </p:ext>
    </p:extLst>
  </p:cmAuthor>
  <p:cmAuthor id="2" name="Wearner, Robyn L" initials="WL" lastIdx="1" clrIdx="1">
    <p:extLst>
      <p:ext uri="{19B8F6BF-5375-455C-9EA6-DF929625EA0E}">
        <p15:presenceInfo xmlns:p15="http://schemas.microsoft.com/office/powerpoint/2012/main" userId="S::robyn.wearner@cuanschutz.edu::49d552be-c8ab-4ead-9011-ace22c732410" providerId="AD"/>
      </p:ext>
    </p:extLst>
  </p:cmAuthor>
  <p:cmAuthor id="3" name="Bogdewiecz, Taryn" initials="BT [2]" lastIdx="4" clrIdx="2">
    <p:extLst>
      <p:ext uri="{19B8F6BF-5375-455C-9EA6-DF929625EA0E}">
        <p15:presenceInfo xmlns:p15="http://schemas.microsoft.com/office/powerpoint/2012/main" userId="S-1-5-21-3931225680-1871015619-2963001510-12639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87D5A7-9038-404C-BFD9-6BDA721046BF}" v="84" dt="2021-08-23T21:34:43.986"/>
    <p1510:client id="{23995B02-A24F-45C9-ABC7-8E4D458E1695}" v="442" dt="2021-08-19T20:13:33.823"/>
    <p1510:client id="{2D35A554-7097-493F-98CE-927C6D83484B}" v="1190" dt="2021-09-14T21:25:48.477"/>
    <p1510:client id="{49DB5A73-6B58-48D8-AD8E-A9D36B632CC5}" v="27" dt="2021-08-18T19:07:41.753"/>
    <p1510:client id="{5D2D90D3-D636-41D2-8424-D88461BE2B74}" v="33" dt="2021-08-02T23:57:27.780"/>
    <p1510:client id="{5FC51206-41C2-4E64-86AA-EBF2965133A7}" v="18" dt="2021-08-09T21:25:44.195"/>
    <p1510:client id="{6C97E881-2B8A-4462-BBED-53CE02FAAD84}" v="822" dt="2021-08-18T01:44:33.351"/>
    <p1510:client id="{7434EAC3-01E3-4075-9B80-1B563038E90A}" v="160" dt="2021-07-12T13:36:01.642"/>
    <p1510:client id="{74F21F53-8B33-47CE-A533-265344D04E39}" v="31" dt="2021-08-23T19:26:36.230"/>
    <p1510:client id="{79B2338E-19B5-46F5-A614-25D2CB094403}" v="1" dt="2021-08-23T19:58:59.970"/>
    <p1510:client id="{7EE08DED-9A2D-42CE-AC94-EFBF87FAB4FD}" v="998" dt="2021-08-09T19:50:10.570"/>
    <p1510:client id="{948312CA-57CD-4352-8724-BD82D11EC1C8}" v="1" dt="2021-08-25T14:57:12.973"/>
    <p1510:client id="{9DB240CC-D2B7-4FD8-92AF-66252CBDEB4F}" v="34" dt="2021-08-10T20:34:15.619"/>
    <p1510:client id="{BE76A5F6-8E1A-48F9-948C-7C298A1D6D30}" v="41" dt="2021-08-11T15:45:54.410"/>
    <p1510:client id="{C635F537-1DB5-47F4-878D-D35CFB506D19}" v="241" dt="2021-08-20T23:19:14.781"/>
    <p1510:client id="{D61E83AC-C337-4EE1-AC1B-A1580584837B}" v="54" dt="2021-07-13T20:12:00.694"/>
    <p1510:client id="{F8C33C51-D1E0-4E3C-9AFB-2E9B952CC95F}" v="71" dt="2021-09-14T16:19:43.295"/>
    <p1510:client id="{FED7CE15-B28D-41CD-BDE6-89A8CF5F67E8}" v="24" dt="2021-08-02T23:55:40.7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09"/>
    <p:restoredTop sz="76254"/>
  </p:normalViewPr>
  <p:slideViewPr>
    <p:cSldViewPr snapToGrid="0">
      <p:cViewPr varScale="1">
        <p:scale>
          <a:sx n="52" d="100"/>
          <a:sy n="52" d="100"/>
        </p:scale>
        <p:origin x="14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arner, Robyn L" userId="S::robyn.wearner@cuanschutz.edu::49d552be-c8ab-4ead-9011-ace22c732410" providerId="AD" clId="Web-{7434EAC3-01E3-4075-9B80-1B563038E90A}"/>
    <pc:docChg chg="modSld">
      <pc:chgData name="Wearner, Robyn L" userId="S::robyn.wearner@cuanschutz.edu::49d552be-c8ab-4ead-9011-ace22c732410" providerId="AD" clId="Web-{7434EAC3-01E3-4075-9B80-1B563038E90A}" dt="2021-07-12T13:36:01.642" v="67" actId="20577"/>
      <pc:docMkLst>
        <pc:docMk/>
      </pc:docMkLst>
      <pc:sldChg chg="modSp">
        <pc:chgData name="Wearner, Robyn L" userId="S::robyn.wearner@cuanschutz.edu::49d552be-c8ab-4ead-9011-ace22c732410" providerId="AD" clId="Web-{7434EAC3-01E3-4075-9B80-1B563038E90A}" dt="2021-07-12T13:36:01.642" v="67" actId="20577"/>
        <pc:sldMkLst>
          <pc:docMk/>
          <pc:sldMk cId="2305254964" sldId="269"/>
        </pc:sldMkLst>
        <pc:spChg chg="mod">
          <ac:chgData name="Wearner, Robyn L" userId="S::robyn.wearner@cuanschutz.edu::49d552be-c8ab-4ead-9011-ace22c732410" providerId="AD" clId="Web-{7434EAC3-01E3-4075-9B80-1B563038E90A}" dt="2021-07-12T13:36:01.642" v="67" actId="20577"/>
          <ac:spMkLst>
            <pc:docMk/>
            <pc:sldMk cId="2305254964" sldId="269"/>
            <ac:spMk id="3" creationId="{FF443028-7DDD-48D7-A9DC-4E076B00810A}"/>
          </ac:spMkLst>
        </pc:spChg>
      </pc:sldChg>
    </pc:docChg>
  </pc:docChgLst>
  <pc:docChgLst>
    <pc:chgData name="Wearner, Robyn L" userId="S::robyn.wearner@cuanschutz.edu::49d552be-c8ab-4ead-9011-ace22c732410" providerId="AD" clId="Web-{5D2D90D3-D636-41D2-8424-D88461BE2B74}"/>
    <pc:docChg chg="modSld">
      <pc:chgData name="Wearner, Robyn L" userId="S::robyn.wearner@cuanschutz.edu::49d552be-c8ab-4ead-9011-ace22c732410" providerId="AD" clId="Web-{5D2D90D3-D636-41D2-8424-D88461BE2B74}" dt="2021-08-02T23:57:27.780" v="15" actId="20577"/>
      <pc:docMkLst>
        <pc:docMk/>
      </pc:docMkLst>
      <pc:sldChg chg="modSp">
        <pc:chgData name="Wearner, Robyn L" userId="S::robyn.wearner@cuanschutz.edu::49d552be-c8ab-4ead-9011-ace22c732410" providerId="AD" clId="Web-{5D2D90D3-D636-41D2-8424-D88461BE2B74}" dt="2021-08-02T23:57:27.780" v="15" actId="20577"/>
        <pc:sldMkLst>
          <pc:docMk/>
          <pc:sldMk cId="2305254964" sldId="269"/>
        </pc:sldMkLst>
        <pc:spChg chg="mod">
          <ac:chgData name="Wearner, Robyn L" userId="S::robyn.wearner@cuanschutz.edu::49d552be-c8ab-4ead-9011-ace22c732410" providerId="AD" clId="Web-{5D2D90D3-D636-41D2-8424-D88461BE2B74}" dt="2021-08-02T23:57:27.780" v="15" actId="20577"/>
          <ac:spMkLst>
            <pc:docMk/>
            <pc:sldMk cId="2305254964" sldId="269"/>
            <ac:spMk id="3" creationId="{FF443028-7DDD-48D7-A9DC-4E076B00810A}"/>
          </ac:spMkLst>
        </pc:spChg>
      </pc:sldChg>
    </pc:docChg>
  </pc:docChgLst>
  <pc:docChgLst>
    <pc:chgData name="Wearner, Robyn L" userId="S::robyn.wearner@cuanschutz.edu::49d552be-c8ab-4ead-9011-ace22c732410" providerId="AD" clId="Web-{6C97E881-2B8A-4462-BBED-53CE02FAAD84}"/>
    <pc:docChg chg="addSld delSld modSld sldOrd">
      <pc:chgData name="Wearner, Robyn L" userId="S::robyn.wearner@cuanschutz.edu::49d552be-c8ab-4ead-9011-ace22c732410" providerId="AD" clId="Web-{6C97E881-2B8A-4462-BBED-53CE02FAAD84}" dt="2021-08-18T01:45:27.320" v="915"/>
      <pc:docMkLst>
        <pc:docMk/>
      </pc:docMkLst>
      <pc:sldChg chg="modSp modNotes">
        <pc:chgData name="Wearner, Robyn L" userId="S::robyn.wearner@cuanschutz.edu::49d552be-c8ab-4ead-9011-ace22c732410" providerId="AD" clId="Web-{6C97E881-2B8A-4462-BBED-53CE02FAAD84}" dt="2021-08-18T01:45:27.320" v="915"/>
        <pc:sldMkLst>
          <pc:docMk/>
          <pc:sldMk cId="2917938438" sldId="257"/>
        </pc:sldMkLst>
        <pc:spChg chg="mod">
          <ac:chgData name="Wearner, Robyn L" userId="S::robyn.wearner@cuanschutz.edu::49d552be-c8ab-4ead-9011-ace22c732410" providerId="AD" clId="Web-{6C97E881-2B8A-4462-BBED-53CE02FAAD84}" dt="2021-08-18T01:44:23.038" v="893" actId="20577"/>
          <ac:spMkLst>
            <pc:docMk/>
            <pc:sldMk cId="2917938438" sldId="257"/>
            <ac:spMk id="3" creationId="{8B5FE0E1-531F-4A41-A961-73CD19B7E39D}"/>
          </ac:spMkLst>
        </pc:spChg>
      </pc:sldChg>
      <pc:sldChg chg="modSp modNotes">
        <pc:chgData name="Wearner, Robyn L" userId="S::robyn.wearner@cuanschutz.edu::49d552be-c8ab-4ead-9011-ace22c732410" providerId="AD" clId="Web-{6C97E881-2B8A-4462-BBED-53CE02FAAD84}" dt="2021-08-18T01:44:56.476" v="900"/>
        <pc:sldMkLst>
          <pc:docMk/>
          <pc:sldMk cId="3855670007" sldId="258"/>
        </pc:sldMkLst>
        <pc:spChg chg="mod">
          <ac:chgData name="Wearner, Robyn L" userId="S::robyn.wearner@cuanschutz.edu::49d552be-c8ab-4ead-9011-ace22c732410" providerId="AD" clId="Web-{6C97E881-2B8A-4462-BBED-53CE02FAAD84}" dt="2021-08-18T01:44:29.366" v="897" actId="20577"/>
          <ac:spMkLst>
            <pc:docMk/>
            <pc:sldMk cId="3855670007" sldId="258"/>
            <ac:spMk id="2" creationId="{B9BADFB8-DDC2-4FD9-8317-1514E18C5421}"/>
          </ac:spMkLst>
        </pc:spChg>
      </pc:sldChg>
      <pc:sldChg chg="modSp modNotes">
        <pc:chgData name="Wearner, Robyn L" userId="S::robyn.wearner@cuanschutz.edu::49d552be-c8ab-4ead-9011-ace22c732410" providerId="AD" clId="Web-{6C97E881-2B8A-4462-BBED-53CE02FAAD84}" dt="2021-08-17T22:27:41.585" v="152" actId="20577"/>
        <pc:sldMkLst>
          <pc:docMk/>
          <pc:sldMk cId="2305254964" sldId="269"/>
        </pc:sldMkLst>
        <pc:spChg chg="mod">
          <ac:chgData name="Wearner, Robyn L" userId="S::robyn.wearner@cuanschutz.edu::49d552be-c8ab-4ead-9011-ace22c732410" providerId="AD" clId="Web-{6C97E881-2B8A-4462-BBED-53CE02FAAD84}" dt="2021-08-17T22:27:41.585" v="152" actId="20577"/>
          <ac:spMkLst>
            <pc:docMk/>
            <pc:sldMk cId="2305254964" sldId="269"/>
            <ac:spMk id="3" creationId="{FF443028-7DDD-48D7-A9DC-4E076B00810A}"/>
          </ac:spMkLst>
        </pc:spChg>
      </pc:sldChg>
      <pc:sldChg chg="modSp">
        <pc:chgData name="Wearner, Robyn L" userId="S::robyn.wearner@cuanschutz.edu::49d552be-c8ab-4ead-9011-ace22c732410" providerId="AD" clId="Web-{6C97E881-2B8A-4462-BBED-53CE02FAAD84}" dt="2021-08-17T22:37:29.446" v="161" actId="20577"/>
        <pc:sldMkLst>
          <pc:docMk/>
          <pc:sldMk cId="75759158" sldId="275"/>
        </pc:sldMkLst>
        <pc:spChg chg="mod">
          <ac:chgData name="Wearner, Robyn L" userId="S::robyn.wearner@cuanschutz.edu::49d552be-c8ab-4ead-9011-ace22c732410" providerId="AD" clId="Web-{6C97E881-2B8A-4462-BBED-53CE02FAAD84}" dt="2021-08-17T22:37:29.446" v="161" actId="20577"/>
          <ac:spMkLst>
            <pc:docMk/>
            <pc:sldMk cId="75759158" sldId="275"/>
            <ac:spMk id="2" creationId="{7E3E849C-B825-4CCA-BBD6-676918657596}"/>
          </ac:spMkLst>
        </pc:spChg>
        <pc:spChg chg="mod">
          <ac:chgData name="Wearner, Robyn L" userId="S::robyn.wearner@cuanschutz.edu::49d552be-c8ab-4ead-9011-ace22c732410" providerId="AD" clId="Web-{6C97E881-2B8A-4462-BBED-53CE02FAAD84}" dt="2021-08-17T21:10:38.324" v="1" actId="20577"/>
          <ac:spMkLst>
            <pc:docMk/>
            <pc:sldMk cId="75759158" sldId="275"/>
            <ac:spMk id="3" creationId="{125A7A23-DC1C-4F68-950B-2F8FC9860B03}"/>
          </ac:spMkLst>
        </pc:spChg>
      </pc:sldChg>
      <pc:sldChg chg="del">
        <pc:chgData name="Wearner, Robyn L" userId="S::robyn.wearner@cuanschutz.edu::49d552be-c8ab-4ead-9011-ace22c732410" providerId="AD" clId="Web-{6C97E881-2B8A-4462-BBED-53CE02FAAD84}" dt="2021-08-17T22:23:51.625" v="67"/>
        <pc:sldMkLst>
          <pc:docMk/>
          <pc:sldMk cId="2653532541" sldId="276"/>
        </pc:sldMkLst>
      </pc:sldChg>
      <pc:sldChg chg="del">
        <pc:chgData name="Wearner, Robyn L" userId="S::robyn.wearner@cuanschutz.edu::49d552be-c8ab-4ead-9011-ace22c732410" providerId="AD" clId="Web-{6C97E881-2B8A-4462-BBED-53CE02FAAD84}" dt="2021-08-17T22:23:47.563" v="66"/>
        <pc:sldMkLst>
          <pc:docMk/>
          <pc:sldMk cId="2243541575" sldId="295"/>
        </pc:sldMkLst>
      </pc:sldChg>
      <pc:sldChg chg="addSp delSp modSp mod setBg modNotes">
        <pc:chgData name="Wearner, Robyn L" userId="S::robyn.wearner@cuanschutz.edu::49d552be-c8ab-4ead-9011-ace22c732410" providerId="AD" clId="Web-{6C97E881-2B8A-4462-BBED-53CE02FAAD84}" dt="2021-08-18T01:35:48.029" v="596"/>
        <pc:sldMkLst>
          <pc:docMk/>
          <pc:sldMk cId="1855553746" sldId="296"/>
        </pc:sldMkLst>
        <pc:spChg chg="mod">
          <ac:chgData name="Wearner, Robyn L" userId="S::robyn.wearner@cuanschutz.edu::49d552be-c8ab-4ead-9011-ace22c732410" providerId="AD" clId="Web-{6C97E881-2B8A-4462-BBED-53CE02FAAD84}" dt="2021-08-18T01:35:27.544" v="595"/>
          <ac:spMkLst>
            <pc:docMk/>
            <pc:sldMk cId="1855553746" sldId="296"/>
            <ac:spMk id="2" creationId="{7E3E849C-B825-4CCA-BBD6-676918657596}"/>
          </ac:spMkLst>
        </pc:spChg>
        <pc:spChg chg="add del mod">
          <ac:chgData name="Wearner, Robyn L" userId="S::robyn.wearner@cuanschutz.edu::49d552be-c8ab-4ead-9011-ace22c732410" providerId="AD" clId="Web-{6C97E881-2B8A-4462-BBED-53CE02FAAD84}" dt="2021-08-18T01:35:27.544" v="595"/>
          <ac:spMkLst>
            <pc:docMk/>
            <pc:sldMk cId="1855553746" sldId="296"/>
            <ac:spMk id="3" creationId="{125A7A23-DC1C-4F68-950B-2F8FC9860B03}"/>
          </ac:spMkLst>
        </pc:spChg>
        <pc:spChg chg="add mod">
          <ac:chgData name="Wearner, Robyn L" userId="S::robyn.wearner@cuanschutz.edu::49d552be-c8ab-4ead-9011-ace22c732410" providerId="AD" clId="Web-{6C97E881-2B8A-4462-BBED-53CE02FAAD84}" dt="2021-08-18T01:35:27.544" v="595"/>
          <ac:spMkLst>
            <pc:docMk/>
            <pc:sldMk cId="1855553746" sldId="296"/>
            <ac:spMk id="5" creationId="{B3AAF52A-5932-4548-BCA1-8009E5FA4F9C}"/>
          </ac:spMkLst>
        </pc:spChg>
        <pc:spChg chg="add">
          <ac:chgData name="Wearner, Robyn L" userId="S::robyn.wearner@cuanschutz.edu::49d552be-c8ab-4ead-9011-ace22c732410" providerId="AD" clId="Web-{6C97E881-2B8A-4462-BBED-53CE02FAAD84}" dt="2021-08-18T01:35:27.544" v="595"/>
          <ac:spMkLst>
            <pc:docMk/>
            <pc:sldMk cId="1855553746" sldId="296"/>
            <ac:spMk id="7" creationId="{8651CFA9-6065-4243-AC48-858E359780B1}"/>
          </ac:spMkLst>
        </pc:spChg>
        <pc:spChg chg="add">
          <ac:chgData name="Wearner, Robyn L" userId="S::robyn.wearner@cuanschutz.edu::49d552be-c8ab-4ead-9011-ace22c732410" providerId="AD" clId="Web-{6C97E881-2B8A-4462-BBED-53CE02FAAD84}" dt="2021-08-18T01:35:27.544" v="595"/>
          <ac:spMkLst>
            <pc:docMk/>
            <pc:sldMk cId="1855553746" sldId="296"/>
            <ac:spMk id="8" creationId="{37962AE0-6A1C-4B76-9D52-10E5E6D7D3BB}"/>
          </ac:spMkLst>
        </pc:spChg>
        <pc:spChg chg="add del">
          <ac:chgData name="Wearner, Robyn L" userId="S::robyn.wearner@cuanschutz.edu::49d552be-c8ab-4ead-9011-ace22c732410" providerId="AD" clId="Web-{6C97E881-2B8A-4462-BBED-53CE02FAAD84}" dt="2021-08-17T22:46:11.821" v="378"/>
          <ac:spMkLst>
            <pc:docMk/>
            <pc:sldMk cId="1855553746" sldId="296"/>
            <ac:spMk id="9" creationId="{8651CFA9-6065-4243-AC48-858E359780B1}"/>
          </ac:spMkLst>
        </pc:spChg>
        <pc:spChg chg="add del">
          <ac:chgData name="Wearner, Robyn L" userId="S::robyn.wearner@cuanschutz.edu::49d552be-c8ab-4ead-9011-ace22c732410" providerId="AD" clId="Web-{6C97E881-2B8A-4462-BBED-53CE02FAAD84}" dt="2021-08-18T01:35:27.528" v="594"/>
          <ac:spMkLst>
            <pc:docMk/>
            <pc:sldMk cId="1855553746" sldId="296"/>
            <ac:spMk id="10" creationId="{8651CFA9-6065-4243-AC48-858E359780B1}"/>
          </ac:spMkLst>
        </pc:spChg>
        <pc:spChg chg="add del">
          <ac:chgData name="Wearner, Robyn L" userId="S::robyn.wearner@cuanschutz.edu::49d552be-c8ab-4ead-9011-ace22c732410" providerId="AD" clId="Web-{6C97E881-2B8A-4462-BBED-53CE02FAAD84}" dt="2021-08-17T22:46:11.821" v="378"/>
          <ac:spMkLst>
            <pc:docMk/>
            <pc:sldMk cId="1855553746" sldId="296"/>
            <ac:spMk id="11" creationId="{37962AE0-6A1C-4B76-9D52-10E5E6D7D3BB}"/>
          </ac:spMkLst>
        </pc:spChg>
        <pc:spChg chg="add del">
          <ac:chgData name="Wearner, Robyn L" userId="S::robyn.wearner@cuanschutz.edu::49d552be-c8ab-4ead-9011-ace22c732410" providerId="AD" clId="Web-{6C97E881-2B8A-4462-BBED-53CE02FAAD84}" dt="2021-08-18T01:35:27.528" v="594"/>
          <ac:spMkLst>
            <pc:docMk/>
            <pc:sldMk cId="1855553746" sldId="296"/>
            <ac:spMk id="12" creationId="{37962AE0-6A1C-4B76-9D52-10E5E6D7D3BB}"/>
          </ac:spMkLst>
        </pc:spChg>
        <pc:spChg chg="add del">
          <ac:chgData name="Wearner, Robyn L" userId="S::robyn.wearner@cuanschutz.edu::49d552be-c8ab-4ead-9011-ace22c732410" providerId="AD" clId="Web-{6C97E881-2B8A-4462-BBED-53CE02FAAD84}" dt="2021-08-17T22:46:02.930" v="374"/>
          <ac:spMkLst>
            <pc:docMk/>
            <pc:sldMk cId="1855553746" sldId="296"/>
            <ac:spMk id="37" creationId="{8651CFA9-6065-4243-AC48-858E359780B1}"/>
          </ac:spMkLst>
        </pc:spChg>
        <pc:spChg chg="add del">
          <ac:chgData name="Wearner, Robyn L" userId="S::robyn.wearner@cuanschutz.edu::49d552be-c8ab-4ead-9011-ace22c732410" providerId="AD" clId="Web-{6C97E881-2B8A-4462-BBED-53CE02FAAD84}" dt="2021-08-17T22:46:02.930" v="374"/>
          <ac:spMkLst>
            <pc:docMk/>
            <pc:sldMk cId="1855553746" sldId="296"/>
            <ac:spMk id="39" creationId="{37962AE0-6A1C-4B76-9D52-10E5E6D7D3BB}"/>
          </ac:spMkLst>
        </pc:spChg>
        <pc:grpChg chg="add del">
          <ac:chgData name="Wearner, Robyn L" userId="S::robyn.wearner@cuanschutz.edu::49d552be-c8ab-4ead-9011-ace22c732410" providerId="AD" clId="Web-{6C97E881-2B8A-4462-BBED-53CE02FAAD84}" dt="2021-08-17T22:46:11.821" v="378"/>
          <ac:grpSpMkLst>
            <pc:docMk/>
            <pc:sldMk cId="1855553746" sldId="296"/>
            <ac:grpSpMk id="13" creationId="{465E612B-616F-44E5-A649-F2B268BA35CC}"/>
          </ac:grpSpMkLst>
        </pc:grpChg>
        <pc:grpChg chg="add del">
          <ac:chgData name="Wearner, Robyn L" userId="S::robyn.wearner@cuanschutz.edu::49d552be-c8ab-4ead-9011-ace22c732410" providerId="AD" clId="Web-{6C97E881-2B8A-4462-BBED-53CE02FAAD84}" dt="2021-08-18T01:35:27.528" v="594"/>
          <ac:grpSpMkLst>
            <pc:docMk/>
            <pc:sldMk cId="1855553746" sldId="296"/>
            <ac:grpSpMk id="14" creationId="{DC655204-C06A-4A55-9BB4-C79C4AF9D63F}"/>
          </ac:grpSpMkLst>
        </pc:grpChg>
        <pc:grpChg chg="add del">
          <ac:chgData name="Wearner, Robyn L" userId="S::robyn.wearner@cuanschutz.edu::49d552be-c8ab-4ead-9011-ace22c732410" providerId="AD" clId="Web-{6C97E881-2B8A-4462-BBED-53CE02FAAD84}" dt="2021-08-17T22:46:11.821" v="378"/>
          <ac:grpSpMkLst>
            <pc:docMk/>
            <pc:sldMk cId="1855553746" sldId="296"/>
            <ac:grpSpMk id="23" creationId="{ADB812D4-854E-4DD6-A613-797C10E75225}"/>
          </ac:grpSpMkLst>
        </pc:grpChg>
        <pc:grpChg chg="add del">
          <ac:chgData name="Wearner, Robyn L" userId="S::robyn.wearner@cuanschutz.edu::49d552be-c8ab-4ead-9011-ace22c732410" providerId="AD" clId="Web-{6C97E881-2B8A-4462-BBED-53CE02FAAD84}" dt="2021-08-18T01:35:27.528" v="594"/>
          <ac:grpSpMkLst>
            <pc:docMk/>
            <pc:sldMk cId="1855553746" sldId="296"/>
            <ac:grpSpMk id="24" creationId="{4C476EAB-383B-48F9-B661-B049EB50AE63}"/>
          </ac:grpSpMkLst>
        </pc:grpChg>
        <pc:grpChg chg="add">
          <ac:chgData name="Wearner, Robyn L" userId="S::robyn.wearner@cuanschutz.edu::49d552be-c8ab-4ead-9011-ace22c732410" providerId="AD" clId="Web-{6C97E881-2B8A-4462-BBED-53CE02FAAD84}" dt="2021-08-18T01:35:27.544" v="595"/>
          <ac:grpSpMkLst>
            <pc:docMk/>
            <pc:sldMk cId="1855553746" sldId="296"/>
            <ac:grpSpMk id="34" creationId="{FADD1535-ED83-48B3-8EB1-671A080F0918}"/>
          </ac:grpSpMkLst>
        </pc:grpChg>
        <pc:grpChg chg="add">
          <ac:chgData name="Wearner, Robyn L" userId="S::robyn.wearner@cuanschutz.edu::49d552be-c8ab-4ead-9011-ace22c732410" providerId="AD" clId="Web-{6C97E881-2B8A-4462-BBED-53CE02FAAD84}" dt="2021-08-18T01:35:27.544" v="595"/>
          <ac:grpSpMkLst>
            <pc:docMk/>
            <pc:sldMk cId="1855553746" sldId="296"/>
            <ac:grpSpMk id="35" creationId="{01081332-6CA1-49C2-A979-7709509AD165}"/>
          </ac:grpSpMkLst>
        </pc:grpChg>
        <pc:grpChg chg="add del">
          <ac:chgData name="Wearner, Robyn L" userId="S::robyn.wearner@cuanschutz.edu::49d552be-c8ab-4ead-9011-ace22c732410" providerId="AD" clId="Web-{6C97E881-2B8A-4462-BBED-53CE02FAAD84}" dt="2021-08-17T22:46:02.930" v="374"/>
          <ac:grpSpMkLst>
            <pc:docMk/>
            <pc:sldMk cId="1855553746" sldId="296"/>
            <ac:grpSpMk id="41" creationId="{F73EC8D8-C118-4A24-B3A2-F22636F209B4}"/>
          </ac:grpSpMkLst>
        </pc:grpChg>
        <pc:grpChg chg="add del">
          <ac:chgData name="Wearner, Robyn L" userId="S::robyn.wearner@cuanschutz.edu::49d552be-c8ab-4ead-9011-ace22c732410" providerId="AD" clId="Web-{6C97E881-2B8A-4462-BBED-53CE02FAAD84}" dt="2021-08-17T22:46:02.930" v="374"/>
          <ac:grpSpMkLst>
            <pc:docMk/>
            <pc:sldMk cId="1855553746" sldId="296"/>
            <ac:grpSpMk id="51" creationId="{3BA0B410-FA41-4CD6-A923-146E029BBB25}"/>
          </ac:grpSpMkLst>
        </pc:grpChg>
        <pc:graphicFrameChg chg="add del mod modGraphic">
          <ac:chgData name="Wearner, Robyn L" userId="S::robyn.wearner@cuanschutz.edu::49d552be-c8ab-4ead-9011-ace22c732410" providerId="AD" clId="Web-{6C97E881-2B8A-4462-BBED-53CE02FAAD84}" dt="2021-08-17T22:46:11.821" v="378"/>
          <ac:graphicFrameMkLst>
            <pc:docMk/>
            <pc:sldMk cId="1855553746" sldId="296"/>
            <ac:graphicFrameMk id="5" creationId="{B9D2E322-5657-4544-BCEA-445F5A1C9081}"/>
          </ac:graphicFrameMkLst>
        </pc:graphicFrameChg>
        <pc:picChg chg="add mod">
          <ac:chgData name="Wearner, Robyn L" userId="S::robyn.wearner@cuanschutz.edu::49d552be-c8ab-4ead-9011-ace22c732410" providerId="AD" clId="Web-{6C97E881-2B8A-4462-BBED-53CE02FAAD84}" dt="2021-08-18T01:35:27.544" v="595"/>
          <ac:picMkLst>
            <pc:docMk/>
            <pc:sldMk cId="1855553746" sldId="296"/>
            <ac:picMk id="4" creationId="{D03A5472-F4A9-4573-BF65-DBA327CC4F47}"/>
          </ac:picMkLst>
        </pc:picChg>
      </pc:sldChg>
      <pc:sldChg chg="addSp delSp modSp mod setBg modShow modNotes">
        <pc:chgData name="Wearner, Robyn L" userId="S::robyn.wearner@cuanschutz.edu::49d552be-c8ab-4ead-9011-ace22c732410" providerId="AD" clId="Web-{6C97E881-2B8A-4462-BBED-53CE02FAAD84}" dt="2021-08-18T01:37:21.374" v="600"/>
        <pc:sldMkLst>
          <pc:docMk/>
          <pc:sldMk cId="2754782439" sldId="297"/>
        </pc:sldMkLst>
        <pc:spChg chg="mod">
          <ac:chgData name="Wearner, Robyn L" userId="S::robyn.wearner@cuanschutz.edu::49d552be-c8ab-4ead-9011-ace22c732410" providerId="AD" clId="Web-{6C97E881-2B8A-4462-BBED-53CE02FAAD84}" dt="2021-08-18T01:37:21.374" v="600"/>
          <ac:spMkLst>
            <pc:docMk/>
            <pc:sldMk cId="2754782439" sldId="297"/>
            <ac:spMk id="2" creationId="{7E3E849C-B825-4CCA-BBD6-676918657596}"/>
          </ac:spMkLst>
        </pc:spChg>
        <pc:spChg chg="add del mod">
          <ac:chgData name="Wearner, Robyn L" userId="S::robyn.wearner@cuanschutz.edu::49d552be-c8ab-4ead-9011-ace22c732410" providerId="AD" clId="Web-{6C97E881-2B8A-4462-BBED-53CE02FAAD84}" dt="2021-08-18T01:37:21.374" v="600"/>
          <ac:spMkLst>
            <pc:docMk/>
            <pc:sldMk cId="2754782439" sldId="297"/>
            <ac:spMk id="3" creationId="{125A7A23-DC1C-4F68-950B-2F8FC9860B03}"/>
          </ac:spMkLst>
        </pc:spChg>
        <pc:spChg chg="add">
          <ac:chgData name="Wearner, Robyn L" userId="S::robyn.wearner@cuanschutz.edu::49d552be-c8ab-4ead-9011-ace22c732410" providerId="AD" clId="Web-{6C97E881-2B8A-4462-BBED-53CE02FAAD84}" dt="2021-08-18T01:37:21.374" v="600"/>
          <ac:spMkLst>
            <pc:docMk/>
            <pc:sldMk cId="2754782439" sldId="297"/>
            <ac:spMk id="8" creationId="{8651CFA9-6065-4243-AC48-858E359780B1}"/>
          </ac:spMkLst>
        </pc:spChg>
        <pc:spChg chg="add del">
          <ac:chgData name="Wearner, Robyn L" userId="S::robyn.wearner@cuanschutz.edu::49d552be-c8ab-4ead-9011-ace22c732410" providerId="AD" clId="Web-{6C97E881-2B8A-4462-BBED-53CE02FAAD84}" dt="2021-08-18T01:37:21.358" v="599"/>
          <ac:spMkLst>
            <pc:docMk/>
            <pc:sldMk cId="2754782439" sldId="297"/>
            <ac:spMk id="9" creationId="{8651CFA9-6065-4243-AC48-858E359780B1}"/>
          </ac:spMkLst>
        </pc:spChg>
        <pc:spChg chg="add">
          <ac:chgData name="Wearner, Robyn L" userId="S::robyn.wearner@cuanschutz.edu::49d552be-c8ab-4ead-9011-ace22c732410" providerId="AD" clId="Web-{6C97E881-2B8A-4462-BBED-53CE02FAAD84}" dt="2021-08-18T01:37:21.374" v="600"/>
          <ac:spMkLst>
            <pc:docMk/>
            <pc:sldMk cId="2754782439" sldId="297"/>
            <ac:spMk id="10" creationId="{37962AE0-6A1C-4B76-9D52-10E5E6D7D3BB}"/>
          </ac:spMkLst>
        </pc:spChg>
        <pc:spChg chg="add del">
          <ac:chgData name="Wearner, Robyn L" userId="S::robyn.wearner@cuanschutz.edu::49d552be-c8ab-4ead-9011-ace22c732410" providerId="AD" clId="Web-{6C97E881-2B8A-4462-BBED-53CE02FAAD84}" dt="2021-08-18T01:37:21.358" v="599"/>
          <ac:spMkLst>
            <pc:docMk/>
            <pc:sldMk cId="2754782439" sldId="297"/>
            <ac:spMk id="11" creationId="{37962AE0-6A1C-4B76-9D52-10E5E6D7D3BB}"/>
          </ac:spMkLst>
        </pc:spChg>
        <pc:grpChg chg="add">
          <ac:chgData name="Wearner, Robyn L" userId="S::robyn.wearner@cuanschutz.edu::49d552be-c8ab-4ead-9011-ace22c732410" providerId="AD" clId="Web-{6C97E881-2B8A-4462-BBED-53CE02FAAD84}" dt="2021-08-18T01:37:21.374" v="600"/>
          <ac:grpSpMkLst>
            <pc:docMk/>
            <pc:sldMk cId="2754782439" sldId="297"/>
            <ac:grpSpMk id="12" creationId="{D6CB783F-4879-4A56-B28A-1E2C9A95D428}"/>
          </ac:grpSpMkLst>
        </pc:grpChg>
        <pc:grpChg chg="add del">
          <ac:chgData name="Wearner, Robyn L" userId="S::robyn.wearner@cuanschutz.edu::49d552be-c8ab-4ead-9011-ace22c732410" providerId="AD" clId="Web-{6C97E881-2B8A-4462-BBED-53CE02FAAD84}" dt="2021-08-18T01:37:21.358" v="599"/>
          <ac:grpSpMkLst>
            <pc:docMk/>
            <pc:sldMk cId="2754782439" sldId="297"/>
            <ac:grpSpMk id="13" creationId="{F73EC8D8-C118-4A24-B3A2-F22636F209B4}"/>
          </ac:grpSpMkLst>
        </pc:grpChg>
        <pc:grpChg chg="add">
          <ac:chgData name="Wearner, Robyn L" userId="S::robyn.wearner@cuanschutz.edu::49d552be-c8ab-4ead-9011-ace22c732410" providerId="AD" clId="Web-{6C97E881-2B8A-4462-BBED-53CE02FAAD84}" dt="2021-08-18T01:37:21.374" v="600"/>
          <ac:grpSpMkLst>
            <pc:docMk/>
            <pc:sldMk cId="2754782439" sldId="297"/>
            <ac:grpSpMk id="22" creationId="{9028FA34-8D15-405C-A297-54A197D403D4}"/>
          </ac:grpSpMkLst>
        </pc:grpChg>
        <pc:grpChg chg="add del">
          <ac:chgData name="Wearner, Robyn L" userId="S::robyn.wearner@cuanschutz.edu::49d552be-c8ab-4ead-9011-ace22c732410" providerId="AD" clId="Web-{6C97E881-2B8A-4462-BBED-53CE02FAAD84}" dt="2021-08-18T01:37:21.358" v="599"/>
          <ac:grpSpMkLst>
            <pc:docMk/>
            <pc:sldMk cId="2754782439" sldId="297"/>
            <ac:grpSpMk id="23" creationId="{3BA0B410-FA41-4CD6-A923-146E029BBB25}"/>
          </ac:grpSpMkLst>
        </pc:grpChg>
        <pc:graphicFrameChg chg="add del">
          <ac:chgData name="Wearner, Robyn L" userId="S::robyn.wearner@cuanschutz.edu::49d552be-c8ab-4ead-9011-ace22c732410" providerId="AD" clId="Web-{6C97E881-2B8A-4462-BBED-53CE02FAAD84}" dt="2021-08-18T01:37:21.358" v="599"/>
          <ac:graphicFrameMkLst>
            <pc:docMk/>
            <pc:sldMk cId="2754782439" sldId="297"/>
            <ac:graphicFrameMk id="5" creationId="{A069C348-2886-400D-BB03-CEEF07A7C36E}"/>
          </ac:graphicFrameMkLst>
        </pc:graphicFrameChg>
      </pc:sldChg>
      <pc:sldChg chg="del">
        <pc:chgData name="Wearner, Robyn L" userId="S::robyn.wearner@cuanschutz.edu::49d552be-c8ab-4ead-9011-ace22c732410" providerId="AD" clId="Web-{6C97E881-2B8A-4462-BBED-53CE02FAAD84}" dt="2021-08-17T22:23:40.031" v="65"/>
        <pc:sldMkLst>
          <pc:docMk/>
          <pc:sldMk cId="334411163" sldId="298"/>
        </pc:sldMkLst>
      </pc:sldChg>
      <pc:sldChg chg="addSp delSp modSp mod setBg modNotes">
        <pc:chgData name="Wearner, Robyn L" userId="S::robyn.wearner@cuanschutz.edu::49d552be-c8ab-4ead-9011-ace22c732410" providerId="AD" clId="Web-{6C97E881-2B8A-4462-BBED-53CE02FAAD84}" dt="2021-08-18T01:19:59.544" v="519"/>
        <pc:sldMkLst>
          <pc:docMk/>
          <pc:sldMk cId="2845073952" sldId="299"/>
        </pc:sldMkLst>
        <pc:spChg chg="mod">
          <ac:chgData name="Wearner, Robyn L" userId="S::robyn.wearner@cuanschutz.edu::49d552be-c8ab-4ead-9011-ace22c732410" providerId="AD" clId="Web-{6C97E881-2B8A-4462-BBED-53CE02FAAD84}" dt="2021-08-17T22:43:40.692" v="366"/>
          <ac:spMkLst>
            <pc:docMk/>
            <pc:sldMk cId="2845073952" sldId="299"/>
            <ac:spMk id="2" creationId="{7E3E849C-B825-4CCA-BBD6-676918657596}"/>
          </ac:spMkLst>
        </pc:spChg>
        <pc:spChg chg="del mod">
          <ac:chgData name="Wearner, Robyn L" userId="S::robyn.wearner@cuanschutz.edu::49d552be-c8ab-4ead-9011-ace22c732410" providerId="AD" clId="Web-{6C97E881-2B8A-4462-BBED-53CE02FAAD84}" dt="2021-08-17T22:43:40.692" v="366"/>
          <ac:spMkLst>
            <pc:docMk/>
            <pc:sldMk cId="2845073952" sldId="299"/>
            <ac:spMk id="3" creationId="{125A7A23-DC1C-4F68-950B-2F8FC9860B03}"/>
          </ac:spMkLst>
        </pc:spChg>
        <pc:spChg chg="add del">
          <ac:chgData name="Wearner, Robyn L" userId="S::robyn.wearner@cuanschutz.edu::49d552be-c8ab-4ead-9011-ace22c732410" providerId="AD" clId="Web-{6C97E881-2B8A-4462-BBED-53CE02FAAD84}" dt="2021-08-17T22:43:40.645" v="365"/>
          <ac:spMkLst>
            <pc:docMk/>
            <pc:sldMk cId="2845073952" sldId="299"/>
            <ac:spMk id="8" creationId="{8651CFA9-6065-4243-AC48-858E359780B1}"/>
          </ac:spMkLst>
        </pc:spChg>
        <pc:spChg chg="add">
          <ac:chgData name="Wearner, Robyn L" userId="S::robyn.wearner@cuanschutz.edu::49d552be-c8ab-4ead-9011-ace22c732410" providerId="AD" clId="Web-{6C97E881-2B8A-4462-BBED-53CE02FAAD84}" dt="2021-08-17T22:43:40.692" v="366"/>
          <ac:spMkLst>
            <pc:docMk/>
            <pc:sldMk cId="2845073952" sldId="299"/>
            <ac:spMk id="9" creationId="{8651CFA9-6065-4243-AC48-858E359780B1}"/>
          </ac:spMkLst>
        </pc:spChg>
        <pc:spChg chg="add del">
          <ac:chgData name="Wearner, Robyn L" userId="S::robyn.wearner@cuanschutz.edu::49d552be-c8ab-4ead-9011-ace22c732410" providerId="AD" clId="Web-{6C97E881-2B8A-4462-BBED-53CE02FAAD84}" dt="2021-08-17T22:43:40.645" v="365"/>
          <ac:spMkLst>
            <pc:docMk/>
            <pc:sldMk cId="2845073952" sldId="299"/>
            <ac:spMk id="10" creationId="{37962AE0-6A1C-4B76-9D52-10E5E6D7D3BB}"/>
          </ac:spMkLst>
        </pc:spChg>
        <pc:spChg chg="add">
          <ac:chgData name="Wearner, Robyn L" userId="S::robyn.wearner@cuanschutz.edu::49d552be-c8ab-4ead-9011-ace22c732410" providerId="AD" clId="Web-{6C97E881-2B8A-4462-BBED-53CE02FAAD84}" dt="2021-08-17T22:43:40.692" v="366"/>
          <ac:spMkLst>
            <pc:docMk/>
            <pc:sldMk cId="2845073952" sldId="299"/>
            <ac:spMk id="11" creationId="{37962AE0-6A1C-4B76-9D52-10E5E6D7D3BB}"/>
          </ac:spMkLst>
        </pc:spChg>
        <pc:grpChg chg="add del">
          <ac:chgData name="Wearner, Robyn L" userId="S::robyn.wearner@cuanschutz.edu::49d552be-c8ab-4ead-9011-ace22c732410" providerId="AD" clId="Web-{6C97E881-2B8A-4462-BBED-53CE02FAAD84}" dt="2021-08-17T22:43:40.645" v="365"/>
          <ac:grpSpMkLst>
            <pc:docMk/>
            <pc:sldMk cId="2845073952" sldId="299"/>
            <ac:grpSpMk id="12" creationId="{A97C5526-E5B9-4185-A5C6-455B9ABEE9D5}"/>
          </ac:grpSpMkLst>
        </pc:grpChg>
        <pc:grpChg chg="add">
          <ac:chgData name="Wearner, Robyn L" userId="S::robyn.wearner@cuanschutz.edu::49d552be-c8ab-4ead-9011-ace22c732410" providerId="AD" clId="Web-{6C97E881-2B8A-4462-BBED-53CE02FAAD84}" dt="2021-08-17T22:43:40.692" v="366"/>
          <ac:grpSpMkLst>
            <pc:docMk/>
            <pc:sldMk cId="2845073952" sldId="299"/>
            <ac:grpSpMk id="13" creationId="{32D15CB3-AC64-41F7-86F8-22A111F3DC24}"/>
          </ac:grpSpMkLst>
        </pc:grpChg>
        <pc:grpChg chg="add del">
          <ac:chgData name="Wearner, Robyn L" userId="S::robyn.wearner@cuanschutz.edu::49d552be-c8ab-4ead-9011-ace22c732410" providerId="AD" clId="Web-{6C97E881-2B8A-4462-BBED-53CE02FAAD84}" dt="2021-08-17T22:43:40.645" v="365"/>
          <ac:grpSpMkLst>
            <pc:docMk/>
            <pc:sldMk cId="2845073952" sldId="299"/>
            <ac:grpSpMk id="22" creationId="{92EC3874-05DD-47EE-9CA4-F0534A946816}"/>
          </ac:grpSpMkLst>
        </pc:grpChg>
        <pc:grpChg chg="add">
          <ac:chgData name="Wearner, Robyn L" userId="S::robyn.wearner@cuanschutz.edu::49d552be-c8ab-4ead-9011-ace22c732410" providerId="AD" clId="Web-{6C97E881-2B8A-4462-BBED-53CE02FAAD84}" dt="2021-08-17T22:43:40.692" v="366"/>
          <ac:grpSpMkLst>
            <pc:docMk/>
            <pc:sldMk cId="2845073952" sldId="299"/>
            <ac:grpSpMk id="23" creationId="{921D9B61-CDA2-49D1-82AA-534691496FE5}"/>
          </ac:grpSpMkLst>
        </pc:grpChg>
        <pc:graphicFrameChg chg="add modGraphic">
          <ac:chgData name="Wearner, Robyn L" userId="S::robyn.wearner@cuanschutz.edu::49d552be-c8ab-4ead-9011-ace22c732410" providerId="AD" clId="Web-{6C97E881-2B8A-4462-BBED-53CE02FAAD84}" dt="2021-08-18T01:14:05.913" v="506" actId="20577"/>
          <ac:graphicFrameMkLst>
            <pc:docMk/>
            <pc:sldMk cId="2845073952" sldId="299"/>
            <ac:graphicFrameMk id="5" creationId="{0ED8A4A6-381A-496A-8529-674D1EB25499}"/>
          </ac:graphicFrameMkLst>
        </pc:graphicFrameChg>
      </pc:sldChg>
      <pc:sldChg chg="addSp delSp modSp mod setBg modNotes">
        <pc:chgData name="Wearner, Robyn L" userId="S::robyn.wearner@cuanschutz.edu::49d552be-c8ab-4ead-9011-ace22c732410" providerId="AD" clId="Web-{6C97E881-2B8A-4462-BBED-53CE02FAAD84}" dt="2021-08-18T01:31:06.493" v="583"/>
        <pc:sldMkLst>
          <pc:docMk/>
          <pc:sldMk cId="941543679" sldId="300"/>
        </pc:sldMkLst>
        <pc:spChg chg="mod">
          <ac:chgData name="Wearner, Robyn L" userId="S::robyn.wearner@cuanschutz.edu::49d552be-c8ab-4ead-9011-ace22c732410" providerId="AD" clId="Web-{6C97E881-2B8A-4462-BBED-53CE02FAAD84}" dt="2021-08-18T01:21:20.842" v="528" actId="20577"/>
          <ac:spMkLst>
            <pc:docMk/>
            <pc:sldMk cId="941543679" sldId="300"/>
            <ac:spMk id="2" creationId="{7E3E849C-B825-4CCA-BBD6-676918657596}"/>
          </ac:spMkLst>
        </pc:spChg>
        <pc:spChg chg="mod">
          <ac:chgData name="Wearner, Robyn L" userId="S::robyn.wearner@cuanschutz.edu::49d552be-c8ab-4ead-9011-ace22c732410" providerId="AD" clId="Web-{6C97E881-2B8A-4462-BBED-53CE02FAAD84}" dt="2021-08-18T01:30:08.351" v="579" actId="20577"/>
          <ac:spMkLst>
            <pc:docMk/>
            <pc:sldMk cId="941543679" sldId="300"/>
            <ac:spMk id="3" creationId="{125A7A23-DC1C-4F68-950B-2F8FC9860B03}"/>
          </ac:spMkLst>
        </pc:spChg>
        <pc:spChg chg="add del">
          <ac:chgData name="Wearner, Robyn L" userId="S::robyn.wearner@cuanschutz.edu::49d552be-c8ab-4ead-9011-ace22c732410" providerId="AD" clId="Web-{6C97E881-2B8A-4462-BBED-53CE02FAAD84}" dt="2021-08-17T22:44:29.678" v="368"/>
          <ac:spMkLst>
            <pc:docMk/>
            <pc:sldMk cId="941543679" sldId="300"/>
            <ac:spMk id="8" creationId="{8651CFA9-6065-4243-AC48-858E359780B1}"/>
          </ac:spMkLst>
        </pc:spChg>
        <pc:spChg chg="add del">
          <ac:chgData name="Wearner, Robyn L" userId="S::robyn.wearner@cuanschutz.edu::49d552be-c8ab-4ead-9011-ace22c732410" providerId="AD" clId="Web-{6C97E881-2B8A-4462-BBED-53CE02FAAD84}" dt="2021-08-17T22:44:29.678" v="368"/>
          <ac:spMkLst>
            <pc:docMk/>
            <pc:sldMk cId="941543679" sldId="300"/>
            <ac:spMk id="10" creationId="{37962AE0-6A1C-4B76-9D52-10E5E6D7D3BB}"/>
          </ac:spMkLst>
        </pc:spChg>
        <pc:grpChg chg="add del">
          <ac:chgData name="Wearner, Robyn L" userId="S::robyn.wearner@cuanschutz.edu::49d552be-c8ab-4ead-9011-ace22c732410" providerId="AD" clId="Web-{6C97E881-2B8A-4462-BBED-53CE02FAAD84}" dt="2021-08-17T22:44:29.678" v="368"/>
          <ac:grpSpMkLst>
            <pc:docMk/>
            <pc:sldMk cId="941543679" sldId="300"/>
            <ac:grpSpMk id="12" creationId="{05E14710-B20D-424F-9465-E0427970E3F8}"/>
          </ac:grpSpMkLst>
        </pc:grpChg>
        <pc:grpChg chg="add del">
          <ac:chgData name="Wearner, Robyn L" userId="S::robyn.wearner@cuanschutz.edu::49d552be-c8ab-4ead-9011-ace22c732410" providerId="AD" clId="Web-{6C97E881-2B8A-4462-BBED-53CE02FAAD84}" dt="2021-08-17T22:44:29.678" v="368"/>
          <ac:grpSpMkLst>
            <pc:docMk/>
            <pc:sldMk cId="941543679" sldId="300"/>
            <ac:grpSpMk id="22" creationId="{33E292A1-440C-41B6-AECE-499683C5C224}"/>
          </ac:grpSpMkLst>
        </pc:grpChg>
      </pc:sldChg>
      <pc:sldChg chg="addSp delSp modSp new mod ord setBg">
        <pc:chgData name="Wearner, Robyn L" userId="S::robyn.wearner@cuanschutz.edu::49d552be-c8ab-4ead-9011-ace22c732410" providerId="AD" clId="Web-{6C97E881-2B8A-4462-BBED-53CE02FAAD84}" dt="2021-08-17T22:41:52.704" v="363"/>
        <pc:sldMkLst>
          <pc:docMk/>
          <pc:sldMk cId="307213361" sldId="301"/>
        </pc:sldMkLst>
        <pc:spChg chg="del">
          <ac:chgData name="Wearner, Robyn L" userId="S::robyn.wearner@cuanschutz.edu::49d552be-c8ab-4ead-9011-ace22c732410" providerId="AD" clId="Web-{6C97E881-2B8A-4462-BBED-53CE02FAAD84}" dt="2021-08-17T22:41:41.548" v="362"/>
          <ac:spMkLst>
            <pc:docMk/>
            <pc:sldMk cId="307213361" sldId="301"/>
            <ac:spMk id="2" creationId="{7771AE4F-876F-4FFE-A177-5C99CA13AF35}"/>
          </ac:spMkLst>
        </pc:spChg>
        <pc:spChg chg="del mod">
          <ac:chgData name="Wearner, Robyn L" userId="S::robyn.wearner@cuanschutz.edu::49d552be-c8ab-4ead-9011-ace22c732410" providerId="AD" clId="Web-{6C97E881-2B8A-4462-BBED-53CE02FAAD84}" dt="2021-08-17T22:41:52.704" v="363"/>
          <ac:spMkLst>
            <pc:docMk/>
            <pc:sldMk cId="307213361" sldId="301"/>
            <ac:spMk id="3" creationId="{F6080191-F81B-438C-9893-2E13BAEEFE2F}"/>
          </ac:spMkLst>
        </pc:spChg>
        <pc:spChg chg="add">
          <ac:chgData name="Wearner, Robyn L" userId="S::robyn.wearner@cuanschutz.edu::49d552be-c8ab-4ead-9011-ace22c732410" providerId="AD" clId="Web-{6C97E881-2B8A-4462-BBED-53CE02FAAD84}" dt="2021-08-17T22:41:52.704" v="363"/>
          <ac:spMkLst>
            <pc:docMk/>
            <pc:sldMk cId="307213361" sldId="301"/>
            <ac:spMk id="9" creationId="{8651CFA9-6065-4243-AC48-858E359780B1}"/>
          </ac:spMkLst>
        </pc:spChg>
        <pc:spChg chg="add">
          <ac:chgData name="Wearner, Robyn L" userId="S::robyn.wearner@cuanschutz.edu::49d552be-c8ab-4ead-9011-ace22c732410" providerId="AD" clId="Web-{6C97E881-2B8A-4462-BBED-53CE02FAAD84}" dt="2021-08-17T22:41:52.704" v="363"/>
          <ac:spMkLst>
            <pc:docMk/>
            <pc:sldMk cId="307213361" sldId="301"/>
            <ac:spMk id="11" creationId="{37962AE0-6A1C-4B76-9D52-10E5E6D7D3BB}"/>
          </ac:spMkLst>
        </pc:spChg>
        <pc:grpChg chg="add">
          <ac:chgData name="Wearner, Robyn L" userId="S::robyn.wearner@cuanschutz.edu::49d552be-c8ab-4ead-9011-ace22c732410" providerId="AD" clId="Web-{6C97E881-2B8A-4462-BBED-53CE02FAAD84}" dt="2021-08-17T22:41:52.704" v="363"/>
          <ac:grpSpMkLst>
            <pc:docMk/>
            <pc:sldMk cId="307213361" sldId="301"/>
            <ac:grpSpMk id="13" creationId="{32D15CB3-AC64-41F7-86F8-22A111F3DC24}"/>
          </ac:grpSpMkLst>
        </pc:grpChg>
        <pc:grpChg chg="add">
          <ac:chgData name="Wearner, Robyn L" userId="S::robyn.wearner@cuanschutz.edu::49d552be-c8ab-4ead-9011-ace22c732410" providerId="AD" clId="Web-{6C97E881-2B8A-4462-BBED-53CE02FAAD84}" dt="2021-08-17T22:41:52.704" v="363"/>
          <ac:grpSpMkLst>
            <pc:docMk/>
            <pc:sldMk cId="307213361" sldId="301"/>
            <ac:grpSpMk id="23" creationId="{921D9B61-CDA2-49D1-82AA-534691496FE5}"/>
          </ac:grpSpMkLst>
        </pc:grpChg>
        <pc:graphicFrameChg chg="add">
          <ac:chgData name="Wearner, Robyn L" userId="S::robyn.wearner@cuanschutz.edu::49d552be-c8ab-4ead-9011-ace22c732410" providerId="AD" clId="Web-{6C97E881-2B8A-4462-BBED-53CE02FAAD84}" dt="2021-08-17T22:41:52.704" v="363"/>
          <ac:graphicFrameMkLst>
            <pc:docMk/>
            <pc:sldMk cId="307213361" sldId="301"/>
            <ac:graphicFrameMk id="5" creationId="{3B969679-9C65-430F-A0A0-AFB2567CAA46}"/>
          </ac:graphicFrameMkLst>
        </pc:graphicFrameChg>
      </pc:sldChg>
      <pc:sldChg chg="modSp del">
        <pc:chgData name="Wearner, Robyn L" userId="S::robyn.wearner@cuanschutz.edu::49d552be-c8ab-4ead-9011-ace22c732410" providerId="AD" clId="Web-{6C97E881-2B8A-4462-BBED-53CE02FAAD84}" dt="2021-08-17T22:23:34.969" v="64"/>
        <pc:sldMkLst>
          <pc:docMk/>
          <pc:sldMk cId="3556084696" sldId="301"/>
        </pc:sldMkLst>
        <pc:spChg chg="mod">
          <ac:chgData name="Wearner, Robyn L" userId="S::robyn.wearner@cuanschutz.edu::49d552be-c8ab-4ead-9011-ace22c732410" providerId="AD" clId="Web-{6C97E881-2B8A-4462-BBED-53CE02FAAD84}" dt="2021-08-17T21:12:14.388" v="47" actId="20577"/>
          <ac:spMkLst>
            <pc:docMk/>
            <pc:sldMk cId="3556084696" sldId="301"/>
            <ac:spMk id="2" creationId="{7E3E849C-B825-4CCA-BBD6-676918657596}"/>
          </ac:spMkLst>
        </pc:spChg>
      </pc:sldChg>
      <pc:sldChg chg="addSp delSp modSp add replId">
        <pc:chgData name="Wearner, Robyn L" userId="S::robyn.wearner@cuanschutz.edu::49d552be-c8ab-4ead-9011-ace22c732410" providerId="AD" clId="Web-{6C97E881-2B8A-4462-BBED-53CE02FAAD84}" dt="2021-08-18T01:18:14.261" v="515"/>
        <pc:sldMkLst>
          <pc:docMk/>
          <pc:sldMk cId="2100976394" sldId="302"/>
        </pc:sldMkLst>
        <pc:spChg chg="del">
          <ac:chgData name="Wearner, Robyn L" userId="S::robyn.wearner@cuanschutz.edu::49d552be-c8ab-4ead-9011-ace22c732410" providerId="AD" clId="Web-{6C97E881-2B8A-4462-BBED-53CE02FAAD84}" dt="2021-08-18T01:18:14.261" v="515"/>
          <ac:spMkLst>
            <pc:docMk/>
            <pc:sldMk cId="2100976394" sldId="302"/>
            <ac:spMk id="9" creationId="{8651CFA9-6065-4243-AC48-858E359780B1}"/>
          </ac:spMkLst>
        </pc:spChg>
        <pc:spChg chg="del">
          <ac:chgData name="Wearner, Robyn L" userId="S::robyn.wearner@cuanschutz.edu::49d552be-c8ab-4ead-9011-ace22c732410" providerId="AD" clId="Web-{6C97E881-2B8A-4462-BBED-53CE02FAAD84}" dt="2021-08-18T01:18:14.261" v="515"/>
          <ac:spMkLst>
            <pc:docMk/>
            <pc:sldMk cId="2100976394" sldId="302"/>
            <ac:spMk id="11" creationId="{37962AE0-6A1C-4B76-9D52-10E5E6D7D3BB}"/>
          </ac:spMkLst>
        </pc:spChg>
        <pc:spChg chg="add">
          <ac:chgData name="Wearner, Robyn L" userId="S::robyn.wearner@cuanschutz.edu::49d552be-c8ab-4ead-9011-ace22c732410" providerId="AD" clId="Web-{6C97E881-2B8A-4462-BBED-53CE02FAAD84}" dt="2021-08-18T01:18:14.261" v="515"/>
          <ac:spMkLst>
            <pc:docMk/>
            <pc:sldMk cId="2100976394" sldId="302"/>
            <ac:spMk id="37" creationId="{8651CFA9-6065-4243-AC48-858E359780B1}"/>
          </ac:spMkLst>
        </pc:spChg>
        <pc:spChg chg="add">
          <ac:chgData name="Wearner, Robyn L" userId="S::robyn.wearner@cuanschutz.edu::49d552be-c8ab-4ead-9011-ace22c732410" providerId="AD" clId="Web-{6C97E881-2B8A-4462-BBED-53CE02FAAD84}" dt="2021-08-18T01:18:14.261" v="515"/>
          <ac:spMkLst>
            <pc:docMk/>
            <pc:sldMk cId="2100976394" sldId="302"/>
            <ac:spMk id="39" creationId="{37962AE0-6A1C-4B76-9D52-10E5E6D7D3BB}"/>
          </ac:spMkLst>
        </pc:spChg>
        <pc:spChg chg="add del mod">
          <ac:chgData name="Wearner, Robyn L" userId="S::robyn.wearner@cuanschutz.edu::49d552be-c8ab-4ead-9011-ace22c732410" providerId="AD" clId="Web-{6C97E881-2B8A-4462-BBED-53CE02FAAD84}" dt="2021-08-18T01:17:59.229" v="513"/>
          <ac:spMkLst>
            <pc:docMk/>
            <pc:sldMk cId="2100976394" sldId="302"/>
            <ac:spMk id="336" creationId="{0C724FEE-59D3-44A7-972A-2F12C69DC094}"/>
          </ac:spMkLst>
        </pc:spChg>
        <pc:grpChg chg="del">
          <ac:chgData name="Wearner, Robyn L" userId="S::robyn.wearner@cuanschutz.edu::49d552be-c8ab-4ead-9011-ace22c732410" providerId="AD" clId="Web-{6C97E881-2B8A-4462-BBED-53CE02FAAD84}" dt="2021-08-18T01:18:14.261" v="515"/>
          <ac:grpSpMkLst>
            <pc:docMk/>
            <pc:sldMk cId="2100976394" sldId="302"/>
            <ac:grpSpMk id="13" creationId="{32D15CB3-AC64-41F7-86F8-22A111F3DC24}"/>
          </ac:grpSpMkLst>
        </pc:grpChg>
        <pc:grpChg chg="del">
          <ac:chgData name="Wearner, Robyn L" userId="S::robyn.wearner@cuanschutz.edu::49d552be-c8ab-4ead-9011-ace22c732410" providerId="AD" clId="Web-{6C97E881-2B8A-4462-BBED-53CE02FAAD84}" dt="2021-08-18T01:18:14.261" v="515"/>
          <ac:grpSpMkLst>
            <pc:docMk/>
            <pc:sldMk cId="2100976394" sldId="302"/>
            <ac:grpSpMk id="23" creationId="{921D9B61-CDA2-49D1-82AA-534691496FE5}"/>
          </ac:grpSpMkLst>
        </pc:grpChg>
        <pc:grpChg chg="add">
          <ac:chgData name="Wearner, Robyn L" userId="S::robyn.wearner@cuanschutz.edu::49d552be-c8ab-4ead-9011-ace22c732410" providerId="AD" clId="Web-{6C97E881-2B8A-4462-BBED-53CE02FAAD84}" dt="2021-08-18T01:18:14.261" v="515"/>
          <ac:grpSpMkLst>
            <pc:docMk/>
            <pc:sldMk cId="2100976394" sldId="302"/>
            <ac:grpSpMk id="41" creationId="{32D15CB3-AC64-41F7-86F8-22A111F3DC24}"/>
          </ac:grpSpMkLst>
        </pc:grpChg>
        <pc:grpChg chg="add">
          <ac:chgData name="Wearner, Robyn L" userId="S::robyn.wearner@cuanschutz.edu::49d552be-c8ab-4ead-9011-ace22c732410" providerId="AD" clId="Web-{6C97E881-2B8A-4462-BBED-53CE02FAAD84}" dt="2021-08-18T01:18:14.261" v="515"/>
          <ac:grpSpMkLst>
            <pc:docMk/>
            <pc:sldMk cId="2100976394" sldId="302"/>
            <ac:grpSpMk id="51" creationId="{921D9B61-CDA2-49D1-82AA-534691496FE5}"/>
          </ac:grpSpMkLst>
        </pc:grpChg>
        <pc:graphicFrameChg chg="mod modGraphic">
          <ac:chgData name="Wearner, Robyn L" userId="S::robyn.wearner@cuanschutz.edu::49d552be-c8ab-4ead-9011-ace22c732410" providerId="AD" clId="Web-{6C97E881-2B8A-4462-BBED-53CE02FAAD84}" dt="2021-08-18T01:18:14.261" v="515"/>
          <ac:graphicFrameMkLst>
            <pc:docMk/>
            <pc:sldMk cId="2100976394" sldId="302"/>
            <ac:graphicFrameMk id="5" creationId="{0ED8A4A6-381A-496A-8529-674D1EB25499}"/>
          </ac:graphicFrameMkLst>
        </pc:graphicFrameChg>
        <pc:picChg chg="add del mod">
          <ac:chgData name="Wearner, Robyn L" userId="S::robyn.wearner@cuanschutz.edu::49d552be-c8ab-4ead-9011-ace22c732410" providerId="AD" clId="Web-{6C97E881-2B8A-4462-BBED-53CE02FAAD84}" dt="2021-08-18T01:17:59.229" v="514"/>
          <ac:picMkLst>
            <pc:docMk/>
            <pc:sldMk cId="2100976394" sldId="302"/>
            <ac:picMk id="335" creationId="{1288A6C5-1C8D-49B3-BA79-F6A2C8A88CB3}"/>
          </ac:picMkLst>
        </pc:picChg>
      </pc:sldChg>
      <pc:sldChg chg="addSp delSp modSp add replId modNotes">
        <pc:chgData name="Wearner, Robyn L" userId="S::robyn.wearner@cuanschutz.edu::49d552be-c8ab-4ead-9011-ace22c732410" providerId="AD" clId="Web-{6C97E881-2B8A-4462-BBED-53CE02FAAD84}" dt="2021-08-18T01:19:44.340" v="518"/>
        <pc:sldMkLst>
          <pc:docMk/>
          <pc:sldMk cId="1034115681" sldId="303"/>
        </pc:sldMkLst>
        <pc:spChg chg="add del mod">
          <ac:chgData name="Wearner, Robyn L" userId="S::robyn.wearner@cuanschutz.edu::49d552be-c8ab-4ead-9011-ace22c732410" providerId="AD" clId="Web-{6C97E881-2B8A-4462-BBED-53CE02FAAD84}" dt="2021-08-18T01:09:55.815" v="470"/>
          <ac:spMkLst>
            <pc:docMk/>
            <pc:sldMk cId="1034115681" sldId="303"/>
            <ac:spMk id="40" creationId="{4035E414-7AF9-4B43-9483-F0632F5C6305}"/>
          </ac:spMkLst>
        </pc:spChg>
        <pc:graphicFrameChg chg="add del modGraphic">
          <ac:chgData name="Wearner, Robyn L" userId="S::robyn.wearner@cuanschutz.edu::49d552be-c8ab-4ead-9011-ace22c732410" providerId="AD" clId="Web-{6C97E881-2B8A-4462-BBED-53CE02FAAD84}" dt="2021-08-18T01:10:07.674" v="471" actId="20577"/>
          <ac:graphicFrameMkLst>
            <pc:docMk/>
            <pc:sldMk cId="1034115681" sldId="303"/>
            <ac:graphicFrameMk id="5" creationId="{0ED8A4A6-381A-496A-8529-674D1EB25499}"/>
          </ac:graphicFrameMkLst>
        </pc:graphicFrameChg>
      </pc:sldChg>
      <pc:sldChg chg="addSp delSp modSp add mod replId setBg">
        <pc:chgData name="Wearner, Robyn L" userId="S::robyn.wearner@cuanschutz.edu::49d552be-c8ab-4ead-9011-ace22c732410" providerId="AD" clId="Web-{6C97E881-2B8A-4462-BBED-53CE02FAAD84}" dt="2021-08-18T01:33:27.683" v="588"/>
        <pc:sldMkLst>
          <pc:docMk/>
          <pc:sldMk cId="789433583" sldId="304"/>
        </pc:sldMkLst>
        <pc:spChg chg="mod">
          <ac:chgData name="Wearner, Robyn L" userId="S::robyn.wearner@cuanschutz.edu::49d552be-c8ab-4ead-9011-ace22c732410" providerId="AD" clId="Web-{6C97E881-2B8A-4462-BBED-53CE02FAAD84}" dt="2021-08-18T01:33:27.683" v="588"/>
          <ac:spMkLst>
            <pc:docMk/>
            <pc:sldMk cId="789433583" sldId="304"/>
            <ac:spMk id="2" creationId="{7E3E849C-B825-4CCA-BBD6-676918657596}"/>
          </ac:spMkLst>
        </pc:spChg>
        <pc:spChg chg="add del mod">
          <ac:chgData name="Wearner, Robyn L" userId="S::robyn.wearner@cuanschutz.edu::49d552be-c8ab-4ead-9011-ace22c732410" providerId="AD" clId="Web-{6C97E881-2B8A-4462-BBED-53CE02FAAD84}" dt="2021-08-18T01:33:27.683" v="588"/>
          <ac:spMkLst>
            <pc:docMk/>
            <pc:sldMk cId="789433583" sldId="304"/>
            <ac:spMk id="3" creationId="{125A7A23-DC1C-4F68-950B-2F8FC9860B03}"/>
          </ac:spMkLst>
        </pc:spChg>
        <pc:spChg chg="add">
          <ac:chgData name="Wearner, Robyn L" userId="S::robyn.wearner@cuanschutz.edu::49d552be-c8ab-4ead-9011-ace22c732410" providerId="AD" clId="Web-{6C97E881-2B8A-4462-BBED-53CE02FAAD84}" dt="2021-08-18T01:33:27.683" v="588"/>
          <ac:spMkLst>
            <pc:docMk/>
            <pc:sldMk cId="789433583" sldId="304"/>
            <ac:spMk id="9" creationId="{8651CFA9-6065-4243-AC48-858E359780B1}"/>
          </ac:spMkLst>
        </pc:spChg>
        <pc:spChg chg="add">
          <ac:chgData name="Wearner, Robyn L" userId="S::robyn.wearner@cuanschutz.edu::49d552be-c8ab-4ead-9011-ace22c732410" providerId="AD" clId="Web-{6C97E881-2B8A-4462-BBED-53CE02FAAD84}" dt="2021-08-18T01:33:27.683" v="588"/>
          <ac:spMkLst>
            <pc:docMk/>
            <pc:sldMk cId="789433583" sldId="304"/>
            <ac:spMk id="11" creationId="{37962AE0-6A1C-4B76-9D52-10E5E6D7D3BB}"/>
          </ac:spMkLst>
        </pc:spChg>
        <pc:grpChg chg="add">
          <ac:chgData name="Wearner, Robyn L" userId="S::robyn.wearner@cuanschutz.edu::49d552be-c8ab-4ead-9011-ace22c732410" providerId="AD" clId="Web-{6C97E881-2B8A-4462-BBED-53CE02FAAD84}" dt="2021-08-18T01:33:27.683" v="588"/>
          <ac:grpSpMkLst>
            <pc:docMk/>
            <pc:sldMk cId="789433583" sldId="304"/>
            <ac:grpSpMk id="13" creationId="{32D15CB3-AC64-41F7-86F8-22A111F3DC24}"/>
          </ac:grpSpMkLst>
        </pc:grpChg>
        <pc:grpChg chg="add">
          <ac:chgData name="Wearner, Robyn L" userId="S::robyn.wearner@cuanschutz.edu::49d552be-c8ab-4ead-9011-ace22c732410" providerId="AD" clId="Web-{6C97E881-2B8A-4462-BBED-53CE02FAAD84}" dt="2021-08-18T01:33:27.683" v="588"/>
          <ac:grpSpMkLst>
            <pc:docMk/>
            <pc:sldMk cId="789433583" sldId="304"/>
            <ac:grpSpMk id="23" creationId="{921D9B61-CDA2-49D1-82AA-534691496FE5}"/>
          </ac:grpSpMkLst>
        </pc:grpChg>
        <pc:graphicFrameChg chg="add del">
          <ac:chgData name="Wearner, Robyn L" userId="S::robyn.wearner@cuanschutz.edu::49d552be-c8ab-4ead-9011-ace22c732410" providerId="AD" clId="Web-{6C97E881-2B8A-4462-BBED-53CE02FAAD84}" dt="2021-08-18T01:33:15.182" v="585"/>
          <ac:graphicFrameMkLst>
            <pc:docMk/>
            <pc:sldMk cId="789433583" sldId="304"/>
            <ac:graphicFrameMk id="5" creationId="{A835B7A2-0409-46BC-BA7A-2953D1C1E447}"/>
          </ac:graphicFrameMkLst>
        </pc:graphicFrameChg>
        <pc:graphicFrameChg chg="add del">
          <ac:chgData name="Wearner, Robyn L" userId="S::robyn.wearner@cuanschutz.edu::49d552be-c8ab-4ead-9011-ace22c732410" providerId="AD" clId="Web-{6C97E881-2B8A-4462-BBED-53CE02FAAD84}" dt="2021-08-18T01:33:27.620" v="587"/>
          <ac:graphicFrameMkLst>
            <pc:docMk/>
            <pc:sldMk cId="789433583" sldId="304"/>
            <ac:graphicFrameMk id="6" creationId="{DA11F289-BA57-4CC9-BDBC-2FEAF644B2C5}"/>
          </ac:graphicFrameMkLst>
        </pc:graphicFrameChg>
        <pc:graphicFrameChg chg="add">
          <ac:chgData name="Wearner, Robyn L" userId="S::robyn.wearner@cuanschutz.edu::49d552be-c8ab-4ead-9011-ace22c732410" providerId="AD" clId="Web-{6C97E881-2B8A-4462-BBED-53CE02FAAD84}" dt="2021-08-18T01:33:27.683" v="588"/>
          <ac:graphicFrameMkLst>
            <pc:docMk/>
            <pc:sldMk cId="789433583" sldId="304"/>
            <ac:graphicFrameMk id="7" creationId="{91DA9DF6-25E9-467B-B132-CF6B2A065417}"/>
          </ac:graphicFrameMkLst>
        </pc:graphicFrameChg>
      </pc:sldChg>
    </pc:docChg>
  </pc:docChgLst>
  <pc:docChgLst>
    <pc:chgData name="Wearner, Robyn L" userId="S::robyn.wearner@cuanschutz.edu::49d552be-c8ab-4ead-9011-ace22c732410" providerId="AD" clId="Web-{2D35A554-7097-493F-98CE-927C6D83484B}"/>
    <pc:docChg chg="addSld modSld sldOrd">
      <pc:chgData name="Wearner, Robyn L" userId="S::robyn.wearner@cuanschutz.edu::49d552be-c8ab-4ead-9011-ace22c732410" providerId="AD" clId="Web-{2D35A554-7097-493F-98CE-927C6D83484B}" dt="2021-09-14T21:25:48.462" v="583" actId="20577"/>
      <pc:docMkLst>
        <pc:docMk/>
      </pc:docMkLst>
      <pc:sldChg chg="modSp add mod ord replId modShow">
        <pc:chgData name="Wearner, Robyn L" userId="S::robyn.wearner@cuanschutz.edu::49d552be-c8ab-4ead-9011-ace22c732410" providerId="AD" clId="Web-{2D35A554-7097-493F-98CE-927C6D83484B}" dt="2021-09-14T21:12:25.978" v="477"/>
        <pc:sldMkLst>
          <pc:docMk/>
          <pc:sldMk cId="3885541209" sldId="278"/>
        </pc:sldMkLst>
        <pc:spChg chg="mod">
          <ac:chgData name="Wearner, Robyn L" userId="S::robyn.wearner@cuanschutz.edu::49d552be-c8ab-4ead-9011-ace22c732410" providerId="AD" clId="Web-{2D35A554-7097-493F-98CE-927C6D83484B}" dt="2021-09-14T20:11:34.762" v="112" actId="1076"/>
          <ac:spMkLst>
            <pc:docMk/>
            <pc:sldMk cId="3885541209" sldId="278"/>
            <ac:spMk id="2" creationId="{A690EF6C-EEA7-4DE2-B8A0-49BF8EC732BC}"/>
          </ac:spMkLst>
        </pc:spChg>
        <pc:spChg chg="mod">
          <ac:chgData name="Wearner, Robyn L" userId="S::robyn.wearner@cuanschutz.edu::49d552be-c8ab-4ead-9011-ace22c732410" providerId="AD" clId="Web-{2D35A554-7097-493F-98CE-927C6D83484B}" dt="2021-09-14T20:59:42.371" v="476" actId="20577"/>
          <ac:spMkLst>
            <pc:docMk/>
            <pc:sldMk cId="3885541209" sldId="278"/>
            <ac:spMk id="3" creationId="{8B5FE0E1-531F-4A41-A961-73CD19B7E39D}"/>
          </ac:spMkLst>
        </pc:spChg>
      </pc:sldChg>
      <pc:sldChg chg="modSp add ord replId">
        <pc:chgData name="Wearner, Robyn L" userId="S::robyn.wearner@cuanschutz.edu::49d552be-c8ab-4ead-9011-ace22c732410" providerId="AD" clId="Web-{2D35A554-7097-493F-98CE-927C6D83484B}" dt="2021-09-14T21:23:13.612" v="527" actId="20577"/>
        <pc:sldMkLst>
          <pc:docMk/>
          <pc:sldMk cId="3975543330" sldId="279"/>
        </pc:sldMkLst>
        <pc:spChg chg="mod">
          <ac:chgData name="Wearner, Robyn L" userId="S::robyn.wearner@cuanschutz.edu::49d552be-c8ab-4ead-9011-ace22c732410" providerId="AD" clId="Web-{2D35A554-7097-493F-98CE-927C6D83484B}" dt="2021-09-14T21:22:28.689" v="509" actId="20577"/>
          <ac:spMkLst>
            <pc:docMk/>
            <pc:sldMk cId="3975543330" sldId="279"/>
            <ac:spMk id="2" creationId="{A17EBD85-D665-4554-B5C1-62E921E116A3}"/>
          </ac:spMkLst>
        </pc:spChg>
        <pc:spChg chg="mod">
          <ac:chgData name="Wearner, Robyn L" userId="S::robyn.wearner@cuanschutz.edu::49d552be-c8ab-4ead-9011-ace22c732410" providerId="AD" clId="Web-{2D35A554-7097-493F-98CE-927C6D83484B}" dt="2021-09-14T21:23:13.612" v="527" actId="20577"/>
          <ac:spMkLst>
            <pc:docMk/>
            <pc:sldMk cId="3975543330" sldId="279"/>
            <ac:spMk id="3" creationId="{032873B2-ECD2-4BF1-A50F-9C08618A62B3}"/>
          </ac:spMkLst>
        </pc:spChg>
      </pc:sldChg>
      <pc:sldChg chg="modSp add replId">
        <pc:chgData name="Wearner, Robyn L" userId="S::robyn.wearner@cuanschutz.edu::49d552be-c8ab-4ead-9011-ace22c732410" providerId="AD" clId="Web-{2D35A554-7097-493F-98CE-927C6D83484B}" dt="2021-09-14T21:25:48.462" v="583" actId="20577"/>
        <pc:sldMkLst>
          <pc:docMk/>
          <pc:sldMk cId="1263336830" sldId="280"/>
        </pc:sldMkLst>
        <pc:spChg chg="mod">
          <ac:chgData name="Wearner, Robyn L" userId="S::robyn.wearner@cuanschutz.edu::49d552be-c8ab-4ead-9011-ace22c732410" providerId="AD" clId="Web-{2D35A554-7097-493F-98CE-927C6D83484B}" dt="2021-09-14T21:24:48.319" v="562" actId="20577"/>
          <ac:spMkLst>
            <pc:docMk/>
            <pc:sldMk cId="1263336830" sldId="280"/>
            <ac:spMk id="2" creationId="{A17EBD85-D665-4554-B5C1-62E921E116A3}"/>
          </ac:spMkLst>
        </pc:spChg>
        <pc:spChg chg="mod">
          <ac:chgData name="Wearner, Robyn L" userId="S::robyn.wearner@cuanschutz.edu::49d552be-c8ab-4ead-9011-ace22c732410" providerId="AD" clId="Web-{2D35A554-7097-493F-98CE-927C6D83484B}" dt="2021-09-14T21:25:48.462" v="583" actId="20577"/>
          <ac:spMkLst>
            <pc:docMk/>
            <pc:sldMk cId="1263336830" sldId="280"/>
            <ac:spMk id="3" creationId="{032873B2-ECD2-4BF1-A50F-9C08618A62B3}"/>
          </ac:spMkLst>
        </pc:spChg>
      </pc:sldChg>
      <pc:sldChg chg="modSp add replId">
        <pc:chgData name="Wearner, Robyn L" userId="S::robyn.wearner@cuanschutz.edu::49d552be-c8ab-4ead-9011-ace22c732410" providerId="AD" clId="Web-{2D35A554-7097-493F-98CE-927C6D83484B}" dt="2021-09-14T21:24:19.037" v="555" actId="20577"/>
        <pc:sldMkLst>
          <pc:docMk/>
          <pc:sldMk cId="395873237" sldId="281"/>
        </pc:sldMkLst>
        <pc:spChg chg="mod">
          <ac:chgData name="Wearner, Robyn L" userId="S::robyn.wearner@cuanschutz.edu::49d552be-c8ab-4ead-9011-ace22c732410" providerId="AD" clId="Web-{2D35A554-7097-493F-98CE-927C6D83484B}" dt="2021-09-14T21:23:40.723" v="534" actId="20577"/>
          <ac:spMkLst>
            <pc:docMk/>
            <pc:sldMk cId="395873237" sldId="281"/>
            <ac:spMk id="2" creationId="{A17EBD85-D665-4554-B5C1-62E921E116A3}"/>
          </ac:spMkLst>
        </pc:spChg>
        <pc:spChg chg="mod">
          <ac:chgData name="Wearner, Robyn L" userId="S::robyn.wearner@cuanschutz.edu::49d552be-c8ab-4ead-9011-ace22c732410" providerId="AD" clId="Web-{2D35A554-7097-493F-98CE-927C6D83484B}" dt="2021-09-14T21:24:19.037" v="555" actId="20577"/>
          <ac:spMkLst>
            <pc:docMk/>
            <pc:sldMk cId="395873237" sldId="281"/>
            <ac:spMk id="3" creationId="{032873B2-ECD2-4BF1-A50F-9C08618A62B3}"/>
          </ac:spMkLst>
        </pc:spChg>
      </pc:sldChg>
      <pc:sldChg chg="modSp add ord replId">
        <pc:chgData name="Wearner, Robyn L" userId="S::robyn.wearner@cuanschutz.edu::49d552be-c8ab-4ead-9011-ace22c732410" providerId="AD" clId="Web-{2D35A554-7097-493F-98CE-927C6D83484B}" dt="2021-09-14T21:22:13.079" v="506" actId="1076"/>
        <pc:sldMkLst>
          <pc:docMk/>
          <pc:sldMk cId="1676073136" sldId="282"/>
        </pc:sldMkLst>
        <pc:spChg chg="mod">
          <ac:chgData name="Wearner, Robyn L" userId="S::robyn.wearner@cuanschutz.edu::49d552be-c8ab-4ead-9011-ace22c732410" providerId="AD" clId="Web-{2D35A554-7097-493F-98CE-927C6D83484B}" dt="2021-09-14T21:22:13.079" v="506" actId="1076"/>
          <ac:spMkLst>
            <pc:docMk/>
            <pc:sldMk cId="1676073136" sldId="282"/>
            <ac:spMk id="2" creationId="{A17EBD85-D665-4554-B5C1-62E921E116A3}"/>
          </ac:spMkLst>
        </pc:spChg>
        <pc:spChg chg="mod">
          <ac:chgData name="Wearner, Robyn L" userId="S::robyn.wearner@cuanschutz.edu::49d552be-c8ab-4ead-9011-ace22c732410" providerId="AD" clId="Web-{2D35A554-7097-493F-98CE-927C6D83484B}" dt="2021-09-14T21:21:49" v="501" actId="20577"/>
          <ac:spMkLst>
            <pc:docMk/>
            <pc:sldMk cId="1676073136" sldId="282"/>
            <ac:spMk id="3" creationId="{032873B2-ECD2-4BF1-A50F-9C08618A62B3}"/>
          </ac:spMkLst>
        </pc:spChg>
      </pc:sldChg>
    </pc:docChg>
  </pc:docChgLst>
  <pc:docChgLst>
    <pc:chgData name="Halfacre, Jennifer" userId="S::jennifer.halfacre@cuanschutz.edu::4b40c3a4-6570-4f1c-b474-e9ae976e33b5" providerId="AD" clId="Web-{5E6C9F4A-F8E2-4D24-AE1C-6872A2A90CFD}"/>
    <pc:docChg chg="modSld">
      <pc:chgData name="Halfacre, Jennifer" userId="S::jennifer.halfacre@cuanschutz.edu::4b40c3a4-6570-4f1c-b474-e9ae976e33b5" providerId="AD" clId="Web-{5E6C9F4A-F8E2-4D24-AE1C-6872A2A90CFD}" dt="2021-08-10T17:45:03.701" v="0"/>
      <pc:docMkLst>
        <pc:docMk/>
      </pc:docMkLst>
      <pc:sldChg chg="modNotes">
        <pc:chgData name="Halfacre, Jennifer" userId="S::jennifer.halfacre@cuanschutz.edu::4b40c3a4-6570-4f1c-b474-e9ae976e33b5" providerId="AD" clId="Web-{5E6C9F4A-F8E2-4D24-AE1C-6872A2A90CFD}" dt="2021-08-10T17:45:03.701" v="0"/>
        <pc:sldMkLst>
          <pc:docMk/>
          <pc:sldMk cId="3740037367" sldId="262"/>
        </pc:sldMkLst>
      </pc:sldChg>
    </pc:docChg>
  </pc:docChgLst>
  <pc:docChgLst>
    <pc:chgData name="Wearner, Robyn L" userId="S::robyn.wearner@cuanschutz.edu::49d552be-c8ab-4ead-9011-ace22c732410" providerId="AD" clId="Web-{5FC51206-41C2-4E64-86AA-EBF2965133A7}"/>
    <pc:docChg chg="addSld modSld">
      <pc:chgData name="Wearner, Robyn L" userId="S::robyn.wearner@cuanschutz.edu::49d552be-c8ab-4ead-9011-ace22c732410" providerId="AD" clId="Web-{5FC51206-41C2-4E64-86AA-EBF2965133A7}" dt="2021-08-09T21:25:44.195" v="13"/>
      <pc:docMkLst>
        <pc:docMk/>
      </pc:docMkLst>
      <pc:sldChg chg="mod modShow">
        <pc:chgData name="Wearner, Robyn L" userId="S::robyn.wearner@cuanschutz.edu::49d552be-c8ab-4ead-9011-ace22c732410" providerId="AD" clId="Web-{5FC51206-41C2-4E64-86AA-EBF2965133A7}" dt="2021-08-09T21:25:44.195" v="13"/>
        <pc:sldMkLst>
          <pc:docMk/>
          <pc:sldMk cId="2754782439" sldId="297"/>
        </pc:sldMkLst>
      </pc:sldChg>
      <pc:sldChg chg="modSp">
        <pc:chgData name="Wearner, Robyn L" userId="S::robyn.wearner@cuanschutz.edu::49d552be-c8ab-4ead-9011-ace22c732410" providerId="AD" clId="Web-{5FC51206-41C2-4E64-86AA-EBF2965133A7}" dt="2021-08-09T20:03:11.855" v="1" actId="20577"/>
        <pc:sldMkLst>
          <pc:docMk/>
          <pc:sldMk cId="941543679" sldId="300"/>
        </pc:sldMkLst>
        <pc:spChg chg="mod">
          <ac:chgData name="Wearner, Robyn L" userId="S::robyn.wearner@cuanschutz.edu::49d552be-c8ab-4ead-9011-ace22c732410" providerId="AD" clId="Web-{5FC51206-41C2-4E64-86AA-EBF2965133A7}" dt="2021-08-09T20:03:11.855" v="1" actId="20577"/>
          <ac:spMkLst>
            <pc:docMk/>
            <pc:sldMk cId="941543679" sldId="300"/>
            <ac:spMk id="3" creationId="{125A7A23-DC1C-4F68-950B-2F8FC9860B03}"/>
          </ac:spMkLst>
        </pc:spChg>
      </pc:sldChg>
      <pc:sldChg chg="modSp add replId">
        <pc:chgData name="Wearner, Robyn L" userId="S::robyn.wearner@cuanschutz.edu::49d552be-c8ab-4ead-9011-ace22c732410" providerId="AD" clId="Web-{5FC51206-41C2-4E64-86AA-EBF2965133A7}" dt="2021-08-09T21:25:36.570" v="12" actId="20577"/>
        <pc:sldMkLst>
          <pc:docMk/>
          <pc:sldMk cId="3556084696" sldId="301"/>
        </pc:sldMkLst>
        <pc:spChg chg="mod">
          <ac:chgData name="Wearner, Robyn L" userId="S::robyn.wearner@cuanschutz.edu::49d552be-c8ab-4ead-9011-ace22c732410" providerId="AD" clId="Web-{5FC51206-41C2-4E64-86AA-EBF2965133A7}" dt="2021-08-09T21:25:36.570" v="12" actId="20577"/>
          <ac:spMkLst>
            <pc:docMk/>
            <pc:sldMk cId="3556084696" sldId="301"/>
            <ac:spMk id="3" creationId="{125A7A23-DC1C-4F68-950B-2F8FC9860B03}"/>
          </ac:spMkLst>
        </pc:spChg>
      </pc:sldChg>
    </pc:docChg>
  </pc:docChgLst>
  <pc:docChgLst>
    <pc:chgData name="Wearner, Robyn L" userId="S::robyn.wearner@cuanschutz.edu::49d552be-c8ab-4ead-9011-ace22c732410" providerId="AD" clId="Web-{F8C33C51-D1E0-4E3C-9AFB-2E9B952CC95F}"/>
    <pc:docChg chg="delSld modSld">
      <pc:chgData name="Wearner, Robyn L" userId="S::robyn.wearner@cuanschutz.edu::49d552be-c8ab-4ead-9011-ace22c732410" providerId="AD" clId="Web-{F8C33C51-D1E0-4E3C-9AFB-2E9B952CC95F}" dt="2021-09-14T16:19:47.858" v="136"/>
      <pc:docMkLst>
        <pc:docMk/>
      </pc:docMkLst>
      <pc:sldChg chg="modSp">
        <pc:chgData name="Wearner, Robyn L" userId="S::robyn.wearner@cuanschutz.edu::49d552be-c8ab-4ead-9011-ace22c732410" providerId="AD" clId="Web-{F8C33C51-D1E0-4E3C-9AFB-2E9B952CC95F}" dt="2021-09-14T16:15:53.465" v="12" actId="20577"/>
        <pc:sldMkLst>
          <pc:docMk/>
          <pc:sldMk cId="109857222" sldId="256"/>
        </pc:sldMkLst>
        <pc:spChg chg="mod">
          <ac:chgData name="Wearner, Robyn L" userId="S::robyn.wearner@cuanschutz.edu::49d552be-c8ab-4ead-9011-ace22c732410" providerId="AD" clId="Web-{F8C33C51-D1E0-4E3C-9AFB-2E9B952CC95F}" dt="2021-09-14T16:15:53.465" v="12" actId="20577"/>
          <ac:spMkLst>
            <pc:docMk/>
            <pc:sldMk cId="109857222" sldId="256"/>
            <ac:spMk id="5" creationId="{89679D86-50D5-4C81-852E-F2920B86AE41}"/>
          </ac:spMkLst>
        </pc:spChg>
      </pc:sldChg>
      <pc:sldChg chg="modNotes">
        <pc:chgData name="Wearner, Robyn L" userId="S::robyn.wearner@cuanschutz.edu::49d552be-c8ab-4ead-9011-ace22c732410" providerId="AD" clId="Web-{F8C33C51-D1E0-4E3C-9AFB-2E9B952CC95F}" dt="2021-09-14T16:18:13.763" v="108"/>
        <pc:sldMkLst>
          <pc:docMk/>
          <pc:sldMk cId="2917938438" sldId="257"/>
        </pc:sldMkLst>
      </pc:sldChg>
      <pc:sldChg chg="modSp modNotes">
        <pc:chgData name="Wearner, Robyn L" userId="S::robyn.wearner@cuanschutz.edu::49d552be-c8ab-4ead-9011-ace22c732410" providerId="AD" clId="Web-{F8C33C51-D1E0-4E3C-9AFB-2E9B952CC95F}" dt="2021-09-14T16:19:47.858" v="136"/>
        <pc:sldMkLst>
          <pc:docMk/>
          <pc:sldMk cId="2305254964" sldId="269"/>
        </pc:sldMkLst>
        <pc:spChg chg="mod">
          <ac:chgData name="Wearner, Robyn L" userId="S::robyn.wearner@cuanschutz.edu::49d552be-c8ab-4ead-9011-ace22c732410" providerId="AD" clId="Web-{F8C33C51-D1E0-4E3C-9AFB-2E9B952CC95F}" dt="2021-09-14T16:19:38.920" v="135" actId="20577"/>
          <ac:spMkLst>
            <pc:docMk/>
            <pc:sldMk cId="2305254964" sldId="269"/>
            <ac:spMk id="3" creationId="{FF443028-7DDD-48D7-A9DC-4E076B00810A}"/>
          </ac:spMkLst>
        </pc:spChg>
      </pc:sldChg>
      <pc:sldChg chg="del">
        <pc:chgData name="Wearner, Robyn L" userId="S::robyn.wearner@cuanschutz.edu::49d552be-c8ab-4ead-9011-ace22c732410" providerId="AD" clId="Web-{F8C33C51-D1E0-4E3C-9AFB-2E9B952CC95F}" dt="2021-09-14T16:18:21.013" v="109"/>
        <pc:sldMkLst>
          <pc:docMk/>
          <pc:sldMk cId="75759158" sldId="275"/>
        </pc:sldMkLst>
      </pc:sldChg>
      <pc:sldChg chg="del">
        <pc:chgData name="Wearner, Robyn L" userId="S::robyn.wearner@cuanschutz.edu::49d552be-c8ab-4ead-9011-ace22c732410" providerId="AD" clId="Web-{F8C33C51-D1E0-4E3C-9AFB-2E9B952CC95F}" dt="2021-09-14T16:18:56.748" v="120"/>
        <pc:sldMkLst>
          <pc:docMk/>
          <pc:sldMk cId="1855553746" sldId="296"/>
        </pc:sldMkLst>
      </pc:sldChg>
      <pc:sldChg chg="del">
        <pc:chgData name="Wearner, Robyn L" userId="S::robyn.wearner@cuanschutz.edu::49d552be-c8ab-4ead-9011-ace22c732410" providerId="AD" clId="Web-{F8C33C51-D1E0-4E3C-9AFB-2E9B952CC95F}" dt="2021-09-14T16:18:59.826" v="121"/>
        <pc:sldMkLst>
          <pc:docMk/>
          <pc:sldMk cId="2754782439" sldId="297"/>
        </pc:sldMkLst>
      </pc:sldChg>
      <pc:sldChg chg="del">
        <pc:chgData name="Wearner, Robyn L" userId="S::robyn.wearner@cuanschutz.edu::49d552be-c8ab-4ead-9011-ace22c732410" providerId="AD" clId="Web-{F8C33C51-D1E0-4E3C-9AFB-2E9B952CC95F}" dt="2021-09-14T16:18:29.154" v="111"/>
        <pc:sldMkLst>
          <pc:docMk/>
          <pc:sldMk cId="2845073952" sldId="299"/>
        </pc:sldMkLst>
      </pc:sldChg>
      <pc:sldChg chg="del">
        <pc:chgData name="Wearner, Robyn L" userId="S::robyn.wearner@cuanschutz.edu::49d552be-c8ab-4ead-9011-ace22c732410" providerId="AD" clId="Web-{F8C33C51-D1E0-4E3C-9AFB-2E9B952CC95F}" dt="2021-09-14T16:18:45.982" v="116"/>
        <pc:sldMkLst>
          <pc:docMk/>
          <pc:sldMk cId="941543679" sldId="300"/>
        </pc:sldMkLst>
      </pc:sldChg>
      <pc:sldChg chg="del">
        <pc:chgData name="Wearner, Robyn L" userId="S::robyn.wearner@cuanschutz.edu::49d552be-c8ab-4ead-9011-ace22c732410" providerId="AD" clId="Web-{F8C33C51-D1E0-4E3C-9AFB-2E9B952CC95F}" dt="2021-09-14T16:18:25.482" v="110"/>
        <pc:sldMkLst>
          <pc:docMk/>
          <pc:sldMk cId="307213361" sldId="301"/>
        </pc:sldMkLst>
      </pc:sldChg>
      <pc:sldChg chg="del">
        <pc:chgData name="Wearner, Robyn L" userId="S::robyn.wearner@cuanschutz.edu::49d552be-c8ab-4ead-9011-ace22c732410" providerId="AD" clId="Web-{F8C33C51-D1E0-4E3C-9AFB-2E9B952CC95F}" dt="2021-09-14T16:18:36.310" v="113"/>
        <pc:sldMkLst>
          <pc:docMk/>
          <pc:sldMk cId="2100976394" sldId="302"/>
        </pc:sldMkLst>
      </pc:sldChg>
      <pc:sldChg chg="del">
        <pc:chgData name="Wearner, Robyn L" userId="S::robyn.wearner@cuanschutz.edu::49d552be-c8ab-4ead-9011-ace22c732410" providerId="AD" clId="Web-{F8C33C51-D1E0-4E3C-9AFB-2E9B952CC95F}" dt="2021-09-14T16:18:39.560" v="114"/>
        <pc:sldMkLst>
          <pc:docMk/>
          <pc:sldMk cId="1034115681" sldId="303"/>
        </pc:sldMkLst>
      </pc:sldChg>
      <pc:sldChg chg="del">
        <pc:chgData name="Wearner, Robyn L" userId="S::robyn.wearner@cuanschutz.edu::49d552be-c8ab-4ead-9011-ace22c732410" providerId="AD" clId="Web-{F8C33C51-D1E0-4E3C-9AFB-2E9B952CC95F}" dt="2021-09-14T16:18:48.310" v="117"/>
        <pc:sldMkLst>
          <pc:docMk/>
          <pc:sldMk cId="789433583" sldId="304"/>
        </pc:sldMkLst>
      </pc:sldChg>
      <pc:sldChg chg="del">
        <pc:chgData name="Wearner, Robyn L" userId="S::robyn.wearner@cuanschutz.edu::49d552be-c8ab-4ead-9011-ace22c732410" providerId="AD" clId="Web-{F8C33C51-D1E0-4E3C-9AFB-2E9B952CC95F}" dt="2021-09-14T16:18:33.748" v="112"/>
        <pc:sldMkLst>
          <pc:docMk/>
          <pc:sldMk cId="683187940" sldId="305"/>
        </pc:sldMkLst>
      </pc:sldChg>
      <pc:sldChg chg="del">
        <pc:chgData name="Wearner, Robyn L" userId="S::robyn.wearner@cuanschutz.edu::49d552be-c8ab-4ead-9011-ace22c732410" providerId="AD" clId="Web-{F8C33C51-D1E0-4E3C-9AFB-2E9B952CC95F}" dt="2021-09-14T16:18:43.107" v="115"/>
        <pc:sldMkLst>
          <pc:docMk/>
          <pc:sldMk cId="2852734435" sldId="306"/>
        </pc:sldMkLst>
      </pc:sldChg>
      <pc:sldChg chg="del">
        <pc:chgData name="Wearner, Robyn L" userId="S::robyn.wearner@cuanschutz.edu::49d552be-c8ab-4ead-9011-ace22c732410" providerId="AD" clId="Web-{F8C33C51-D1E0-4E3C-9AFB-2E9B952CC95F}" dt="2021-09-14T16:18:51.717" v="118"/>
        <pc:sldMkLst>
          <pc:docMk/>
          <pc:sldMk cId="3226876024" sldId="307"/>
        </pc:sldMkLst>
      </pc:sldChg>
      <pc:sldChg chg="del">
        <pc:chgData name="Wearner, Robyn L" userId="S::robyn.wearner@cuanschutz.edu::49d552be-c8ab-4ead-9011-ace22c732410" providerId="AD" clId="Web-{F8C33C51-D1E0-4E3C-9AFB-2E9B952CC95F}" dt="2021-09-14T16:18:54.107" v="119"/>
        <pc:sldMkLst>
          <pc:docMk/>
          <pc:sldMk cId="2627519020" sldId="308"/>
        </pc:sldMkLst>
      </pc:sldChg>
    </pc:docChg>
  </pc:docChgLst>
  <pc:docChgLst>
    <pc:chgData name="Wearner, Robyn L" userId="S::robyn.wearner@cuanschutz.edu::49d552be-c8ab-4ead-9011-ace22c732410" providerId="AD" clId="Web-{D61E83AC-C337-4EE1-AC1B-A1580584837B}"/>
    <pc:docChg chg="modSld">
      <pc:chgData name="Wearner, Robyn L" userId="S::robyn.wearner@cuanschutz.edu::49d552be-c8ab-4ead-9011-ace22c732410" providerId="AD" clId="Web-{D61E83AC-C337-4EE1-AC1B-A1580584837B}" dt="2021-07-13T20:12:06.866" v="28"/>
      <pc:docMkLst>
        <pc:docMk/>
      </pc:docMkLst>
      <pc:sldChg chg="modSp modNotes">
        <pc:chgData name="Wearner, Robyn L" userId="S::robyn.wearner@cuanschutz.edu::49d552be-c8ab-4ead-9011-ace22c732410" providerId="AD" clId="Web-{D61E83AC-C337-4EE1-AC1B-A1580584837B}" dt="2021-07-13T20:12:06.866" v="28"/>
        <pc:sldMkLst>
          <pc:docMk/>
          <pc:sldMk cId="2305254964" sldId="269"/>
        </pc:sldMkLst>
        <pc:spChg chg="mod">
          <ac:chgData name="Wearner, Robyn L" userId="S::robyn.wearner@cuanschutz.edu::49d552be-c8ab-4ead-9011-ace22c732410" providerId="AD" clId="Web-{D61E83AC-C337-4EE1-AC1B-A1580584837B}" dt="2021-07-13T20:12:00.694" v="26" actId="20577"/>
          <ac:spMkLst>
            <pc:docMk/>
            <pc:sldMk cId="2305254964" sldId="269"/>
            <ac:spMk id="3" creationId="{FF443028-7DDD-48D7-A9DC-4E076B00810A}"/>
          </ac:spMkLst>
        </pc:spChg>
      </pc:sldChg>
    </pc:docChg>
  </pc:docChgLst>
  <pc:docChgLst>
    <pc:chgData name="Wearner, Robyn L" userId="S::robyn.wearner@cuanschutz.edu::49d552be-c8ab-4ead-9011-ace22c732410" providerId="AD" clId="Web-{9DB240CC-D2B7-4FD8-92AF-66252CBDEB4F}"/>
    <pc:docChg chg="modSld">
      <pc:chgData name="Wearner, Robyn L" userId="S::robyn.wearner@cuanschutz.edu::49d552be-c8ab-4ead-9011-ace22c732410" providerId="AD" clId="Web-{9DB240CC-D2B7-4FD8-92AF-66252CBDEB4F}" dt="2021-08-10T20:39:13.954" v="159"/>
      <pc:docMkLst>
        <pc:docMk/>
      </pc:docMkLst>
      <pc:sldChg chg="modSp modNotes">
        <pc:chgData name="Wearner, Robyn L" userId="S::robyn.wearner@cuanschutz.edu::49d552be-c8ab-4ead-9011-ace22c732410" providerId="AD" clId="Web-{9DB240CC-D2B7-4FD8-92AF-66252CBDEB4F}" dt="2021-08-10T20:39:05.876" v="156"/>
        <pc:sldMkLst>
          <pc:docMk/>
          <pc:sldMk cId="2917938438" sldId="257"/>
        </pc:sldMkLst>
        <pc:spChg chg="mod">
          <ac:chgData name="Wearner, Robyn L" userId="S::robyn.wearner@cuanschutz.edu::49d552be-c8ab-4ead-9011-ace22c732410" providerId="AD" clId="Web-{9DB240CC-D2B7-4FD8-92AF-66252CBDEB4F}" dt="2021-08-10T20:13:54.870" v="43" actId="20577"/>
          <ac:spMkLst>
            <pc:docMk/>
            <pc:sldMk cId="2917938438" sldId="257"/>
            <ac:spMk id="3" creationId="{8B5FE0E1-531F-4A41-A961-73CD19B7E39D}"/>
          </ac:spMkLst>
        </pc:spChg>
      </pc:sldChg>
      <pc:sldChg chg="mod modShow">
        <pc:chgData name="Wearner, Robyn L" userId="S::robyn.wearner@cuanschutz.edu::49d552be-c8ab-4ead-9011-ace22c732410" providerId="AD" clId="Web-{9DB240CC-D2B7-4FD8-92AF-66252CBDEB4F}" dt="2021-08-10T20:34:09.478" v="101"/>
        <pc:sldMkLst>
          <pc:docMk/>
          <pc:sldMk cId="3740037367" sldId="262"/>
        </pc:sldMkLst>
      </pc:sldChg>
      <pc:sldChg chg="modSp">
        <pc:chgData name="Wearner, Robyn L" userId="S::robyn.wearner@cuanschutz.edu::49d552be-c8ab-4ead-9011-ace22c732410" providerId="AD" clId="Web-{9DB240CC-D2B7-4FD8-92AF-66252CBDEB4F}" dt="2021-08-10T20:32:00.490" v="91" actId="20577"/>
        <pc:sldMkLst>
          <pc:docMk/>
          <pc:sldMk cId="2305254964" sldId="269"/>
        </pc:sldMkLst>
        <pc:spChg chg="mod">
          <ac:chgData name="Wearner, Robyn L" userId="S::robyn.wearner@cuanschutz.edu::49d552be-c8ab-4ead-9011-ace22c732410" providerId="AD" clId="Web-{9DB240CC-D2B7-4FD8-92AF-66252CBDEB4F}" dt="2021-08-10T20:32:00.490" v="91" actId="20577"/>
          <ac:spMkLst>
            <pc:docMk/>
            <pc:sldMk cId="2305254964" sldId="269"/>
            <ac:spMk id="3" creationId="{FF443028-7DDD-48D7-A9DC-4E076B00810A}"/>
          </ac:spMkLst>
        </pc:spChg>
      </pc:sldChg>
      <pc:sldChg chg="modNotes">
        <pc:chgData name="Wearner, Robyn L" userId="S::robyn.wearner@cuanschutz.edu::49d552be-c8ab-4ead-9011-ace22c732410" providerId="AD" clId="Web-{9DB240CC-D2B7-4FD8-92AF-66252CBDEB4F}" dt="2021-08-10T20:32:49.195" v="92"/>
        <pc:sldMkLst>
          <pc:docMk/>
          <pc:sldMk cId="1722316990" sldId="274"/>
        </pc:sldMkLst>
      </pc:sldChg>
      <pc:sldChg chg="modNotes">
        <pc:chgData name="Wearner, Robyn L" userId="S::robyn.wearner@cuanschutz.edu::49d552be-c8ab-4ead-9011-ace22c732410" providerId="AD" clId="Web-{9DB240CC-D2B7-4FD8-92AF-66252CBDEB4F}" dt="2021-08-10T20:39:13.954" v="159"/>
        <pc:sldMkLst>
          <pc:docMk/>
          <pc:sldMk cId="75759158" sldId="275"/>
        </pc:sldMkLst>
      </pc:sldChg>
      <pc:sldChg chg="mod modShow">
        <pc:chgData name="Wearner, Robyn L" userId="S::robyn.wearner@cuanschutz.edu::49d552be-c8ab-4ead-9011-ace22c732410" providerId="AD" clId="Web-{9DB240CC-D2B7-4FD8-92AF-66252CBDEB4F}" dt="2021-08-10T20:27:38.843" v="88"/>
        <pc:sldMkLst>
          <pc:docMk/>
          <pc:sldMk cId="2653532541" sldId="276"/>
        </pc:sldMkLst>
      </pc:sldChg>
      <pc:sldChg chg="mod modShow">
        <pc:chgData name="Wearner, Robyn L" userId="S::robyn.wearner@cuanschutz.edu::49d552be-c8ab-4ead-9011-ace22c732410" providerId="AD" clId="Web-{9DB240CC-D2B7-4FD8-92AF-66252CBDEB4F}" dt="2021-08-10T20:34:07.150" v="100"/>
        <pc:sldMkLst>
          <pc:docMk/>
          <pc:sldMk cId="3897732359" sldId="277"/>
        </pc:sldMkLst>
      </pc:sldChg>
      <pc:sldChg chg="mod modShow">
        <pc:chgData name="Wearner, Robyn L" userId="S::robyn.wearner@cuanschutz.edu::49d552be-c8ab-4ead-9011-ace22c732410" providerId="AD" clId="Web-{9DB240CC-D2B7-4FD8-92AF-66252CBDEB4F}" dt="2021-08-10T20:34:15.619" v="102"/>
        <pc:sldMkLst>
          <pc:docMk/>
          <pc:sldMk cId="1033312258" sldId="285"/>
        </pc:sldMkLst>
      </pc:sldChg>
      <pc:sldChg chg="modNotes">
        <pc:chgData name="Wearner, Robyn L" userId="S::robyn.wearner@cuanschutz.edu::49d552be-c8ab-4ead-9011-ace22c732410" providerId="AD" clId="Web-{9DB240CC-D2B7-4FD8-92AF-66252CBDEB4F}" dt="2021-08-10T20:17:51.797" v="82"/>
        <pc:sldMkLst>
          <pc:docMk/>
          <pc:sldMk cId="1855553746" sldId="296"/>
        </pc:sldMkLst>
      </pc:sldChg>
      <pc:sldChg chg="modSp modNotes">
        <pc:chgData name="Wearner, Robyn L" userId="S::robyn.wearner@cuanschutz.edu::49d552be-c8ab-4ead-9011-ace22c732410" providerId="AD" clId="Web-{9DB240CC-D2B7-4FD8-92AF-66252CBDEB4F}" dt="2021-08-10T20:26:43.389" v="87"/>
        <pc:sldMkLst>
          <pc:docMk/>
          <pc:sldMk cId="334411163" sldId="298"/>
        </pc:sldMkLst>
        <pc:spChg chg="mod">
          <ac:chgData name="Wearner, Robyn L" userId="S::robyn.wearner@cuanschutz.edu::49d552be-c8ab-4ead-9011-ace22c732410" providerId="AD" clId="Web-{9DB240CC-D2B7-4FD8-92AF-66252CBDEB4F}" dt="2021-08-10T20:17:26.172" v="81" actId="20577"/>
          <ac:spMkLst>
            <pc:docMk/>
            <pc:sldMk cId="334411163" sldId="298"/>
            <ac:spMk id="3" creationId="{125A7A23-DC1C-4F68-950B-2F8FC9860B03}"/>
          </ac:spMkLst>
        </pc:spChg>
      </pc:sldChg>
    </pc:docChg>
  </pc:docChgLst>
  <pc:docChgLst>
    <pc:chgData name="Wearner, Robyn L" userId="S::robyn.wearner@cuanschutz.edu::49d552be-c8ab-4ead-9011-ace22c732410" providerId="AD" clId="Web-{FED7CE15-B28D-41CD-BDE6-89A8CF5F67E8}"/>
    <pc:docChg chg="modSld">
      <pc:chgData name="Wearner, Robyn L" userId="S::robyn.wearner@cuanschutz.edu::49d552be-c8ab-4ead-9011-ace22c732410" providerId="AD" clId="Web-{FED7CE15-B28D-41CD-BDE6-89A8CF5F67E8}" dt="2021-08-02T23:55:40.755" v="10" actId="20577"/>
      <pc:docMkLst>
        <pc:docMk/>
      </pc:docMkLst>
      <pc:sldChg chg="modSp">
        <pc:chgData name="Wearner, Robyn L" userId="S::robyn.wearner@cuanschutz.edu::49d552be-c8ab-4ead-9011-ace22c732410" providerId="AD" clId="Web-{FED7CE15-B28D-41CD-BDE6-89A8CF5F67E8}" dt="2021-08-02T23:54:53.753" v="0" actId="20577"/>
        <pc:sldMkLst>
          <pc:docMk/>
          <pc:sldMk cId="2305254964" sldId="269"/>
        </pc:sldMkLst>
        <pc:spChg chg="mod">
          <ac:chgData name="Wearner, Robyn L" userId="S::robyn.wearner@cuanschutz.edu::49d552be-c8ab-4ead-9011-ace22c732410" providerId="AD" clId="Web-{FED7CE15-B28D-41CD-BDE6-89A8CF5F67E8}" dt="2021-08-02T23:54:53.753" v="0" actId="20577"/>
          <ac:spMkLst>
            <pc:docMk/>
            <pc:sldMk cId="2305254964" sldId="269"/>
            <ac:spMk id="3" creationId="{FF443028-7DDD-48D7-A9DC-4E076B00810A}"/>
          </ac:spMkLst>
        </pc:spChg>
      </pc:sldChg>
      <pc:sldChg chg="modSp">
        <pc:chgData name="Wearner, Robyn L" userId="S::robyn.wearner@cuanschutz.edu::49d552be-c8ab-4ead-9011-ace22c732410" providerId="AD" clId="Web-{FED7CE15-B28D-41CD-BDE6-89A8CF5F67E8}" dt="2021-08-02T23:55:21.504" v="8" actId="20577"/>
        <pc:sldMkLst>
          <pc:docMk/>
          <pc:sldMk cId="75759158" sldId="275"/>
        </pc:sldMkLst>
        <pc:spChg chg="mod">
          <ac:chgData name="Wearner, Robyn L" userId="S::robyn.wearner@cuanschutz.edu::49d552be-c8ab-4ead-9011-ace22c732410" providerId="AD" clId="Web-{FED7CE15-B28D-41CD-BDE6-89A8CF5F67E8}" dt="2021-08-02T23:55:13.941" v="4" actId="20577"/>
          <ac:spMkLst>
            <pc:docMk/>
            <pc:sldMk cId="75759158" sldId="275"/>
            <ac:spMk id="2" creationId="{7E3E849C-B825-4CCA-BBD6-676918657596}"/>
          </ac:spMkLst>
        </pc:spChg>
        <pc:spChg chg="mod">
          <ac:chgData name="Wearner, Robyn L" userId="S::robyn.wearner@cuanschutz.edu::49d552be-c8ab-4ead-9011-ace22c732410" providerId="AD" clId="Web-{FED7CE15-B28D-41CD-BDE6-89A8CF5F67E8}" dt="2021-08-02T23:55:21.504" v="8" actId="20577"/>
          <ac:spMkLst>
            <pc:docMk/>
            <pc:sldMk cId="75759158" sldId="275"/>
            <ac:spMk id="3" creationId="{125A7A23-DC1C-4F68-950B-2F8FC9860B03}"/>
          </ac:spMkLst>
        </pc:spChg>
      </pc:sldChg>
      <pc:sldChg chg="modSp">
        <pc:chgData name="Wearner, Robyn L" userId="S::robyn.wearner@cuanschutz.edu::49d552be-c8ab-4ead-9011-ace22c732410" providerId="AD" clId="Web-{FED7CE15-B28D-41CD-BDE6-89A8CF5F67E8}" dt="2021-08-02T23:55:40.755" v="10" actId="20577"/>
        <pc:sldMkLst>
          <pc:docMk/>
          <pc:sldMk cId="2653532541" sldId="276"/>
        </pc:sldMkLst>
        <pc:spChg chg="mod">
          <ac:chgData name="Wearner, Robyn L" userId="S::robyn.wearner@cuanschutz.edu::49d552be-c8ab-4ead-9011-ace22c732410" providerId="AD" clId="Web-{FED7CE15-B28D-41CD-BDE6-89A8CF5F67E8}" dt="2021-08-02T23:55:40.755" v="10" actId="20577"/>
          <ac:spMkLst>
            <pc:docMk/>
            <pc:sldMk cId="2653532541" sldId="276"/>
            <ac:spMk id="2" creationId="{5613E377-99F6-41B4-AFA2-7A70B8BC976D}"/>
          </ac:spMkLst>
        </pc:spChg>
      </pc:sldChg>
      <pc:sldChg chg="mod modShow">
        <pc:chgData name="Wearner, Robyn L" userId="S::robyn.wearner@cuanschutz.edu::49d552be-c8ab-4ead-9011-ace22c732410" providerId="AD" clId="Web-{FED7CE15-B28D-41CD-BDE6-89A8CF5F67E8}" dt="2021-08-02T23:55:33.255" v="9"/>
        <pc:sldMkLst>
          <pc:docMk/>
          <pc:sldMk cId="2243541575" sldId="295"/>
        </pc:sldMkLst>
      </pc:sldChg>
    </pc:docChg>
  </pc:docChgLst>
  <pc:docChgLst>
    <pc:chgData name="Cebuhar, Kathy K" userId="S::kathy.cebuhar@cuanschutz.edu::18109fbd-37fe-4ecc-bebd-104bae0ba3ce" providerId="AD" clId="Web-{0187D5A7-9038-404C-BFD9-6BDA721046BF}"/>
    <pc:docChg chg="modSld">
      <pc:chgData name="Cebuhar, Kathy K" userId="S::kathy.cebuhar@cuanschutz.edu::18109fbd-37fe-4ecc-bebd-104bae0ba3ce" providerId="AD" clId="Web-{0187D5A7-9038-404C-BFD9-6BDA721046BF}" dt="2021-08-23T21:34:42.424" v="91"/>
      <pc:docMkLst>
        <pc:docMk/>
      </pc:docMkLst>
      <pc:sldChg chg="modSp">
        <pc:chgData name="Cebuhar, Kathy K" userId="S::kathy.cebuhar@cuanschutz.edu::18109fbd-37fe-4ecc-bebd-104bae0ba3ce" providerId="AD" clId="Web-{0187D5A7-9038-404C-BFD9-6BDA721046BF}" dt="2021-08-23T21:28:55.612" v="3" actId="20577"/>
        <pc:sldMkLst>
          <pc:docMk/>
          <pc:sldMk cId="3740037367" sldId="262"/>
        </pc:sldMkLst>
        <pc:spChg chg="mod">
          <ac:chgData name="Cebuhar, Kathy K" userId="S::kathy.cebuhar@cuanschutz.edu::18109fbd-37fe-4ecc-bebd-104bae0ba3ce" providerId="AD" clId="Web-{0187D5A7-9038-404C-BFD9-6BDA721046BF}" dt="2021-08-23T21:28:55.612" v="3" actId="20577"/>
          <ac:spMkLst>
            <pc:docMk/>
            <pc:sldMk cId="3740037367" sldId="262"/>
            <ac:spMk id="3" creationId="{032873B2-ECD2-4BF1-A50F-9C08618A62B3}"/>
          </ac:spMkLst>
        </pc:spChg>
      </pc:sldChg>
      <pc:sldChg chg="modSp">
        <pc:chgData name="Cebuhar, Kathy K" userId="S::kathy.cebuhar@cuanschutz.edu::18109fbd-37fe-4ecc-bebd-104bae0ba3ce" providerId="AD" clId="Web-{0187D5A7-9038-404C-BFD9-6BDA721046BF}" dt="2021-08-23T21:29:14.034" v="10" actId="20577"/>
        <pc:sldMkLst>
          <pc:docMk/>
          <pc:sldMk cId="75759158" sldId="275"/>
        </pc:sldMkLst>
        <pc:spChg chg="mod">
          <ac:chgData name="Cebuhar, Kathy K" userId="S::kathy.cebuhar@cuanschutz.edu::18109fbd-37fe-4ecc-bebd-104bae0ba3ce" providerId="AD" clId="Web-{0187D5A7-9038-404C-BFD9-6BDA721046BF}" dt="2021-08-23T21:29:14.034" v="10" actId="20577"/>
          <ac:spMkLst>
            <pc:docMk/>
            <pc:sldMk cId="75759158" sldId="275"/>
            <ac:spMk id="3" creationId="{125A7A23-DC1C-4F68-950B-2F8FC9860B03}"/>
          </ac:spMkLst>
        </pc:spChg>
      </pc:sldChg>
      <pc:sldChg chg="delSp modSp modNotes">
        <pc:chgData name="Cebuhar, Kathy K" userId="S::kathy.cebuhar@cuanschutz.edu::18109fbd-37fe-4ecc-bebd-104bae0ba3ce" providerId="AD" clId="Web-{0187D5A7-9038-404C-BFD9-6BDA721046BF}" dt="2021-08-23T21:34:04.221" v="81" actId="20577"/>
        <pc:sldMkLst>
          <pc:docMk/>
          <pc:sldMk cId="1855553746" sldId="296"/>
        </pc:sldMkLst>
        <pc:spChg chg="mod">
          <ac:chgData name="Cebuhar, Kathy K" userId="S::kathy.cebuhar@cuanschutz.edu::18109fbd-37fe-4ecc-bebd-104bae0ba3ce" providerId="AD" clId="Web-{0187D5A7-9038-404C-BFD9-6BDA721046BF}" dt="2021-08-23T21:32:56.690" v="58" actId="14100"/>
          <ac:spMkLst>
            <pc:docMk/>
            <pc:sldMk cId="1855553746" sldId="296"/>
            <ac:spMk id="2" creationId="{7E3E849C-B825-4CCA-BBD6-676918657596}"/>
          </ac:spMkLst>
        </pc:spChg>
        <pc:spChg chg="mod">
          <ac:chgData name="Cebuhar, Kathy K" userId="S::kathy.cebuhar@cuanschutz.edu::18109fbd-37fe-4ecc-bebd-104bae0ba3ce" providerId="AD" clId="Web-{0187D5A7-9038-404C-BFD9-6BDA721046BF}" dt="2021-08-23T21:34:04.221" v="81" actId="20577"/>
          <ac:spMkLst>
            <pc:docMk/>
            <pc:sldMk cId="1855553746" sldId="296"/>
            <ac:spMk id="3" creationId="{125A7A23-DC1C-4F68-950B-2F8FC9860B03}"/>
          </ac:spMkLst>
        </pc:spChg>
        <pc:spChg chg="del topLvl">
          <ac:chgData name="Cebuhar, Kathy K" userId="S::kathy.cebuhar@cuanschutz.edu::18109fbd-37fe-4ecc-bebd-104bae0ba3ce" providerId="AD" clId="Web-{0187D5A7-9038-404C-BFD9-6BDA721046BF}" dt="2021-08-23T21:33:02.236" v="59"/>
          <ac:spMkLst>
            <pc:docMk/>
            <pc:sldMk cId="1855553746" sldId="296"/>
            <ac:spMk id="26" creationId="{F540FCD4-859A-4602-9CBC-C697E3877AD2}"/>
          </ac:spMkLst>
        </pc:spChg>
        <pc:grpChg chg="topLvl">
          <ac:chgData name="Cebuhar, Kathy K" userId="S::kathy.cebuhar@cuanschutz.edu::18109fbd-37fe-4ecc-bebd-104bae0ba3ce" providerId="AD" clId="Web-{0187D5A7-9038-404C-BFD9-6BDA721046BF}" dt="2021-08-23T21:33:02.236" v="59"/>
          <ac:grpSpMkLst>
            <pc:docMk/>
            <pc:sldMk cId="1855553746" sldId="296"/>
            <ac:grpSpMk id="25" creationId="{826B0664-73BC-4FCB-A447-57F7F676474D}"/>
          </ac:grpSpMkLst>
        </pc:grpChg>
        <pc:grpChg chg="del">
          <ac:chgData name="Cebuhar, Kathy K" userId="S::kathy.cebuhar@cuanschutz.edu::18109fbd-37fe-4ecc-bebd-104bae0ba3ce" providerId="AD" clId="Web-{0187D5A7-9038-404C-BFD9-6BDA721046BF}" dt="2021-08-23T21:33:02.236" v="59"/>
          <ac:grpSpMkLst>
            <pc:docMk/>
            <pc:sldMk cId="1855553746" sldId="296"/>
            <ac:grpSpMk id="35" creationId="{01081332-6CA1-49C2-A979-7709509AD165}"/>
          </ac:grpSpMkLst>
        </pc:grpChg>
        <pc:picChg chg="mod">
          <ac:chgData name="Cebuhar, Kathy K" userId="S::kathy.cebuhar@cuanschutz.edu::18109fbd-37fe-4ecc-bebd-104bae0ba3ce" providerId="AD" clId="Web-{0187D5A7-9038-404C-BFD9-6BDA721046BF}" dt="2021-08-23T21:33:11.908" v="62" actId="1076"/>
          <ac:picMkLst>
            <pc:docMk/>
            <pc:sldMk cId="1855553746" sldId="296"/>
            <ac:picMk id="4" creationId="{D03A5472-F4A9-4573-BF65-DBA327CC4F47}"/>
          </ac:picMkLst>
        </pc:picChg>
      </pc:sldChg>
      <pc:sldChg chg="modSp modNotes">
        <pc:chgData name="Cebuhar, Kathy K" userId="S::kathy.cebuhar@cuanschutz.edu::18109fbd-37fe-4ecc-bebd-104bae0ba3ce" providerId="AD" clId="Web-{0187D5A7-9038-404C-BFD9-6BDA721046BF}" dt="2021-08-23T21:34:42.424" v="91"/>
        <pc:sldMkLst>
          <pc:docMk/>
          <pc:sldMk cId="2754782439" sldId="297"/>
        </pc:sldMkLst>
        <pc:spChg chg="mod">
          <ac:chgData name="Cebuhar, Kathy K" userId="S::kathy.cebuhar@cuanschutz.edu::18109fbd-37fe-4ecc-bebd-104bae0ba3ce" providerId="AD" clId="Web-{0187D5A7-9038-404C-BFD9-6BDA721046BF}" dt="2021-08-23T21:34:36.143" v="88" actId="1076"/>
          <ac:spMkLst>
            <pc:docMk/>
            <pc:sldMk cId="2754782439" sldId="297"/>
            <ac:spMk id="2" creationId="{7E3E849C-B825-4CCA-BBD6-676918657596}"/>
          </ac:spMkLst>
        </pc:spChg>
        <pc:spChg chg="mod">
          <ac:chgData name="Cebuhar, Kathy K" userId="S::kathy.cebuhar@cuanschutz.edu::18109fbd-37fe-4ecc-bebd-104bae0ba3ce" providerId="AD" clId="Web-{0187D5A7-9038-404C-BFD9-6BDA721046BF}" dt="2021-08-23T21:34:29.533" v="86" actId="14100"/>
          <ac:spMkLst>
            <pc:docMk/>
            <pc:sldMk cId="2754782439" sldId="297"/>
            <ac:spMk id="3" creationId="{125A7A23-DC1C-4F68-950B-2F8FC9860B03}"/>
          </ac:spMkLst>
        </pc:spChg>
      </pc:sldChg>
      <pc:sldChg chg="modNotes">
        <pc:chgData name="Cebuhar, Kathy K" userId="S::kathy.cebuhar@cuanschutz.edu::18109fbd-37fe-4ecc-bebd-104bae0ba3ce" providerId="AD" clId="Web-{0187D5A7-9038-404C-BFD9-6BDA721046BF}" dt="2021-08-23T21:30:54.440" v="13"/>
        <pc:sldMkLst>
          <pc:docMk/>
          <pc:sldMk cId="2845073952" sldId="299"/>
        </pc:sldMkLst>
      </pc:sldChg>
      <pc:sldChg chg="modSp modNotes">
        <pc:chgData name="Cebuhar, Kathy K" userId="S::kathy.cebuhar@cuanschutz.edu::18109fbd-37fe-4ecc-bebd-104bae0ba3ce" providerId="AD" clId="Web-{0187D5A7-9038-404C-BFD9-6BDA721046BF}" dt="2021-08-23T21:32:07.674" v="34"/>
        <pc:sldMkLst>
          <pc:docMk/>
          <pc:sldMk cId="941543679" sldId="300"/>
        </pc:sldMkLst>
        <pc:spChg chg="mod">
          <ac:chgData name="Cebuhar, Kathy K" userId="S::kathy.cebuhar@cuanschutz.edu::18109fbd-37fe-4ecc-bebd-104bae0ba3ce" providerId="AD" clId="Web-{0187D5A7-9038-404C-BFD9-6BDA721046BF}" dt="2021-08-23T21:31:57.330" v="33" actId="14100"/>
          <ac:spMkLst>
            <pc:docMk/>
            <pc:sldMk cId="941543679" sldId="300"/>
            <ac:spMk id="2" creationId="{7E3E849C-B825-4CCA-BBD6-676918657596}"/>
          </ac:spMkLst>
        </pc:spChg>
        <pc:spChg chg="mod">
          <ac:chgData name="Cebuhar, Kathy K" userId="S::kathy.cebuhar@cuanschutz.edu::18109fbd-37fe-4ecc-bebd-104bae0ba3ce" providerId="AD" clId="Web-{0187D5A7-9038-404C-BFD9-6BDA721046BF}" dt="2021-08-23T21:31:50.065" v="32" actId="14100"/>
          <ac:spMkLst>
            <pc:docMk/>
            <pc:sldMk cId="941543679" sldId="300"/>
            <ac:spMk id="3" creationId="{125A7A23-DC1C-4F68-950B-2F8FC9860B03}"/>
          </ac:spMkLst>
        </pc:spChg>
      </pc:sldChg>
      <pc:sldChg chg="modNotes">
        <pc:chgData name="Cebuhar, Kathy K" userId="S::kathy.cebuhar@cuanschutz.edu::18109fbd-37fe-4ecc-bebd-104bae0ba3ce" providerId="AD" clId="Web-{0187D5A7-9038-404C-BFD9-6BDA721046BF}" dt="2021-08-23T21:30:51.737" v="12"/>
        <pc:sldMkLst>
          <pc:docMk/>
          <pc:sldMk cId="307213361" sldId="301"/>
        </pc:sldMkLst>
      </pc:sldChg>
      <pc:sldChg chg="modNotes">
        <pc:chgData name="Cebuhar, Kathy K" userId="S::kathy.cebuhar@cuanschutz.edu::18109fbd-37fe-4ecc-bebd-104bae0ba3ce" providerId="AD" clId="Web-{0187D5A7-9038-404C-BFD9-6BDA721046BF}" dt="2021-08-23T21:31:11.143" v="19"/>
        <pc:sldMkLst>
          <pc:docMk/>
          <pc:sldMk cId="2100976394" sldId="302"/>
        </pc:sldMkLst>
      </pc:sldChg>
      <pc:sldChg chg="modNotes">
        <pc:chgData name="Cebuhar, Kathy K" userId="S::kathy.cebuhar@cuanschutz.edu::18109fbd-37fe-4ecc-bebd-104bae0ba3ce" providerId="AD" clId="Web-{0187D5A7-9038-404C-BFD9-6BDA721046BF}" dt="2021-08-23T21:31:16.065" v="24"/>
        <pc:sldMkLst>
          <pc:docMk/>
          <pc:sldMk cId="1034115681" sldId="303"/>
        </pc:sldMkLst>
      </pc:sldChg>
      <pc:sldChg chg="modNotes">
        <pc:chgData name="Cebuhar, Kathy K" userId="S::kathy.cebuhar@cuanschutz.edu::18109fbd-37fe-4ecc-bebd-104bae0ba3ce" providerId="AD" clId="Web-{0187D5A7-9038-404C-BFD9-6BDA721046BF}" dt="2021-08-23T21:32:12.549" v="38"/>
        <pc:sldMkLst>
          <pc:docMk/>
          <pc:sldMk cId="789433583" sldId="304"/>
        </pc:sldMkLst>
      </pc:sldChg>
      <pc:sldChg chg="modNotes">
        <pc:chgData name="Cebuhar, Kathy K" userId="S::kathy.cebuhar@cuanschutz.edu::18109fbd-37fe-4ecc-bebd-104bae0ba3ce" providerId="AD" clId="Web-{0187D5A7-9038-404C-BFD9-6BDA721046BF}" dt="2021-08-23T21:31:02.674" v="16"/>
        <pc:sldMkLst>
          <pc:docMk/>
          <pc:sldMk cId="683187940" sldId="305"/>
        </pc:sldMkLst>
      </pc:sldChg>
      <pc:sldChg chg="modNotes">
        <pc:chgData name="Cebuhar, Kathy K" userId="S::kathy.cebuhar@cuanschutz.edu::18109fbd-37fe-4ecc-bebd-104bae0ba3ce" providerId="AD" clId="Web-{0187D5A7-9038-404C-BFD9-6BDA721046BF}" dt="2021-08-23T21:31:23.893" v="27"/>
        <pc:sldMkLst>
          <pc:docMk/>
          <pc:sldMk cId="2852734435" sldId="306"/>
        </pc:sldMkLst>
      </pc:sldChg>
      <pc:sldChg chg="modNotes">
        <pc:chgData name="Cebuhar, Kathy K" userId="S::kathy.cebuhar@cuanschutz.edu::18109fbd-37fe-4ecc-bebd-104bae0ba3ce" providerId="AD" clId="Web-{0187D5A7-9038-404C-BFD9-6BDA721046BF}" dt="2021-08-23T21:32:15.908" v="39"/>
        <pc:sldMkLst>
          <pc:docMk/>
          <pc:sldMk cId="3226876024" sldId="307"/>
        </pc:sldMkLst>
      </pc:sldChg>
      <pc:sldChg chg="modNotes">
        <pc:chgData name="Cebuhar, Kathy K" userId="S::kathy.cebuhar@cuanschutz.edu::18109fbd-37fe-4ecc-bebd-104bae0ba3ce" providerId="AD" clId="Web-{0187D5A7-9038-404C-BFD9-6BDA721046BF}" dt="2021-08-23T21:32:19.877" v="44"/>
        <pc:sldMkLst>
          <pc:docMk/>
          <pc:sldMk cId="2627519020" sldId="308"/>
        </pc:sldMkLst>
      </pc:sldChg>
    </pc:docChg>
  </pc:docChgLst>
  <pc:docChgLst>
    <pc:chgData name="Wearner, Robyn L" userId="S::robyn.wearner@cuanschutz.edu::49d552be-c8ab-4ead-9011-ace22c732410" providerId="AD" clId="Web-{7EE08DED-9A2D-42CE-AC94-EFBF87FAB4FD}"/>
    <pc:docChg chg="addSld modSld">
      <pc:chgData name="Wearner, Robyn L" userId="S::robyn.wearner@cuanschutz.edu::49d552be-c8ab-4ead-9011-ace22c732410" providerId="AD" clId="Web-{7EE08DED-9A2D-42CE-AC94-EFBF87FAB4FD}" dt="2021-08-09T19:49:38.178" v="492" actId="20577"/>
      <pc:docMkLst>
        <pc:docMk/>
      </pc:docMkLst>
      <pc:sldChg chg="modSp">
        <pc:chgData name="Wearner, Robyn L" userId="S::robyn.wearner@cuanschutz.edu::49d552be-c8ab-4ead-9011-ace22c732410" providerId="AD" clId="Web-{7EE08DED-9A2D-42CE-AC94-EFBF87FAB4FD}" dt="2021-08-09T16:51:42.324" v="225" actId="20577"/>
        <pc:sldMkLst>
          <pc:docMk/>
          <pc:sldMk cId="2305254964" sldId="269"/>
        </pc:sldMkLst>
        <pc:spChg chg="mod">
          <ac:chgData name="Wearner, Robyn L" userId="S::robyn.wearner@cuanschutz.edu::49d552be-c8ab-4ead-9011-ace22c732410" providerId="AD" clId="Web-{7EE08DED-9A2D-42CE-AC94-EFBF87FAB4FD}" dt="2021-08-09T16:51:42.324" v="225" actId="20577"/>
          <ac:spMkLst>
            <pc:docMk/>
            <pc:sldMk cId="2305254964" sldId="269"/>
            <ac:spMk id="3" creationId="{FF443028-7DDD-48D7-A9DC-4E076B00810A}"/>
          </ac:spMkLst>
        </pc:spChg>
      </pc:sldChg>
      <pc:sldChg chg="modSp">
        <pc:chgData name="Wearner, Robyn L" userId="S::robyn.wearner@cuanschutz.edu::49d552be-c8ab-4ead-9011-ace22c732410" providerId="AD" clId="Web-{7EE08DED-9A2D-42CE-AC94-EFBF87FAB4FD}" dt="2021-08-09T16:48:20.832" v="159" actId="20577"/>
        <pc:sldMkLst>
          <pc:docMk/>
          <pc:sldMk cId="75759158" sldId="275"/>
        </pc:sldMkLst>
        <pc:spChg chg="mod">
          <ac:chgData name="Wearner, Robyn L" userId="S::robyn.wearner@cuanschutz.edu::49d552be-c8ab-4ead-9011-ace22c732410" providerId="AD" clId="Web-{7EE08DED-9A2D-42CE-AC94-EFBF87FAB4FD}" dt="2021-08-09T16:44:57.277" v="99" actId="20577"/>
          <ac:spMkLst>
            <pc:docMk/>
            <pc:sldMk cId="75759158" sldId="275"/>
            <ac:spMk id="2" creationId="{7E3E849C-B825-4CCA-BBD6-676918657596}"/>
          </ac:spMkLst>
        </pc:spChg>
        <pc:spChg chg="mod">
          <ac:chgData name="Wearner, Robyn L" userId="S::robyn.wearner@cuanschutz.edu::49d552be-c8ab-4ead-9011-ace22c732410" providerId="AD" clId="Web-{7EE08DED-9A2D-42CE-AC94-EFBF87FAB4FD}" dt="2021-08-09T16:48:20.832" v="159" actId="20577"/>
          <ac:spMkLst>
            <pc:docMk/>
            <pc:sldMk cId="75759158" sldId="275"/>
            <ac:spMk id="3" creationId="{125A7A23-DC1C-4F68-950B-2F8FC9860B03}"/>
          </ac:spMkLst>
        </pc:spChg>
      </pc:sldChg>
      <pc:sldChg chg="mod modShow">
        <pc:chgData name="Wearner, Robyn L" userId="S::robyn.wearner@cuanschutz.edu::49d552be-c8ab-4ead-9011-ace22c732410" providerId="AD" clId="Web-{7EE08DED-9A2D-42CE-AC94-EFBF87FAB4FD}" dt="2021-08-09T16:02:16.789" v="3"/>
        <pc:sldMkLst>
          <pc:docMk/>
          <pc:sldMk cId="2243541575" sldId="295"/>
        </pc:sldMkLst>
      </pc:sldChg>
      <pc:sldChg chg="modSp add replId">
        <pc:chgData name="Wearner, Robyn L" userId="S::robyn.wearner@cuanschutz.edu::49d552be-c8ab-4ead-9011-ace22c732410" providerId="AD" clId="Web-{7EE08DED-9A2D-42CE-AC94-EFBF87FAB4FD}" dt="2021-08-09T19:43:43.354" v="276" actId="20577"/>
        <pc:sldMkLst>
          <pc:docMk/>
          <pc:sldMk cId="1855553746" sldId="296"/>
        </pc:sldMkLst>
        <pc:spChg chg="mod">
          <ac:chgData name="Wearner, Robyn L" userId="S::robyn.wearner@cuanschutz.edu::49d552be-c8ab-4ead-9011-ace22c732410" providerId="AD" clId="Web-{7EE08DED-9A2D-42CE-AC94-EFBF87FAB4FD}" dt="2021-08-09T16:44:50.168" v="85" actId="20577"/>
          <ac:spMkLst>
            <pc:docMk/>
            <pc:sldMk cId="1855553746" sldId="296"/>
            <ac:spMk id="2" creationId="{7E3E849C-B825-4CCA-BBD6-676918657596}"/>
          </ac:spMkLst>
        </pc:spChg>
        <pc:spChg chg="mod">
          <ac:chgData name="Wearner, Robyn L" userId="S::robyn.wearner@cuanschutz.edu::49d552be-c8ab-4ead-9011-ace22c732410" providerId="AD" clId="Web-{7EE08DED-9A2D-42CE-AC94-EFBF87FAB4FD}" dt="2021-08-09T19:43:43.354" v="276" actId="20577"/>
          <ac:spMkLst>
            <pc:docMk/>
            <pc:sldMk cId="1855553746" sldId="296"/>
            <ac:spMk id="3" creationId="{125A7A23-DC1C-4F68-950B-2F8FC9860B03}"/>
          </ac:spMkLst>
        </pc:spChg>
      </pc:sldChg>
      <pc:sldChg chg="modSp add replId">
        <pc:chgData name="Wearner, Robyn L" userId="S::robyn.wearner@cuanschutz.edu::49d552be-c8ab-4ead-9011-ace22c732410" providerId="AD" clId="Web-{7EE08DED-9A2D-42CE-AC94-EFBF87FAB4FD}" dt="2021-08-09T19:47:36.362" v="482" actId="20577"/>
        <pc:sldMkLst>
          <pc:docMk/>
          <pc:sldMk cId="2754782439" sldId="297"/>
        </pc:sldMkLst>
        <pc:spChg chg="mod">
          <ac:chgData name="Wearner, Robyn L" userId="S::robyn.wearner@cuanschutz.edu::49d552be-c8ab-4ead-9011-ace22c732410" providerId="AD" clId="Web-{7EE08DED-9A2D-42CE-AC94-EFBF87FAB4FD}" dt="2021-08-09T16:44:43.839" v="83" actId="20577"/>
          <ac:spMkLst>
            <pc:docMk/>
            <pc:sldMk cId="2754782439" sldId="297"/>
            <ac:spMk id="2" creationId="{7E3E849C-B825-4CCA-BBD6-676918657596}"/>
          </ac:spMkLst>
        </pc:spChg>
        <pc:spChg chg="mod">
          <ac:chgData name="Wearner, Robyn L" userId="S::robyn.wearner@cuanschutz.edu::49d552be-c8ab-4ead-9011-ace22c732410" providerId="AD" clId="Web-{7EE08DED-9A2D-42CE-AC94-EFBF87FAB4FD}" dt="2021-08-09T19:47:36.362" v="482" actId="20577"/>
          <ac:spMkLst>
            <pc:docMk/>
            <pc:sldMk cId="2754782439" sldId="297"/>
            <ac:spMk id="3" creationId="{125A7A23-DC1C-4F68-950B-2F8FC9860B03}"/>
          </ac:spMkLst>
        </pc:spChg>
      </pc:sldChg>
      <pc:sldChg chg="modSp add replId">
        <pc:chgData name="Wearner, Robyn L" userId="S::robyn.wearner@cuanschutz.edu::49d552be-c8ab-4ead-9011-ace22c732410" providerId="AD" clId="Web-{7EE08DED-9A2D-42CE-AC94-EFBF87FAB4FD}" dt="2021-08-09T19:47:43.987" v="483" actId="20577"/>
        <pc:sldMkLst>
          <pc:docMk/>
          <pc:sldMk cId="334411163" sldId="298"/>
        </pc:sldMkLst>
        <pc:spChg chg="mod">
          <ac:chgData name="Wearner, Robyn L" userId="S::robyn.wearner@cuanschutz.edu::49d552be-c8ab-4ead-9011-ace22c732410" providerId="AD" clId="Web-{7EE08DED-9A2D-42CE-AC94-EFBF87FAB4FD}" dt="2021-08-09T19:47:43.987" v="483" actId="20577"/>
          <ac:spMkLst>
            <pc:docMk/>
            <pc:sldMk cId="334411163" sldId="298"/>
            <ac:spMk id="2" creationId="{7E3E849C-B825-4CCA-BBD6-676918657596}"/>
          </ac:spMkLst>
        </pc:spChg>
        <pc:spChg chg="mod">
          <ac:chgData name="Wearner, Robyn L" userId="S::robyn.wearner@cuanschutz.edu::49d552be-c8ab-4ead-9011-ace22c732410" providerId="AD" clId="Web-{7EE08DED-9A2D-42CE-AC94-EFBF87FAB4FD}" dt="2021-08-09T16:47:22.174" v="149" actId="20577"/>
          <ac:spMkLst>
            <pc:docMk/>
            <pc:sldMk cId="334411163" sldId="298"/>
            <ac:spMk id="3" creationId="{125A7A23-DC1C-4F68-950B-2F8FC9860B03}"/>
          </ac:spMkLst>
        </pc:spChg>
      </pc:sldChg>
      <pc:sldChg chg="modSp add replId">
        <pc:chgData name="Wearner, Robyn L" userId="S::robyn.wearner@cuanschutz.edu::49d552be-c8ab-4ead-9011-ace22c732410" providerId="AD" clId="Web-{7EE08DED-9A2D-42CE-AC94-EFBF87FAB4FD}" dt="2021-08-09T19:48:25.551" v="488" actId="20577"/>
        <pc:sldMkLst>
          <pc:docMk/>
          <pc:sldMk cId="2845073952" sldId="299"/>
        </pc:sldMkLst>
        <pc:spChg chg="mod">
          <ac:chgData name="Wearner, Robyn L" userId="S::robyn.wearner@cuanschutz.edu::49d552be-c8ab-4ead-9011-ace22c732410" providerId="AD" clId="Web-{7EE08DED-9A2D-42CE-AC94-EFBF87FAB4FD}" dt="2021-08-09T19:48:25.551" v="488" actId="20577"/>
          <ac:spMkLst>
            <pc:docMk/>
            <pc:sldMk cId="2845073952" sldId="299"/>
            <ac:spMk id="3" creationId="{125A7A23-DC1C-4F68-950B-2F8FC9860B03}"/>
          </ac:spMkLst>
        </pc:spChg>
      </pc:sldChg>
      <pc:sldChg chg="modSp add replId">
        <pc:chgData name="Wearner, Robyn L" userId="S::robyn.wearner@cuanschutz.edu::49d552be-c8ab-4ead-9011-ace22c732410" providerId="AD" clId="Web-{7EE08DED-9A2D-42CE-AC94-EFBF87FAB4FD}" dt="2021-08-09T19:49:38.178" v="492" actId="20577"/>
        <pc:sldMkLst>
          <pc:docMk/>
          <pc:sldMk cId="941543679" sldId="300"/>
        </pc:sldMkLst>
        <pc:spChg chg="mod">
          <ac:chgData name="Wearner, Robyn L" userId="S::robyn.wearner@cuanschutz.edu::49d552be-c8ab-4ead-9011-ace22c732410" providerId="AD" clId="Web-{7EE08DED-9A2D-42CE-AC94-EFBF87FAB4FD}" dt="2021-08-09T19:49:38.178" v="492" actId="20577"/>
          <ac:spMkLst>
            <pc:docMk/>
            <pc:sldMk cId="941543679" sldId="300"/>
            <ac:spMk id="3" creationId="{125A7A23-DC1C-4F68-950B-2F8FC9860B03}"/>
          </ac:spMkLst>
        </pc:spChg>
      </pc:sldChg>
    </pc:docChg>
  </pc:docChgLst>
  <pc:docChgLst>
    <pc:chgData name="Jortberg, Bonnie" userId="S::bonnie.jortberg@cuanschutz.edu::9ffab6b5-8bc0-4bdd-b1a3-5591e5141c17" providerId="AD" clId="Web-{49DB5A73-6B58-48D8-AD8E-A9D36B632CC5}"/>
    <pc:docChg chg="modSld">
      <pc:chgData name="Jortberg, Bonnie" userId="S::bonnie.jortberg@cuanschutz.edu::9ffab6b5-8bc0-4bdd-b1a3-5591e5141c17" providerId="AD" clId="Web-{49DB5A73-6B58-48D8-AD8E-A9D36B632CC5}" dt="2021-08-18T19:07:41.175" v="14" actId="20577"/>
      <pc:docMkLst>
        <pc:docMk/>
      </pc:docMkLst>
      <pc:sldChg chg="modSp">
        <pc:chgData name="Jortberg, Bonnie" userId="S::bonnie.jortberg@cuanschutz.edu::9ffab6b5-8bc0-4bdd-b1a3-5591e5141c17" providerId="AD" clId="Web-{49DB5A73-6B58-48D8-AD8E-A9D36B632CC5}" dt="2021-08-18T19:06:21.406" v="9" actId="20577"/>
        <pc:sldMkLst>
          <pc:docMk/>
          <pc:sldMk cId="941543679" sldId="300"/>
        </pc:sldMkLst>
        <pc:spChg chg="mod">
          <ac:chgData name="Jortberg, Bonnie" userId="S::bonnie.jortberg@cuanschutz.edu::9ffab6b5-8bc0-4bdd-b1a3-5591e5141c17" providerId="AD" clId="Web-{49DB5A73-6B58-48D8-AD8E-A9D36B632CC5}" dt="2021-08-18T19:06:21.406" v="9" actId="20577"/>
          <ac:spMkLst>
            <pc:docMk/>
            <pc:sldMk cId="941543679" sldId="300"/>
            <ac:spMk id="3" creationId="{125A7A23-DC1C-4F68-950B-2F8FC9860B03}"/>
          </ac:spMkLst>
        </pc:spChg>
      </pc:sldChg>
      <pc:sldChg chg="modSp">
        <pc:chgData name="Jortberg, Bonnie" userId="S::bonnie.jortberg@cuanschutz.edu::9ffab6b5-8bc0-4bdd-b1a3-5591e5141c17" providerId="AD" clId="Web-{49DB5A73-6B58-48D8-AD8E-A9D36B632CC5}" dt="2021-08-18T19:07:41.175" v="14" actId="20577"/>
        <pc:sldMkLst>
          <pc:docMk/>
          <pc:sldMk cId="789433583" sldId="304"/>
        </pc:sldMkLst>
        <pc:graphicFrameChg chg="modGraphic">
          <ac:chgData name="Jortberg, Bonnie" userId="S::bonnie.jortberg@cuanschutz.edu::9ffab6b5-8bc0-4bdd-b1a3-5591e5141c17" providerId="AD" clId="Web-{49DB5A73-6B58-48D8-AD8E-A9D36B632CC5}" dt="2021-08-18T19:07:41.175" v="14" actId="20577"/>
          <ac:graphicFrameMkLst>
            <pc:docMk/>
            <pc:sldMk cId="789433583" sldId="304"/>
            <ac:graphicFrameMk id="7" creationId="{91DA9DF6-25E9-467B-B132-CF6B2A065417}"/>
          </ac:graphicFrameMkLst>
        </pc:graphicFrameChg>
      </pc:sldChg>
    </pc:docChg>
  </pc:docChgLst>
  <pc:docChgLst>
    <pc:chgData name="Wearner, Robyn L" userId="S::robyn.wearner@cuanschutz.edu::49d552be-c8ab-4ead-9011-ace22c732410" providerId="AD" clId="Web-{BE76A5F6-8E1A-48F9-948C-7C298A1D6D30}"/>
    <pc:docChg chg="modSld">
      <pc:chgData name="Wearner, Robyn L" userId="S::robyn.wearner@cuanschutz.edu::49d552be-c8ab-4ead-9011-ace22c732410" providerId="AD" clId="Web-{BE76A5F6-8E1A-48F9-948C-7C298A1D6D30}" dt="2021-08-11T15:46:06.723" v="76"/>
      <pc:docMkLst>
        <pc:docMk/>
      </pc:docMkLst>
      <pc:sldChg chg="modSp">
        <pc:chgData name="Wearner, Robyn L" userId="S::robyn.wearner@cuanschutz.edu::49d552be-c8ab-4ead-9011-ace22c732410" providerId="AD" clId="Web-{BE76A5F6-8E1A-48F9-948C-7C298A1D6D30}" dt="2021-08-11T15:44:07.743" v="18" actId="20577"/>
        <pc:sldMkLst>
          <pc:docMk/>
          <pc:sldMk cId="75759158" sldId="275"/>
        </pc:sldMkLst>
        <pc:spChg chg="mod">
          <ac:chgData name="Wearner, Robyn L" userId="S::robyn.wearner@cuanschutz.edu::49d552be-c8ab-4ead-9011-ace22c732410" providerId="AD" clId="Web-{BE76A5F6-8E1A-48F9-948C-7C298A1D6D30}" dt="2021-08-11T15:44:07.743" v="18" actId="20577"/>
          <ac:spMkLst>
            <pc:docMk/>
            <pc:sldMk cId="75759158" sldId="275"/>
            <ac:spMk id="2" creationId="{7E3E849C-B825-4CCA-BBD6-676918657596}"/>
          </ac:spMkLst>
        </pc:spChg>
      </pc:sldChg>
      <pc:sldChg chg="modNotes">
        <pc:chgData name="Wearner, Robyn L" userId="S::robyn.wearner@cuanschutz.edu::49d552be-c8ab-4ead-9011-ace22c732410" providerId="AD" clId="Web-{BE76A5F6-8E1A-48F9-948C-7C298A1D6D30}" dt="2021-08-11T15:45:46.129" v="66"/>
        <pc:sldMkLst>
          <pc:docMk/>
          <pc:sldMk cId="1855553746" sldId="296"/>
        </pc:sldMkLst>
      </pc:sldChg>
      <pc:sldChg chg="modNotes">
        <pc:chgData name="Wearner, Robyn L" userId="S::robyn.wearner@cuanschutz.edu::49d552be-c8ab-4ead-9011-ace22c732410" providerId="AD" clId="Web-{BE76A5F6-8E1A-48F9-948C-7C298A1D6D30}" dt="2021-08-11T15:45:50.941" v="68"/>
        <pc:sldMkLst>
          <pc:docMk/>
          <pc:sldMk cId="2754782439" sldId="297"/>
        </pc:sldMkLst>
      </pc:sldChg>
      <pc:sldChg chg="modNotes">
        <pc:chgData name="Wearner, Robyn L" userId="S::robyn.wearner@cuanschutz.edu::49d552be-c8ab-4ead-9011-ace22c732410" providerId="AD" clId="Web-{BE76A5F6-8E1A-48F9-948C-7C298A1D6D30}" dt="2021-08-11T15:45:24.800" v="57"/>
        <pc:sldMkLst>
          <pc:docMk/>
          <pc:sldMk cId="2845073952" sldId="299"/>
        </pc:sldMkLst>
      </pc:sldChg>
      <pc:sldChg chg="modNotes">
        <pc:chgData name="Wearner, Robyn L" userId="S::robyn.wearner@cuanschutz.edu::49d552be-c8ab-4ead-9011-ace22c732410" providerId="AD" clId="Web-{BE76A5F6-8E1A-48F9-948C-7C298A1D6D30}" dt="2021-08-11T15:45:39.941" v="65"/>
        <pc:sldMkLst>
          <pc:docMk/>
          <pc:sldMk cId="941543679" sldId="300"/>
        </pc:sldMkLst>
      </pc:sldChg>
      <pc:sldChg chg="modNotes">
        <pc:chgData name="Wearner, Robyn L" userId="S::robyn.wearner@cuanschutz.edu::49d552be-c8ab-4ead-9011-ace22c732410" providerId="AD" clId="Web-{BE76A5F6-8E1A-48F9-948C-7C298A1D6D30}" dt="2021-08-11T15:46:06.723" v="76"/>
        <pc:sldMkLst>
          <pc:docMk/>
          <pc:sldMk cId="3556084696" sldId="301"/>
        </pc:sldMkLst>
      </pc:sldChg>
    </pc:docChg>
  </pc:docChgLst>
  <pc:docChgLst>
    <pc:chgData name="Halfacre, Jennifer" userId="S::jennifer.halfacre@cuanschutz.edu::4b40c3a4-6570-4f1c-b474-e9ae976e33b5" providerId="AD" clId="Web-{23995B02-A24F-45C9-ABC7-8E4D458E1695}"/>
    <pc:docChg chg="delSld modSld">
      <pc:chgData name="Halfacre, Jennifer" userId="S::jennifer.halfacre@cuanschutz.edu::4b40c3a4-6570-4f1c-b474-e9ae976e33b5" providerId="AD" clId="Web-{23995B02-A24F-45C9-ABC7-8E4D458E1695}" dt="2021-08-19T20:13:33.823" v="219" actId="20577"/>
      <pc:docMkLst>
        <pc:docMk/>
      </pc:docMkLst>
      <pc:sldChg chg="modSp modNotes">
        <pc:chgData name="Halfacre, Jennifer" userId="S::jennifer.halfacre@cuanschutz.edu::4b40c3a4-6570-4f1c-b474-e9ae976e33b5" providerId="AD" clId="Web-{23995B02-A24F-45C9-ABC7-8E4D458E1695}" dt="2021-08-19T20:13:33.823" v="219" actId="20577"/>
        <pc:sldMkLst>
          <pc:docMk/>
          <pc:sldMk cId="3740037367" sldId="262"/>
        </pc:sldMkLst>
        <pc:spChg chg="mod">
          <ac:chgData name="Halfacre, Jennifer" userId="S::jennifer.halfacre@cuanschutz.edu::4b40c3a4-6570-4f1c-b474-e9ae976e33b5" providerId="AD" clId="Web-{23995B02-A24F-45C9-ABC7-8E4D458E1695}" dt="2021-08-19T20:13:33.823" v="219" actId="20577"/>
          <ac:spMkLst>
            <pc:docMk/>
            <pc:sldMk cId="3740037367" sldId="262"/>
            <ac:spMk id="3" creationId="{032873B2-ECD2-4BF1-A50F-9C08618A62B3}"/>
          </ac:spMkLst>
        </pc:spChg>
      </pc:sldChg>
      <pc:sldChg chg="mod modShow">
        <pc:chgData name="Halfacre, Jennifer" userId="S::jennifer.halfacre@cuanschutz.edu::4b40c3a4-6570-4f1c-b474-e9ae976e33b5" providerId="AD" clId="Web-{23995B02-A24F-45C9-ABC7-8E4D458E1695}" dt="2021-08-19T20:02:02.151" v="0"/>
        <pc:sldMkLst>
          <pc:docMk/>
          <pc:sldMk cId="3897732359" sldId="277"/>
        </pc:sldMkLst>
      </pc:sldChg>
      <pc:sldChg chg="del">
        <pc:chgData name="Halfacre, Jennifer" userId="S::jennifer.halfacre@cuanschutz.edu::4b40c3a4-6570-4f1c-b474-e9ae976e33b5" providerId="AD" clId="Web-{23995B02-A24F-45C9-ABC7-8E4D458E1695}" dt="2021-08-19T20:02:16.635" v="1"/>
        <pc:sldMkLst>
          <pc:docMk/>
          <pc:sldMk cId="1033312258" sldId="285"/>
        </pc:sldMkLst>
      </pc:sldChg>
    </pc:docChg>
  </pc:docChgLst>
  <pc:docChgLst>
    <pc:chgData name="Bogdewiecz, Taryn" userId="S::taryn.bogdewiecz@cuanschutz.edu::f5a073d1-4616-4156-94eb-48fe036b183b" providerId="AD" clId="Web-{74F21F53-8B33-47CE-A533-265344D04E39}"/>
    <pc:docChg chg="modSld">
      <pc:chgData name="Bogdewiecz, Taryn" userId="S::taryn.bogdewiecz@cuanschutz.edu::f5a073d1-4616-4156-94eb-48fe036b183b" providerId="AD" clId="Web-{74F21F53-8B33-47CE-A533-265344D04E39}" dt="2021-08-23T19:26:35.730" v="23" actId="20577"/>
      <pc:docMkLst>
        <pc:docMk/>
      </pc:docMkLst>
      <pc:sldChg chg="delSp modSp">
        <pc:chgData name="Bogdewiecz, Taryn" userId="S::taryn.bogdewiecz@cuanschutz.edu::f5a073d1-4616-4156-94eb-48fe036b183b" providerId="AD" clId="Web-{74F21F53-8B33-47CE-A533-265344D04E39}" dt="2021-08-23T19:25:38.745" v="11"/>
        <pc:sldMkLst>
          <pc:docMk/>
          <pc:sldMk cId="1855553746" sldId="296"/>
        </pc:sldMkLst>
        <pc:spChg chg="mod">
          <ac:chgData name="Bogdewiecz, Taryn" userId="S::taryn.bogdewiecz@cuanschutz.edu::f5a073d1-4616-4156-94eb-48fe036b183b" providerId="AD" clId="Web-{74F21F53-8B33-47CE-A533-265344D04E39}" dt="2021-08-23T19:25:11.026" v="6" actId="1076"/>
          <ac:spMkLst>
            <pc:docMk/>
            <pc:sldMk cId="1855553746" sldId="296"/>
            <ac:spMk id="2" creationId="{7E3E849C-B825-4CCA-BBD6-676918657596}"/>
          </ac:spMkLst>
        </pc:spChg>
        <pc:spChg chg="mod">
          <ac:chgData name="Bogdewiecz, Taryn" userId="S::taryn.bogdewiecz@cuanschutz.edu::f5a073d1-4616-4156-94eb-48fe036b183b" providerId="AD" clId="Web-{74F21F53-8B33-47CE-A533-265344D04E39}" dt="2021-08-23T19:25:27.885" v="10" actId="1076"/>
          <ac:spMkLst>
            <pc:docMk/>
            <pc:sldMk cId="1855553746" sldId="296"/>
            <ac:spMk id="3" creationId="{125A7A23-DC1C-4F68-950B-2F8FC9860B03}"/>
          </ac:spMkLst>
        </pc:spChg>
        <pc:spChg chg="del">
          <ac:chgData name="Bogdewiecz, Taryn" userId="S::taryn.bogdewiecz@cuanschutz.edu::f5a073d1-4616-4156-94eb-48fe036b183b" providerId="AD" clId="Web-{74F21F53-8B33-47CE-A533-265344D04E39}" dt="2021-08-23T19:25:38.745" v="11"/>
          <ac:spMkLst>
            <pc:docMk/>
            <pc:sldMk cId="1855553746" sldId="296"/>
            <ac:spMk id="5" creationId="{B3AAF52A-5932-4548-BCA1-8009E5FA4F9C}"/>
          </ac:spMkLst>
        </pc:spChg>
      </pc:sldChg>
      <pc:sldChg chg="modSp">
        <pc:chgData name="Bogdewiecz, Taryn" userId="S::taryn.bogdewiecz@cuanschutz.edu::f5a073d1-4616-4156-94eb-48fe036b183b" providerId="AD" clId="Web-{74F21F53-8B33-47CE-A533-265344D04E39}" dt="2021-08-23T19:26:03.901" v="17" actId="14100"/>
        <pc:sldMkLst>
          <pc:docMk/>
          <pc:sldMk cId="2754782439" sldId="297"/>
        </pc:sldMkLst>
        <pc:spChg chg="mod">
          <ac:chgData name="Bogdewiecz, Taryn" userId="S::taryn.bogdewiecz@cuanschutz.edu::f5a073d1-4616-4156-94eb-48fe036b183b" providerId="AD" clId="Web-{74F21F53-8B33-47CE-A533-265344D04E39}" dt="2021-08-23T19:25:58.948" v="16" actId="1076"/>
          <ac:spMkLst>
            <pc:docMk/>
            <pc:sldMk cId="2754782439" sldId="297"/>
            <ac:spMk id="2" creationId="{7E3E849C-B825-4CCA-BBD6-676918657596}"/>
          </ac:spMkLst>
        </pc:spChg>
        <pc:spChg chg="mod">
          <ac:chgData name="Bogdewiecz, Taryn" userId="S::taryn.bogdewiecz@cuanschutz.edu::f5a073d1-4616-4156-94eb-48fe036b183b" providerId="AD" clId="Web-{74F21F53-8B33-47CE-A533-265344D04E39}" dt="2021-08-23T19:26:03.901" v="17" actId="14100"/>
          <ac:spMkLst>
            <pc:docMk/>
            <pc:sldMk cId="2754782439" sldId="297"/>
            <ac:spMk id="3" creationId="{125A7A23-DC1C-4F68-950B-2F8FC9860B03}"/>
          </ac:spMkLst>
        </pc:spChg>
      </pc:sldChg>
      <pc:sldChg chg="modSp">
        <pc:chgData name="Bogdewiecz, Taryn" userId="S::taryn.bogdewiecz@cuanschutz.edu::f5a073d1-4616-4156-94eb-48fe036b183b" providerId="AD" clId="Web-{74F21F53-8B33-47CE-A533-265344D04E39}" dt="2021-08-23T19:26:35.730" v="23" actId="20577"/>
        <pc:sldMkLst>
          <pc:docMk/>
          <pc:sldMk cId="2852734435" sldId="306"/>
        </pc:sldMkLst>
        <pc:spChg chg="mod">
          <ac:chgData name="Bogdewiecz, Taryn" userId="S::taryn.bogdewiecz@cuanschutz.edu::f5a073d1-4616-4156-94eb-48fe036b183b" providerId="AD" clId="Web-{74F21F53-8B33-47CE-A533-265344D04E39}" dt="2021-08-23T19:26:35.730" v="23" actId="20577"/>
          <ac:spMkLst>
            <pc:docMk/>
            <pc:sldMk cId="2852734435" sldId="306"/>
            <ac:spMk id="3" creationId="{95FB59A4-CDA3-4752-B3D8-5F3C7F10B154}"/>
          </ac:spMkLst>
        </pc:spChg>
      </pc:sldChg>
    </pc:docChg>
  </pc:docChgLst>
  <pc:docChgLst>
    <pc:chgData name="Wearner, Robyn L" userId="S::robyn.wearner@cuanschutz.edu::49d552be-c8ab-4ead-9011-ace22c732410" providerId="AD" clId="Web-{C635F537-1DB5-47F4-878D-D35CFB506D19}"/>
    <pc:docChg chg="addSld modSld sldOrd">
      <pc:chgData name="Wearner, Robyn L" userId="S::robyn.wearner@cuanschutz.edu::49d552be-c8ab-4ead-9011-ace22c732410" providerId="AD" clId="Web-{C635F537-1DB5-47F4-878D-D35CFB506D19}" dt="2021-08-20T23:19:14.781" v="380" actId="20577"/>
      <pc:docMkLst>
        <pc:docMk/>
      </pc:docMkLst>
      <pc:sldChg chg="modSp new ord modNotes">
        <pc:chgData name="Wearner, Robyn L" userId="S::robyn.wearner@cuanschutz.edu::49d552be-c8ab-4ead-9011-ace22c732410" providerId="AD" clId="Web-{C635F537-1DB5-47F4-878D-D35CFB506D19}" dt="2021-08-20T22:57:41.073" v="185" actId="20577"/>
        <pc:sldMkLst>
          <pc:docMk/>
          <pc:sldMk cId="683187940" sldId="305"/>
        </pc:sldMkLst>
        <pc:spChg chg="mod">
          <ac:chgData name="Wearner, Robyn L" userId="S::robyn.wearner@cuanschutz.edu::49d552be-c8ab-4ead-9011-ace22c732410" providerId="AD" clId="Web-{C635F537-1DB5-47F4-878D-D35CFB506D19}" dt="2021-08-20T22:52:36.292" v="31" actId="20577"/>
          <ac:spMkLst>
            <pc:docMk/>
            <pc:sldMk cId="683187940" sldId="305"/>
            <ac:spMk id="2" creationId="{70A0244B-AA74-470F-9581-B669BF602D2B}"/>
          </ac:spMkLst>
        </pc:spChg>
        <pc:spChg chg="mod">
          <ac:chgData name="Wearner, Robyn L" userId="S::robyn.wearner@cuanschutz.edu::49d552be-c8ab-4ead-9011-ace22c732410" providerId="AD" clId="Web-{C635F537-1DB5-47F4-878D-D35CFB506D19}" dt="2021-08-20T22:57:41.073" v="185" actId="20577"/>
          <ac:spMkLst>
            <pc:docMk/>
            <pc:sldMk cId="683187940" sldId="305"/>
            <ac:spMk id="3" creationId="{4BC9DAAF-9C9E-470E-95D2-115112BE2E80}"/>
          </ac:spMkLst>
        </pc:spChg>
      </pc:sldChg>
      <pc:sldChg chg="modSp new ord modNotes">
        <pc:chgData name="Wearner, Robyn L" userId="S::robyn.wearner@cuanschutz.edu::49d552be-c8ab-4ead-9011-ace22c732410" providerId="AD" clId="Web-{C635F537-1DB5-47F4-878D-D35CFB506D19}" dt="2021-08-20T23:15:36.171" v="344" actId="20577"/>
        <pc:sldMkLst>
          <pc:docMk/>
          <pc:sldMk cId="2852734435" sldId="306"/>
        </pc:sldMkLst>
        <pc:spChg chg="mod">
          <ac:chgData name="Wearner, Robyn L" userId="S::robyn.wearner@cuanschutz.edu::49d552be-c8ab-4ead-9011-ace22c732410" providerId="AD" clId="Web-{C635F537-1DB5-47F4-878D-D35CFB506D19}" dt="2021-08-20T22:56:51.010" v="177" actId="20577"/>
          <ac:spMkLst>
            <pc:docMk/>
            <pc:sldMk cId="2852734435" sldId="306"/>
            <ac:spMk id="2" creationId="{51984DBA-C108-4679-B4EE-A8629C652259}"/>
          </ac:spMkLst>
        </pc:spChg>
        <pc:spChg chg="mod">
          <ac:chgData name="Wearner, Robyn L" userId="S::robyn.wearner@cuanschutz.edu::49d552be-c8ab-4ead-9011-ace22c732410" providerId="AD" clId="Web-{C635F537-1DB5-47F4-878D-D35CFB506D19}" dt="2021-08-20T23:15:36.171" v="344" actId="20577"/>
          <ac:spMkLst>
            <pc:docMk/>
            <pc:sldMk cId="2852734435" sldId="306"/>
            <ac:spMk id="3" creationId="{95FB59A4-CDA3-4752-B3D8-5F3C7F10B154}"/>
          </ac:spMkLst>
        </pc:spChg>
      </pc:sldChg>
      <pc:sldChg chg="modSp new ord">
        <pc:chgData name="Wearner, Robyn L" userId="S::robyn.wearner@cuanschutz.edu::49d552be-c8ab-4ead-9011-ace22c732410" providerId="AD" clId="Web-{C635F537-1DB5-47F4-878D-D35CFB506D19}" dt="2021-08-20T23:18:51.843" v="372" actId="20577"/>
        <pc:sldMkLst>
          <pc:docMk/>
          <pc:sldMk cId="3226876024" sldId="307"/>
        </pc:sldMkLst>
        <pc:spChg chg="mod">
          <ac:chgData name="Wearner, Robyn L" userId="S::robyn.wearner@cuanschutz.edu::49d552be-c8ab-4ead-9011-ace22c732410" providerId="AD" clId="Web-{C635F537-1DB5-47F4-878D-D35CFB506D19}" dt="2021-08-20T23:16:22.140" v="369" actId="20577"/>
          <ac:spMkLst>
            <pc:docMk/>
            <pc:sldMk cId="3226876024" sldId="307"/>
            <ac:spMk id="2" creationId="{E450BB71-E25B-4556-9504-9E8EFE3B9ED2}"/>
          </ac:spMkLst>
        </pc:spChg>
        <pc:spChg chg="mod">
          <ac:chgData name="Wearner, Robyn L" userId="S::robyn.wearner@cuanschutz.edu::49d552be-c8ab-4ead-9011-ace22c732410" providerId="AD" clId="Web-{C635F537-1DB5-47F4-878D-D35CFB506D19}" dt="2021-08-20T23:18:51.843" v="372" actId="20577"/>
          <ac:spMkLst>
            <pc:docMk/>
            <pc:sldMk cId="3226876024" sldId="307"/>
            <ac:spMk id="3" creationId="{DC7968FA-817C-481A-ADF0-0BE2A3C642CD}"/>
          </ac:spMkLst>
        </pc:spChg>
      </pc:sldChg>
      <pc:sldChg chg="modSp add replId">
        <pc:chgData name="Wearner, Robyn L" userId="S::robyn.wearner@cuanschutz.edu::49d552be-c8ab-4ead-9011-ace22c732410" providerId="AD" clId="Web-{C635F537-1DB5-47F4-878D-D35CFB506D19}" dt="2021-08-20T23:19:14.781" v="380" actId="20577"/>
        <pc:sldMkLst>
          <pc:docMk/>
          <pc:sldMk cId="2627519020" sldId="308"/>
        </pc:sldMkLst>
        <pc:spChg chg="mod">
          <ac:chgData name="Wearner, Robyn L" userId="S::robyn.wearner@cuanschutz.edu::49d552be-c8ab-4ead-9011-ace22c732410" providerId="AD" clId="Web-{C635F537-1DB5-47F4-878D-D35CFB506D19}" dt="2021-08-20T23:19:14.781" v="380" actId="20577"/>
          <ac:spMkLst>
            <pc:docMk/>
            <pc:sldMk cId="2627519020" sldId="308"/>
            <ac:spMk id="3" creationId="{DC7968FA-817C-481A-ADF0-0BE2A3C642CD}"/>
          </ac:spMkLst>
        </pc:spChg>
      </pc:sldChg>
    </pc:docChg>
  </pc:docChgLst>
  <pc:docChgLst>
    <pc:chgData name="Wearner, Robyn L" userId="S::robyn.wearner@cuanschutz.edu::49d552be-c8ab-4ead-9011-ace22c732410" providerId="AD" clId="Web-{79B2338E-19B5-46F5-A614-25D2CB094403}"/>
    <pc:docChg chg="modSld">
      <pc:chgData name="Wearner, Robyn L" userId="S::robyn.wearner@cuanschutz.edu::49d552be-c8ab-4ead-9011-ace22c732410" providerId="AD" clId="Web-{79B2338E-19B5-46F5-A614-25D2CB094403}" dt="2021-08-23T19:58:58.236" v="4"/>
      <pc:docMkLst>
        <pc:docMk/>
      </pc:docMkLst>
      <pc:sldChg chg="modNotes">
        <pc:chgData name="Wearner, Robyn L" userId="S::robyn.wearner@cuanschutz.edu::49d552be-c8ab-4ead-9011-ace22c732410" providerId="AD" clId="Web-{79B2338E-19B5-46F5-A614-25D2CB094403}" dt="2021-08-23T19:58:58.236" v="4"/>
        <pc:sldMkLst>
          <pc:docMk/>
          <pc:sldMk cId="1752714705" sldId="263"/>
        </pc:sldMkLst>
      </pc:sldChg>
    </pc:docChg>
  </pc:docChgLst>
  <pc:docChgLst>
    <pc:chgData name="Halfacre, Jennifer" userId="S::jennifer.halfacre@cuanschutz.edu::4b40c3a4-6570-4f1c-b474-e9ae976e33b5" providerId="AD" clId="Web-{948312CA-57CD-4352-8724-BD82D11EC1C8}"/>
    <pc:docChg chg="modSld">
      <pc:chgData name="Halfacre, Jennifer" userId="S::jennifer.halfacre@cuanschutz.edu::4b40c3a4-6570-4f1c-b474-e9ae976e33b5" providerId="AD" clId="Web-{948312CA-57CD-4352-8724-BD82D11EC1C8}" dt="2021-08-25T14:57:12.973" v="0"/>
      <pc:docMkLst>
        <pc:docMk/>
      </pc:docMkLst>
      <pc:sldChg chg="mod modShow">
        <pc:chgData name="Halfacre, Jennifer" userId="S::jennifer.halfacre@cuanschutz.edu::4b40c3a4-6570-4f1c-b474-e9ae976e33b5" providerId="AD" clId="Web-{948312CA-57CD-4352-8724-BD82D11EC1C8}" dt="2021-08-25T14:57:12.973" v="0"/>
        <pc:sldMkLst>
          <pc:docMk/>
          <pc:sldMk cId="3740037367" sldId="26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7FECF8-D4F2-4F7F-9883-025E6B9E406F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7B89FA-7DC0-4763-988E-61592630F34A}">
      <dgm:prSet phldrT="[Text]"/>
      <dgm:spPr/>
      <dgm:t>
        <a:bodyPr/>
        <a:lstStyle/>
        <a:p>
          <a:r>
            <a:rPr lang="en-US" dirty="0" smtClean="0"/>
            <a:t>FRONT DESK</a:t>
          </a:r>
          <a:endParaRPr lang="en-US" dirty="0"/>
        </a:p>
      </dgm:t>
    </dgm:pt>
    <dgm:pt modelId="{0D2B3A8F-848F-474E-B37D-4BC83A066322}" type="parTrans" cxnId="{9A0D8513-E276-40DD-8611-A09551C4E393}">
      <dgm:prSet/>
      <dgm:spPr/>
      <dgm:t>
        <a:bodyPr/>
        <a:lstStyle/>
        <a:p>
          <a:endParaRPr lang="en-US"/>
        </a:p>
      </dgm:t>
    </dgm:pt>
    <dgm:pt modelId="{34AD35F3-2074-4C93-A625-1851AE9DBA2E}" type="sibTrans" cxnId="{9A0D8513-E276-40DD-8611-A09551C4E393}">
      <dgm:prSet/>
      <dgm:spPr/>
      <dgm:t>
        <a:bodyPr/>
        <a:lstStyle/>
        <a:p>
          <a:endParaRPr lang="en-US"/>
        </a:p>
      </dgm:t>
    </dgm:pt>
    <dgm:pt modelId="{7C398406-3A95-4CB7-86FD-7901D8716F88}">
      <dgm:prSet phldrT="[Text]"/>
      <dgm:spPr/>
      <dgm:t>
        <a:bodyPr/>
        <a:lstStyle/>
        <a:p>
          <a:r>
            <a:rPr lang="en-US" dirty="0" smtClean="0"/>
            <a:t>TWISTLE </a:t>
          </a:r>
          <a:endParaRPr lang="en-US" dirty="0"/>
        </a:p>
      </dgm:t>
    </dgm:pt>
    <dgm:pt modelId="{A635A3A9-7BD3-4FD0-97D6-005DEBF0927B}" type="parTrans" cxnId="{C01802D6-1385-48E0-8B72-1CE1ECF84B0B}">
      <dgm:prSet/>
      <dgm:spPr/>
      <dgm:t>
        <a:bodyPr/>
        <a:lstStyle/>
        <a:p>
          <a:endParaRPr lang="en-US"/>
        </a:p>
      </dgm:t>
    </dgm:pt>
    <dgm:pt modelId="{CA5EF368-8D91-41D3-8024-5701203EAE1A}" type="sibTrans" cxnId="{C01802D6-1385-48E0-8B72-1CE1ECF84B0B}">
      <dgm:prSet/>
      <dgm:spPr/>
      <dgm:t>
        <a:bodyPr/>
        <a:lstStyle/>
        <a:p>
          <a:endParaRPr lang="en-US"/>
        </a:p>
      </dgm:t>
    </dgm:pt>
    <dgm:pt modelId="{321E2EC3-A33F-4C32-8CB1-5F7F47FBC7D8}">
      <dgm:prSet phldrT="[Text]"/>
      <dgm:spPr/>
      <dgm:t>
        <a:bodyPr/>
        <a:lstStyle/>
        <a:p>
          <a:r>
            <a:rPr lang="en-US" dirty="0" smtClean="0"/>
            <a:t>HARD COPIES</a:t>
          </a:r>
          <a:endParaRPr lang="en-US" dirty="0"/>
        </a:p>
      </dgm:t>
    </dgm:pt>
    <dgm:pt modelId="{6134CC74-DF0E-441C-8B3B-9A8172FD0193}" type="parTrans" cxnId="{8F68E1C5-C5EB-4A9A-A25C-5D26E413CCC0}">
      <dgm:prSet/>
      <dgm:spPr/>
      <dgm:t>
        <a:bodyPr/>
        <a:lstStyle/>
        <a:p>
          <a:endParaRPr lang="en-US"/>
        </a:p>
      </dgm:t>
    </dgm:pt>
    <dgm:pt modelId="{00849362-DC10-47AA-AEEF-4AD4E9E3B733}" type="sibTrans" cxnId="{8F68E1C5-C5EB-4A9A-A25C-5D26E413CCC0}">
      <dgm:prSet/>
      <dgm:spPr/>
      <dgm:t>
        <a:bodyPr/>
        <a:lstStyle/>
        <a:p>
          <a:endParaRPr lang="en-US"/>
        </a:p>
      </dgm:t>
    </dgm:pt>
    <dgm:pt modelId="{19A6D1F7-CC8D-43F9-BA9D-75076A95A748}">
      <dgm:prSet phldrT="[Text]"/>
      <dgm:spPr/>
      <dgm:t>
        <a:bodyPr/>
        <a:lstStyle/>
        <a:p>
          <a:r>
            <a:rPr lang="en-US" dirty="0" smtClean="0"/>
            <a:t>MEDICAL</a:t>
          </a:r>
          <a:endParaRPr lang="en-US" dirty="0"/>
        </a:p>
      </dgm:t>
    </dgm:pt>
    <dgm:pt modelId="{067DB190-5BA1-4D51-9626-5524DCDBCACE}" type="parTrans" cxnId="{74219ED2-750A-46F4-A290-179D40BDBBED}">
      <dgm:prSet/>
      <dgm:spPr/>
      <dgm:t>
        <a:bodyPr/>
        <a:lstStyle/>
        <a:p>
          <a:endParaRPr lang="en-US"/>
        </a:p>
      </dgm:t>
    </dgm:pt>
    <dgm:pt modelId="{5226AC2F-E592-42DA-8453-0E9C22C09E20}" type="sibTrans" cxnId="{74219ED2-750A-46F4-A290-179D40BDBBED}">
      <dgm:prSet/>
      <dgm:spPr/>
      <dgm:t>
        <a:bodyPr/>
        <a:lstStyle/>
        <a:p>
          <a:endParaRPr lang="en-US"/>
        </a:p>
      </dgm:t>
    </dgm:pt>
    <dgm:pt modelId="{B59E6213-9564-4B92-AA3B-9EC310428B99}">
      <dgm:prSet phldrT="[Text]"/>
      <dgm:spPr/>
      <dgm:t>
        <a:bodyPr/>
        <a:lstStyle/>
        <a:p>
          <a:r>
            <a:rPr lang="en-US" dirty="0" smtClean="0"/>
            <a:t>NURSES AND MAs</a:t>
          </a:r>
          <a:endParaRPr lang="en-US" dirty="0"/>
        </a:p>
      </dgm:t>
    </dgm:pt>
    <dgm:pt modelId="{59632CC4-5C10-4ED3-B3B5-FAEDF5423C26}" type="parTrans" cxnId="{D1ED061B-C225-46DB-BB48-D510659EF6AF}">
      <dgm:prSet/>
      <dgm:spPr/>
      <dgm:t>
        <a:bodyPr/>
        <a:lstStyle/>
        <a:p>
          <a:endParaRPr lang="en-US"/>
        </a:p>
      </dgm:t>
    </dgm:pt>
    <dgm:pt modelId="{9AD534F4-FD63-4EC7-B3D2-C75D7E2E3D2C}" type="sibTrans" cxnId="{D1ED061B-C225-46DB-BB48-D510659EF6AF}">
      <dgm:prSet/>
      <dgm:spPr/>
      <dgm:t>
        <a:bodyPr/>
        <a:lstStyle/>
        <a:p>
          <a:endParaRPr lang="en-US"/>
        </a:p>
      </dgm:t>
    </dgm:pt>
    <dgm:pt modelId="{9DD4D260-2CBC-4BE0-B200-549BB4427EF9}">
      <dgm:prSet phldrT="[Text]"/>
      <dgm:spPr/>
      <dgm:t>
        <a:bodyPr/>
        <a:lstStyle/>
        <a:p>
          <a:r>
            <a:rPr lang="en-US" dirty="0" smtClean="0"/>
            <a:t>PROVIDERS</a:t>
          </a:r>
          <a:endParaRPr lang="en-US" dirty="0"/>
        </a:p>
      </dgm:t>
    </dgm:pt>
    <dgm:pt modelId="{EEC3F31E-95B5-4251-B354-84E2261ADBCE}" type="parTrans" cxnId="{F825AD58-5266-421E-AF61-93B2CA11FF70}">
      <dgm:prSet/>
      <dgm:spPr/>
      <dgm:t>
        <a:bodyPr/>
        <a:lstStyle/>
        <a:p>
          <a:endParaRPr lang="en-US"/>
        </a:p>
      </dgm:t>
    </dgm:pt>
    <dgm:pt modelId="{ABB43578-F063-4FC7-BBED-DACBF248747E}" type="sibTrans" cxnId="{F825AD58-5266-421E-AF61-93B2CA11FF70}">
      <dgm:prSet/>
      <dgm:spPr/>
      <dgm:t>
        <a:bodyPr/>
        <a:lstStyle/>
        <a:p>
          <a:endParaRPr lang="en-US"/>
        </a:p>
      </dgm:t>
    </dgm:pt>
    <dgm:pt modelId="{07432FAC-2EC6-450E-A9DF-08A3E168BFAA}">
      <dgm:prSet phldrT="[Text]"/>
      <dgm:spPr/>
      <dgm:t>
        <a:bodyPr/>
        <a:lstStyle/>
        <a:p>
          <a:r>
            <a:rPr lang="en-US" dirty="0" smtClean="0"/>
            <a:t>COUNSELORS</a:t>
          </a:r>
          <a:endParaRPr lang="en-US" dirty="0"/>
        </a:p>
      </dgm:t>
    </dgm:pt>
    <dgm:pt modelId="{5F9E42DE-4FDA-47FA-9CB7-CF5A9F2E9030}" type="parTrans" cxnId="{873ED630-BEEF-4EF1-AA1C-B03FE56F0252}">
      <dgm:prSet/>
      <dgm:spPr/>
      <dgm:t>
        <a:bodyPr/>
        <a:lstStyle/>
        <a:p>
          <a:endParaRPr lang="en-US"/>
        </a:p>
      </dgm:t>
    </dgm:pt>
    <dgm:pt modelId="{B45B0A08-F643-4DCD-98D7-2331D030689D}" type="sibTrans" cxnId="{873ED630-BEEF-4EF1-AA1C-B03FE56F0252}">
      <dgm:prSet/>
      <dgm:spPr/>
      <dgm:t>
        <a:bodyPr/>
        <a:lstStyle/>
        <a:p>
          <a:endParaRPr lang="en-US"/>
        </a:p>
      </dgm:t>
    </dgm:pt>
    <dgm:pt modelId="{07812674-7526-48E3-842B-B8859FC40D40}">
      <dgm:prSet phldrT="[Text]"/>
      <dgm:spPr/>
      <dgm:t>
        <a:bodyPr/>
        <a:lstStyle/>
        <a:p>
          <a:r>
            <a:rPr lang="en-US" dirty="0" smtClean="0"/>
            <a:t>LCSW</a:t>
          </a:r>
          <a:endParaRPr lang="en-US" dirty="0"/>
        </a:p>
      </dgm:t>
    </dgm:pt>
    <dgm:pt modelId="{BC5B2982-1D0C-4A22-8B76-6D2C1097D9F5}" type="parTrans" cxnId="{BBC91DF3-E4A2-4D09-AE58-205056A4EA40}">
      <dgm:prSet/>
      <dgm:spPr/>
      <dgm:t>
        <a:bodyPr/>
        <a:lstStyle/>
        <a:p>
          <a:endParaRPr lang="en-US"/>
        </a:p>
      </dgm:t>
    </dgm:pt>
    <dgm:pt modelId="{72903490-EACD-4A00-8A49-521793096939}" type="sibTrans" cxnId="{BBC91DF3-E4A2-4D09-AE58-205056A4EA40}">
      <dgm:prSet/>
      <dgm:spPr/>
      <dgm:t>
        <a:bodyPr/>
        <a:lstStyle/>
        <a:p>
          <a:endParaRPr lang="en-US"/>
        </a:p>
      </dgm:t>
    </dgm:pt>
    <dgm:pt modelId="{442557D5-69BE-4F1B-ABC8-27BDBABC1190}">
      <dgm:prSet phldrT="[Text]"/>
      <dgm:spPr/>
      <dgm:t>
        <a:bodyPr/>
        <a:lstStyle/>
        <a:p>
          <a:r>
            <a:rPr lang="en-US" dirty="0" smtClean="0"/>
            <a:t>ADDICTIONS COUNSELOR</a:t>
          </a:r>
          <a:endParaRPr lang="en-US" dirty="0"/>
        </a:p>
      </dgm:t>
    </dgm:pt>
    <dgm:pt modelId="{B69D3229-6C6F-4C05-B7DB-BE9EBBEB45FB}" type="parTrans" cxnId="{6C049E80-456C-4318-B467-0C31CC0DC442}">
      <dgm:prSet/>
      <dgm:spPr/>
      <dgm:t>
        <a:bodyPr/>
        <a:lstStyle/>
        <a:p>
          <a:endParaRPr lang="en-US"/>
        </a:p>
      </dgm:t>
    </dgm:pt>
    <dgm:pt modelId="{7A2D93EF-C5DA-43EA-A168-142ED269A086}" type="sibTrans" cxnId="{6C049E80-456C-4318-B467-0C31CC0DC442}">
      <dgm:prSet/>
      <dgm:spPr/>
      <dgm:t>
        <a:bodyPr/>
        <a:lstStyle/>
        <a:p>
          <a:endParaRPr lang="en-US"/>
        </a:p>
      </dgm:t>
    </dgm:pt>
    <dgm:pt modelId="{58FD5AD3-6422-43B1-B84E-940CCC676AAB}">
      <dgm:prSet phldrT="[Text]"/>
      <dgm:spPr/>
      <dgm:t>
        <a:bodyPr/>
        <a:lstStyle/>
        <a:p>
          <a:r>
            <a:rPr lang="en-US" dirty="0" smtClean="0"/>
            <a:t>INTERN</a:t>
          </a:r>
          <a:endParaRPr lang="en-US" dirty="0"/>
        </a:p>
      </dgm:t>
    </dgm:pt>
    <dgm:pt modelId="{DF3B7E34-C75E-45AF-BFC5-7B9391C66F94}" type="parTrans" cxnId="{29DC50E1-1A5B-40A1-B67A-3934D13993DB}">
      <dgm:prSet/>
      <dgm:spPr/>
      <dgm:t>
        <a:bodyPr/>
        <a:lstStyle/>
        <a:p>
          <a:endParaRPr lang="en-US"/>
        </a:p>
      </dgm:t>
    </dgm:pt>
    <dgm:pt modelId="{CD66324B-DD98-4972-9F60-287FD8403EC9}" type="sibTrans" cxnId="{29DC50E1-1A5B-40A1-B67A-3934D13993DB}">
      <dgm:prSet/>
      <dgm:spPr/>
      <dgm:t>
        <a:bodyPr/>
        <a:lstStyle/>
        <a:p>
          <a:endParaRPr lang="en-US"/>
        </a:p>
      </dgm:t>
    </dgm:pt>
    <dgm:pt modelId="{8C04EF9C-D445-4D5A-8CAC-CCAFD8918E8F}" type="pres">
      <dgm:prSet presAssocID="{867FECF8-D4F2-4F7F-9883-025E6B9E40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F5994F-B042-431D-8561-485F3FC4EA6E}" type="pres">
      <dgm:prSet presAssocID="{867FECF8-D4F2-4F7F-9883-025E6B9E406F}" presName="tSp" presStyleCnt="0"/>
      <dgm:spPr/>
    </dgm:pt>
    <dgm:pt modelId="{69CAA22E-AD05-42BA-AA74-2186EFE7DDC5}" type="pres">
      <dgm:prSet presAssocID="{867FECF8-D4F2-4F7F-9883-025E6B9E406F}" presName="bSp" presStyleCnt="0"/>
      <dgm:spPr/>
    </dgm:pt>
    <dgm:pt modelId="{97FC16A6-4865-440D-9235-0D227D85BF4F}" type="pres">
      <dgm:prSet presAssocID="{867FECF8-D4F2-4F7F-9883-025E6B9E406F}" presName="process" presStyleCnt="0"/>
      <dgm:spPr/>
    </dgm:pt>
    <dgm:pt modelId="{A1E7A577-507B-43C8-A15E-DBB6164A7958}" type="pres">
      <dgm:prSet presAssocID="{B77B89FA-7DC0-4763-988E-61592630F34A}" presName="composite1" presStyleCnt="0"/>
      <dgm:spPr/>
    </dgm:pt>
    <dgm:pt modelId="{FD2420F9-909F-4BDF-8968-90F14C59224B}" type="pres">
      <dgm:prSet presAssocID="{B77B89FA-7DC0-4763-988E-61592630F34A}" presName="dummyNode1" presStyleLbl="node1" presStyleIdx="0" presStyleCnt="3"/>
      <dgm:spPr/>
    </dgm:pt>
    <dgm:pt modelId="{20311131-D454-4058-8DCC-4E4F7197973A}" type="pres">
      <dgm:prSet presAssocID="{B77B89FA-7DC0-4763-988E-61592630F34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40131-9D24-4CA9-9228-6B8C4882B31C}" type="pres">
      <dgm:prSet presAssocID="{B77B89FA-7DC0-4763-988E-61592630F34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C94CA-E061-49A0-BA3A-0DA95FAD790C}" type="pres">
      <dgm:prSet presAssocID="{B77B89FA-7DC0-4763-988E-61592630F34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32D52-4E93-46E9-A5D9-C0CF3A17BB46}" type="pres">
      <dgm:prSet presAssocID="{B77B89FA-7DC0-4763-988E-61592630F34A}" presName="connSite1" presStyleCnt="0"/>
      <dgm:spPr/>
    </dgm:pt>
    <dgm:pt modelId="{98EB741D-AB64-4FFA-9189-5763151FBE8B}" type="pres">
      <dgm:prSet presAssocID="{34AD35F3-2074-4C93-A625-1851AE9DBA2E}" presName="Name9" presStyleLbl="sibTrans2D1" presStyleIdx="0" presStyleCnt="2"/>
      <dgm:spPr/>
      <dgm:t>
        <a:bodyPr/>
        <a:lstStyle/>
        <a:p>
          <a:endParaRPr lang="en-US"/>
        </a:p>
      </dgm:t>
    </dgm:pt>
    <dgm:pt modelId="{5003EAF9-842C-4A90-AB07-0AC350BF7EEC}" type="pres">
      <dgm:prSet presAssocID="{19A6D1F7-CC8D-43F9-BA9D-75076A95A748}" presName="composite2" presStyleCnt="0"/>
      <dgm:spPr/>
    </dgm:pt>
    <dgm:pt modelId="{EB9DE5F9-0E4E-48DD-A194-761531F7D0B4}" type="pres">
      <dgm:prSet presAssocID="{19A6D1F7-CC8D-43F9-BA9D-75076A95A748}" presName="dummyNode2" presStyleLbl="node1" presStyleIdx="0" presStyleCnt="3"/>
      <dgm:spPr/>
    </dgm:pt>
    <dgm:pt modelId="{9CB9044E-E573-44B5-A97B-DA573A36FE23}" type="pres">
      <dgm:prSet presAssocID="{19A6D1F7-CC8D-43F9-BA9D-75076A95A748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3041E-031E-4438-A983-87467B62F1A1}" type="pres">
      <dgm:prSet presAssocID="{19A6D1F7-CC8D-43F9-BA9D-75076A95A74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8D3EA-9D67-4EEA-BC74-B09860A6B52F}" type="pres">
      <dgm:prSet presAssocID="{19A6D1F7-CC8D-43F9-BA9D-75076A95A748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41FA6-D9D1-4B55-A6E8-D37AEF573A15}" type="pres">
      <dgm:prSet presAssocID="{19A6D1F7-CC8D-43F9-BA9D-75076A95A748}" presName="connSite2" presStyleCnt="0"/>
      <dgm:spPr/>
    </dgm:pt>
    <dgm:pt modelId="{7083AD3A-9497-426E-ABB2-7934D8A829B5}" type="pres">
      <dgm:prSet presAssocID="{5226AC2F-E592-42DA-8453-0E9C22C09E20}" presName="Name18" presStyleLbl="sibTrans2D1" presStyleIdx="1" presStyleCnt="2"/>
      <dgm:spPr/>
      <dgm:t>
        <a:bodyPr/>
        <a:lstStyle/>
        <a:p>
          <a:endParaRPr lang="en-US"/>
        </a:p>
      </dgm:t>
    </dgm:pt>
    <dgm:pt modelId="{483A6164-4708-4325-978C-D5F4D21C1546}" type="pres">
      <dgm:prSet presAssocID="{07432FAC-2EC6-450E-A9DF-08A3E168BFAA}" presName="composite1" presStyleCnt="0"/>
      <dgm:spPr/>
    </dgm:pt>
    <dgm:pt modelId="{7423B093-514F-477A-AD72-962354321AEE}" type="pres">
      <dgm:prSet presAssocID="{07432FAC-2EC6-450E-A9DF-08A3E168BFAA}" presName="dummyNode1" presStyleLbl="node1" presStyleIdx="1" presStyleCnt="3"/>
      <dgm:spPr/>
    </dgm:pt>
    <dgm:pt modelId="{B12A34A8-F9F4-448D-BE4F-1773754123BC}" type="pres">
      <dgm:prSet presAssocID="{07432FAC-2EC6-450E-A9DF-08A3E168BFAA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3CC84-F18A-40DC-ACA6-733AC7ACB84A}" type="pres">
      <dgm:prSet presAssocID="{07432FAC-2EC6-450E-A9DF-08A3E168BFA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B59E7-21AA-4866-B857-E755A967A7FD}" type="pres">
      <dgm:prSet presAssocID="{07432FAC-2EC6-450E-A9DF-08A3E168BFAA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FF335-A72F-4614-AF56-0AC40457E64E}" type="pres">
      <dgm:prSet presAssocID="{07432FAC-2EC6-450E-A9DF-08A3E168BFAA}" presName="connSite1" presStyleCnt="0"/>
      <dgm:spPr/>
    </dgm:pt>
  </dgm:ptLst>
  <dgm:cxnLst>
    <dgm:cxn modelId="{602A7150-D36A-4ACA-82D8-337B3F2D3804}" type="presOf" srcId="{58FD5AD3-6422-43B1-B84E-940CCC676AAB}" destId="{B12A34A8-F9F4-448D-BE4F-1773754123BC}" srcOrd="0" destOrd="2" presId="urn:microsoft.com/office/officeart/2005/8/layout/hProcess4"/>
    <dgm:cxn modelId="{29DC50E1-1A5B-40A1-B67A-3934D13993DB}" srcId="{07432FAC-2EC6-450E-A9DF-08A3E168BFAA}" destId="{58FD5AD3-6422-43B1-B84E-940CCC676AAB}" srcOrd="2" destOrd="0" parTransId="{DF3B7E34-C75E-45AF-BFC5-7B9391C66F94}" sibTransId="{CD66324B-DD98-4972-9F60-287FD8403EC9}"/>
    <dgm:cxn modelId="{1377227B-FF38-4855-8904-A452BE576C0C}" type="presOf" srcId="{321E2EC3-A33F-4C32-8CB1-5F7F47FBC7D8}" destId="{21040131-9D24-4CA9-9228-6B8C4882B31C}" srcOrd="1" destOrd="1" presId="urn:microsoft.com/office/officeart/2005/8/layout/hProcess4"/>
    <dgm:cxn modelId="{8333E87D-603C-4D0E-8CFD-17FD875493A6}" type="presOf" srcId="{9DD4D260-2CBC-4BE0-B200-549BB4427EF9}" destId="{9CB9044E-E573-44B5-A97B-DA573A36FE23}" srcOrd="0" destOrd="1" presId="urn:microsoft.com/office/officeart/2005/8/layout/hProcess4"/>
    <dgm:cxn modelId="{C478DBE7-C703-4EC5-B4C8-41C30EE2E7B4}" type="presOf" srcId="{07432FAC-2EC6-450E-A9DF-08A3E168BFAA}" destId="{429B59E7-21AA-4866-B857-E755A967A7FD}" srcOrd="0" destOrd="0" presId="urn:microsoft.com/office/officeart/2005/8/layout/hProcess4"/>
    <dgm:cxn modelId="{2ED44C6E-2822-41A4-B92D-D9FB2D2F0DF3}" type="presOf" srcId="{34AD35F3-2074-4C93-A625-1851AE9DBA2E}" destId="{98EB741D-AB64-4FFA-9189-5763151FBE8B}" srcOrd="0" destOrd="0" presId="urn:microsoft.com/office/officeart/2005/8/layout/hProcess4"/>
    <dgm:cxn modelId="{9A0D8513-E276-40DD-8611-A09551C4E393}" srcId="{867FECF8-D4F2-4F7F-9883-025E6B9E406F}" destId="{B77B89FA-7DC0-4763-988E-61592630F34A}" srcOrd="0" destOrd="0" parTransId="{0D2B3A8F-848F-474E-B37D-4BC83A066322}" sibTransId="{34AD35F3-2074-4C93-A625-1851AE9DBA2E}"/>
    <dgm:cxn modelId="{ECA6D2F5-6586-4D3D-B9CC-DE16C4004BFE}" type="presOf" srcId="{867FECF8-D4F2-4F7F-9883-025E6B9E406F}" destId="{8C04EF9C-D445-4D5A-8CAC-CCAFD8918E8F}" srcOrd="0" destOrd="0" presId="urn:microsoft.com/office/officeart/2005/8/layout/hProcess4"/>
    <dgm:cxn modelId="{BBC91DF3-E4A2-4D09-AE58-205056A4EA40}" srcId="{07432FAC-2EC6-450E-A9DF-08A3E168BFAA}" destId="{07812674-7526-48E3-842B-B8859FC40D40}" srcOrd="0" destOrd="0" parTransId="{BC5B2982-1D0C-4A22-8B76-6D2C1097D9F5}" sibTransId="{72903490-EACD-4A00-8A49-521793096939}"/>
    <dgm:cxn modelId="{873ED630-BEEF-4EF1-AA1C-B03FE56F0252}" srcId="{867FECF8-D4F2-4F7F-9883-025E6B9E406F}" destId="{07432FAC-2EC6-450E-A9DF-08A3E168BFAA}" srcOrd="2" destOrd="0" parTransId="{5F9E42DE-4FDA-47FA-9CB7-CF5A9F2E9030}" sibTransId="{B45B0A08-F643-4DCD-98D7-2331D030689D}"/>
    <dgm:cxn modelId="{84330495-4D2F-42C3-8E7D-6AABE7B32B8D}" type="presOf" srcId="{442557D5-69BE-4F1B-ABC8-27BDBABC1190}" destId="{B12A34A8-F9F4-448D-BE4F-1773754123BC}" srcOrd="0" destOrd="1" presId="urn:microsoft.com/office/officeart/2005/8/layout/hProcess4"/>
    <dgm:cxn modelId="{2DC81B54-CB86-4E03-A070-42A146CFD35E}" type="presOf" srcId="{58FD5AD3-6422-43B1-B84E-940CCC676AAB}" destId="{0113CC84-F18A-40DC-ACA6-733AC7ACB84A}" srcOrd="1" destOrd="2" presId="urn:microsoft.com/office/officeart/2005/8/layout/hProcess4"/>
    <dgm:cxn modelId="{8F68E1C5-C5EB-4A9A-A25C-5D26E413CCC0}" srcId="{B77B89FA-7DC0-4763-988E-61592630F34A}" destId="{321E2EC3-A33F-4C32-8CB1-5F7F47FBC7D8}" srcOrd="1" destOrd="0" parTransId="{6134CC74-DF0E-441C-8B3B-9A8172FD0193}" sibTransId="{00849362-DC10-47AA-AEEF-4AD4E9E3B733}"/>
    <dgm:cxn modelId="{B3E6CAD8-50F9-4C53-ACAE-287455A174F5}" type="presOf" srcId="{07812674-7526-48E3-842B-B8859FC40D40}" destId="{B12A34A8-F9F4-448D-BE4F-1773754123BC}" srcOrd="0" destOrd="0" presId="urn:microsoft.com/office/officeart/2005/8/layout/hProcess4"/>
    <dgm:cxn modelId="{385BACBB-B06E-4DDE-A986-17CB7219ED1F}" type="presOf" srcId="{5226AC2F-E592-42DA-8453-0E9C22C09E20}" destId="{7083AD3A-9497-426E-ABB2-7934D8A829B5}" srcOrd="0" destOrd="0" presId="urn:microsoft.com/office/officeart/2005/8/layout/hProcess4"/>
    <dgm:cxn modelId="{2F9C8E9B-4907-4908-BDAC-62A21665F363}" type="presOf" srcId="{7C398406-3A95-4CB7-86FD-7901D8716F88}" destId="{20311131-D454-4058-8DCC-4E4F7197973A}" srcOrd="0" destOrd="0" presId="urn:microsoft.com/office/officeart/2005/8/layout/hProcess4"/>
    <dgm:cxn modelId="{710A22E3-EA68-49EC-A318-5ED0A5C33793}" type="presOf" srcId="{07812674-7526-48E3-842B-B8859FC40D40}" destId="{0113CC84-F18A-40DC-ACA6-733AC7ACB84A}" srcOrd="1" destOrd="0" presId="urn:microsoft.com/office/officeart/2005/8/layout/hProcess4"/>
    <dgm:cxn modelId="{FC93D888-1200-4486-A0DD-992B041C4728}" type="presOf" srcId="{9DD4D260-2CBC-4BE0-B200-549BB4427EF9}" destId="{10E3041E-031E-4438-A983-87467B62F1A1}" srcOrd="1" destOrd="1" presId="urn:microsoft.com/office/officeart/2005/8/layout/hProcess4"/>
    <dgm:cxn modelId="{D1ED061B-C225-46DB-BB48-D510659EF6AF}" srcId="{19A6D1F7-CC8D-43F9-BA9D-75076A95A748}" destId="{B59E6213-9564-4B92-AA3B-9EC310428B99}" srcOrd="0" destOrd="0" parTransId="{59632CC4-5C10-4ED3-B3B5-FAEDF5423C26}" sibTransId="{9AD534F4-FD63-4EC7-B3D2-C75D7E2E3D2C}"/>
    <dgm:cxn modelId="{71721278-DD15-4239-81FE-3E74C77845E9}" type="presOf" srcId="{442557D5-69BE-4F1B-ABC8-27BDBABC1190}" destId="{0113CC84-F18A-40DC-ACA6-733AC7ACB84A}" srcOrd="1" destOrd="1" presId="urn:microsoft.com/office/officeart/2005/8/layout/hProcess4"/>
    <dgm:cxn modelId="{6C049E80-456C-4318-B467-0C31CC0DC442}" srcId="{07432FAC-2EC6-450E-A9DF-08A3E168BFAA}" destId="{442557D5-69BE-4F1B-ABC8-27BDBABC1190}" srcOrd="1" destOrd="0" parTransId="{B69D3229-6C6F-4C05-B7DB-BE9EBBEB45FB}" sibTransId="{7A2D93EF-C5DA-43EA-A168-142ED269A086}"/>
    <dgm:cxn modelId="{C01802D6-1385-48E0-8B72-1CE1ECF84B0B}" srcId="{B77B89FA-7DC0-4763-988E-61592630F34A}" destId="{7C398406-3A95-4CB7-86FD-7901D8716F88}" srcOrd="0" destOrd="0" parTransId="{A635A3A9-7BD3-4FD0-97D6-005DEBF0927B}" sibTransId="{CA5EF368-8D91-41D3-8024-5701203EAE1A}"/>
    <dgm:cxn modelId="{F825AD58-5266-421E-AF61-93B2CA11FF70}" srcId="{19A6D1F7-CC8D-43F9-BA9D-75076A95A748}" destId="{9DD4D260-2CBC-4BE0-B200-549BB4427EF9}" srcOrd="1" destOrd="0" parTransId="{EEC3F31E-95B5-4251-B354-84E2261ADBCE}" sibTransId="{ABB43578-F063-4FC7-BBED-DACBF248747E}"/>
    <dgm:cxn modelId="{ECC60C4F-AE6E-4FC7-AF4A-DAE76A47B61C}" type="presOf" srcId="{B59E6213-9564-4B92-AA3B-9EC310428B99}" destId="{10E3041E-031E-4438-A983-87467B62F1A1}" srcOrd="1" destOrd="0" presId="urn:microsoft.com/office/officeart/2005/8/layout/hProcess4"/>
    <dgm:cxn modelId="{91B0E339-B883-4D43-902A-B54A6E661DE1}" type="presOf" srcId="{19A6D1F7-CC8D-43F9-BA9D-75076A95A748}" destId="{D578D3EA-9D67-4EEA-BC74-B09860A6B52F}" srcOrd="0" destOrd="0" presId="urn:microsoft.com/office/officeart/2005/8/layout/hProcess4"/>
    <dgm:cxn modelId="{74219ED2-750A-46F4-A290-179D40BDBBED}" srcId="{867FECF8-D4F2-4F7F-9883-025E6B9E406F}" destId="{19A6D1F7-CC8D-43F9-BA9D-75076A95A748}" srcOrd="1" destOrd="0" parTransId="{067DB190-5BA1-4D51-9626-5524DCDBCACE}" sibTransId="{5226AC2F-E592-42DA-8453-0E9C22C09E20}"/>
    <dgm:cxn modelId="{B0001D0B-0D3E-453B-91ED-D9FF82367EC7}" type="presOf" srcId="{B77B89FA-7DC0-4763-988E-61592630F34A}" destId="{865C94CA-E061-49A0-BA3A-0DA95FAD790C}" srcOrd="0" destOrd="0" presId="urn:microsoft.com/office/officeart/2005/8/layout/hProcess4"/>
    <dgm:cxn modelId="{AF0BEE22-6573-4DCE-A877-055951E14607}" type="presOf" srcId="{321E2EC3-A33F-4C32-8CB1-5F7F47FBC7D8}" destId="{20311131-D454-4058-8DCC-4E4F7197973A}" srcOrd="0" destOrd="1" presId="urn:microsoft.com/office/officeart/2005/8/layout/hProcess4"/>
    <dgm:cxn modelId="{6DAE3DC4-E1F9-4DD2-96AF-25AD59E2BDE3}" type="presOf" srcId="{7C398406-3A95-4CB7-86FD-7901D8716F88}" destId="{21040131-9D24-4CA9-9228-6B8C4882B31C}" srcOrd="1" destOrd="0" presId="urn:microsoft.com/office/officeart/2005/8/layout/hProcess4"/>
    <dgm:cxn modelId="{C3F33A0C-BA05-4765-A49D-8DE044C42925}" type="presOf" srcId="{B59E6213-9564-4B92-AA3B-9EC310428B99}" destId="{9CB9044E-E573-44B5-A97B-DA573A36FE23}" srcOrd="0" destOrd="0" presId="urn:microsoft.com/office/officeart/2005/8/layout/hProcess4"/>
    <dgm:cxn modelId="{DF63BE84-9B7F-4411-AB1F-790C4718ADCB}" type="presParOf" srcId="{8C04EF9C-D445-4D5A-8CAC-CCAFD8918E8F}" destId="{8AF5994F-B042-431D-8561-485F3FC4EA6E}" srcOrd="0" destOrd="0" presId="urn:microsoft.com/office/officeart/2005/8/layout/hProcess4"/>
    <dgm:cxn modelId="{ACAC83ED-345E-4AA7-AE5D-8F86F998002C}" type="presParOf" srcId="{8C04EF9C-D445-4D5A-8CAC-CCAFD8918E8F}" destId="{69CAA22E-AD05-42BA-AA74-2186EFE7DDC5}" srcOrd="1" destOrd="0" presId="urn:microsoft.com/office/officeart/2005/8/layout/hProcess4"/>
    <dgm:cxn modelId="{C62E044D-FAA7-4EDB-A51A-0121E95EF9E7}" type="presParOf" srcId="{8C04EF9C-D445-4D5A-8CAC-CCAFD8918E8F}" destId="{97FC16A6-4865-440D-9235-0D227D85BF4F}" srcOrd="2" destOrd="0" presId="urn:microsoft.com/office/officeart/2005/8/layout/hProcess4"/>
    <dgm:cxn modelId="{84F6461E-8078-4511-8BCB-AE3F0B93DF0D}" type="presParOf" srcId="{97FC16A6-4865-440D-9235-0D227D85BF4F}" destId="{A1E7A577-507B-43C8-A15E-DBB6164A7958}" srcOrd="0" destOrd="0" presId="urn:microsoft.com/office/officeart/2005/8/layout/hProcess4"/>
    <dgm:cxn modelId="{EFBDDB11-B596-4405-8A12-76F60DFD9D69}" type="presParOf" srcId="{A1E7A577-507B-43C8-A15E-DBB6164A7958}" destId="{FD2420F9-909F-4BDF-8968-90F14C59224B}" srcOrd="0" destOrd="0" presId="urn:microsoft.com/office/officeart/2005/8/layout/hProcess4"/>
    <dgm:cxn modelId="{84E037C4-FEF0-4A6E-B6A1-7CFE93C72B80}" type="presParOf" srcId="{A1E7A577-507B-43C8-A15E-DBB6164A7958}" destId="{20311131-D454-4058-8DCC-4E4F7197973A}" srcOrd="1" destOrd="0" presId="urn:microsoft.com/office/officeart/2005/8/layout/hProcess4"/>
    <dgm:cxn modelId="{B1DAD2BE-757A-4158-9073-4CFF6951E600}" type="presParOf" srcId="{A1E7A577-507B-43C8-A15E-DBB6164A7958}" destId="{21040131-9D24-4CA9-9228-6B8C4882B31C}" srcOrd="2" destOrd="0" presId="urn:microsoft.com/office/officeart/2005/8/layout/hProcess4"/>
    <dgm:cxn modelId="{3C68936F-5161-4AE6-A89A-E0A876C9BD64}" type="presParOf" srcId="{A1E7A577-507B-43C8-A15E-DBB6164A7958}" destId="{865C94CA-E061-49A0-BA3A-0DA95FAD790C}" srcOrd="3" destOrd="0" presId="urn:microsoft.com/office/officeart/2005/8/layout/hProcess4"/>
    <dgm:cxn modelId="{4E86ADE2-6E69-448A-AF36-3805180772E1}" type="presParOf" srcId="{A1E7A577-507B-43C8-A15E-DBB6164A7958}" destId="{A0132D52-4E93-46E9-A5D9-C0CF3A17BB46}" srcOrd="4" destOrd="0" presId="urn:microsoft.com/office/officeart/2005/8/layout/hProcess4"/>
    <dgm:cxn modelId="{944E22CD-79AF-468C-BC87-BDE8CBEE1B15}" type="presParOf" srcId="{97FC16A6-4865-440D-9235-0D227D85BF4F}" destId="{98EB741D-AB64-4FFA-9189-5763151FBE8B}" srcOrd="1" destOrd="0" presId="urn:microsoft.com/office/officeart/2005/8/layout/hProcess4"/>
    <dgm:cxn modelId="{6D23D750-616C-493B-B615-123DF2481723}" type="presParOf" srcId="{97FC16A6-4865-440D-9235-0D227D85BF4F}" destId="{5003EAF9-842C-4A90-AB07-0AC350BF7EEC}" srcOrd="2" destOrd="0" presId="urn:microsoft.com/office/officeart/2005/8/layout/hProcess4"/>
    <dgm:cxn modelId="{D9D420CE-15F9-45C8-B336-40B3DD07A0AA}" type="presParOf" srcId="{5003EAF9-842C-4A90-AB07-0AC350BF7EEC}" destId="{EB9DE5F9-0E4E-48DD-A194-761531F7D0B4}" srcOrd="0" destOrd="0" presId="urn:microsoft.com/office/officeart/2005/8/layout/hProcess4"/>
    <dgm:cxn modelId="{4E12CC97-1756-48B7-B75F-E8DE89C34B25}" type="presParOf" srcId="{5003EAF9-842C-4A90-AB07-0AC350BF7EEC}" destId="{9CB9044E-E573-44B5-A97B-DA573A36FE23}" srcOrd="1" destOrd="0" presId="urn:microsoft.com/office/officeart/2005/8/layout/hProcess4"/>
    <dgm:cxn modelId="{685DB835-A101-4F15-989A-6CD602E6C49B}" type="presParOf" srcId="{5003EAF9-842C-4A90-AB07-0AC350BF7EEC}" destId="{10E3041E-031E-4438-A983-87467B62F1A1}" srcOrd="2" destOrd="0" presId="urn:microsoft.com/office/officeart/2005/8/layout/hProcess4"/>
    <dgm:cxn modelId="{A17349C6-F176-47EE-A421-D03DD6CEEB4C}" type="presParOf" srcId="{5003EAF9-842C-4A90-AB07-0AC350BF7EEC}" destId="{D578D3EA-9D67-4EEA-BC74-B09860A6B52F}" srcOrd="3" destOrd="0" presId="urn:microsoft.com/office/officeart/2005/8/layout/hProcess4"/>
    <dgm:cxn modelId="{07073CA5-6BF0-4145-841F-52B05AA6AB62}" type="presParOf" srcId="{5003EAF9-842C-4A90-AB07-0AC350BF7EEC}" destId="{D1E41FA6-D9D1-4B55-A6E8-D37AEF573A15}" srcOrd="4" destOrd="0" presId="urn:microsoft.com/office/officeart/2005/8/layout/hProcess4"/>
    <dgm:cxn modelId="{2A80CABC-12A9-41F7-A157-160366A896F6}" type="presParOf" srcId="{97FC16A6-4865-440D-9235-0D227D85BF4F}" destId="{7083AD3A-9497-426E-ABB2-7934D8A829B5}" srcOrd="3" destOrd="0" presId="urn:microsoft.com/office/officeart/2005/8/layout/hProcess4"/>
    <dgm:cxn modelId="{76B70C17-9743-4CD1-AE65-C1CDA2F0F864}" type="presParOf" srcId="{97FC16A6-4865-440D-9235-0D227D85BF4F}" destId="{483A6164-4708-4325-978C-D5F4D21C1546}" srcOrd="4" destOrd="0" presId="urn:microsoft.com/office/officeart/2005/8/layout/hProcess4"/>
    <dgm:cxn modelId="{4224C40C-C9A4-4D1C-9A55-22127A70D846}" type="presParOf" srcId="{483A6164-4708-4325-978C-D5F4D21C1546}" destId="{7423B093-514F-477A-AD72-962354321AEE}" srcOrd="0" destOrd="0" presId="urn:microsoft.com/office/officeart/2005/8/layout/hProcess4"/>
    <dgm:cxn modelId="{7FCBC6A7-4900-4072-9EBE-9B7F928E9665}" type="presParOf" srcId="{483A6164-4708-4325-978C-D5F4D21C1546}" destId="{B12A34A8-F9F4-448D-BE4F-1773754123BC}" srcOrd="1" destOrd="0" presId="urn:microsoft.com/office/officeart/2005/8/layout/hProcess4"/>
    <dgm:cxn modelId="{CEF23572-5BC8-4368-B67F-B8C6590CFBD9}" type="presParOf" srcId="{483A6164-4708-4325-978C-D5F4D21C1546}" destId="{0113CC84-F18A-40DC-ACA6-733AC7ACB84A}" srcOrd="2" destOrd="0" presId="urn:microsoft.com/office/officeart/2005/8/layout/hProcess4"/>
    <dgm:cxn modelId="{EE29A361-D80F-407E-AAAA-F37E17E706E6}" type="presParOf" srcId="{483A6164-4708-4325-978C-D5F4D21C1546}" destId="{429B59E7-21AA-4866-B857-E755A967A7FD}" srcOrd="3" destOrd="0" presId="urn:microsoft.com/office/officeart/2005/8/layout/hProcess4"/>
    <dgm:cxn modelId="{D5EDBBA2-8CC4-4B7F-9516-237D296FFD2D}" type="presParOf" srcId="{483A6164-4708-4325-978C-D5F4D21C1546}" destId="{683FF335-A72F-4614-AF56-0AC40457E64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11131-D454-4058-8DCC-4E4F7197973A}">
      <dsp:nvSpPr>
        <dsp:cNvPr id="0" name=""/>
        <dsp:cNvSpPr/>
      </dsp:nvSpPr>
      <dsp:spPr>
        <a:xfrm>
          <a:off x="1321470" y="937950"/>
          <a:ext cx="2185204" cy="1802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TWISTLE 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HARD COPIES</a:t>
          </a:r>
          <a:endParaRPr lang="en-US" sz="2100" kern="1200" dirty="0"/>
        </a:p>
      </dsp:txBody>
      <dsp:txXfrm>
        <a:off x="1362947" y="979427"/>
        <a:ext cx="2102250" cy="1333167"/>
      </dsp:txXfrm>
    </dsp:sp>
    <dsp:sp modelId="{98EB741D-AB64-4FFA-9189-5763151FBE8B}">
      <dsp:nvSpPr>
        <dsp:cNvPr id="0" name=""/>
        <dsp:cNvSpPr/>
      </dsp:nvSpPr>
      <dsp:spPr>
        <a:xfrm>
          <a:off x="2492169" y="1161312"/>
          <a:ext cx="2714048" cy="2714048"/>
        </a:xfrm>
        <a:prstGeom prst="leftCircularArrow">
          <a:avLst>
            <a:gd name="adj1" fmla="val 4267"/>
            <a:gd name="adj2" fmla="val 539357"/>
            <a:gd name="adj3" fmla="val 2314867"/>
            <a:gd name="adj4" fmla="val 9024489"/>
            <a:gd name="adj5" fmla="val 497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C94CA-E061-49A0-BA3A-0DA95FAD790C}">
      <dsp:nvSpPr>
        <dsp:cNvPr id="0" name=""/>
        <dsp:cNvSpPr/>
      </dsp:nvSpPr>
      <dsp:spPr>
        <a:xfrm>
          <a:off x="1807071" y="2354072"/>
          <a:ext cx="1942403" cy="772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FRONT DESK</a:t>
          </a:r>
          <a:endParaRPr lang="en-US" sz="2200" kern="1200" dirty="0"/>
        </a:p>
      </dsp:txBody>
      <dsp:txXfrm>
        <a:off x="1829695" y="2376696"/>
        <a:ext cx="1897155" cy="727181"/>
      </dsp:txXfrm>
    </dsp:sp>
    <dsp:sp modelId="{9CB9044E-E573-44B5-A97B-DA573A36FE23}">
      <dsp:nvSpPr>
        <dsp:cNvPr id="0" name=""/>
        <dsp:cNvSpPr/>
      </dsp:nvSpPr>
      <dsp:spPr>
        <a:xfrm>
          <a:off x="4300972" y="937950"/>
          <a:ext cx="2185204" cy="1802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NURSES AND MAs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PROVIDERS</a:t>
          </a:r>
          <a:endParaRPr lang="en-US" sz="2100" kern="1200" dirty="0"/>
        </a:p>
      </dsp:txBody>
      <dsp:txXfrm>
        <a:off x="4342449" y="1365642"/>
        <a:ext cx="2102250" cy="1333167"/>
      </dsp:txXfrm>
    </dsp:sp>
    <dsp:sp modelId="{7083AD3A-9497-426E-ABB2-7934D8A829B5}">
      <dsp:nvSpPr>
        <dsp:cNvPr id="0" name=""/>
        <dsp:cNvSpPr/>
      </dsp:nvSpPr>
      <dsp:spPr>
        <a:xfrm>
          <a:off x="5453461" y="-267790"/>
          <a:ext cx="2993268" cy="2993268"/>
        </a:xfrm>
        <a:prstGeom prst="circularArrow">
          <a:avLst>
            <a:gd name="adj1" fmla="val 3869"/>
            <a:gd name="adj2" fmla="val 484344"/>
            <a:gd name="adj3" fmla="val 19340145"/>
            <a:gd name="adj4" fmla="val 12575511"/>
            <a:gd name="adj5" fmla="val 45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8D3EA-9D67-4EEA-BC74-B09860A6B52F}">
      <dsp:nvSpPr>
        <dsp:cNvPr id="0" name=""/>
        <dsp:cNvSpPr/>
      </dsp:nvSpPr>
      <dsp:spPr>
        <a:xfrm>
          <a:off x="4786573" y="551735"/>
          <a:ext cx="1942403" cy="772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MEDICAL</a:t>
          </a:r>
          <a:endParaRPr lang="en-US" sz="2200" kern="1200" dirty="0"/>
        </a:p>
      </dsp:txBody>
      <dsp:txXfrm>
        <a:off x="4809197" y="574359"/>
        <a:ext cx="1897155" cy="727181"/>
      </dsp:txXfrm>
    </dsp:sp>
    <dsp:sp modelId="{B12A34A8-F9F4-448D-BE4F-1773754123BC}">
      <dsp:nvSpPr>
        <dsp:cNvPr id="0" name=""/>
        <dsp:cNvSpPr/>
      </dsp:nvSpPr>
      <dsp:spPr>
        <a:xfrm>
          <a:off x="7280474" y="937950"/>
          <a:ext cx="2185204" cy="1802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LCSW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ADDICTIONS COUNSELOR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INTERN</a:t>
          </a:r>
          <a:endParaRPr lang="en-US" sz="2100" kern="1200" dirty="0"/>
        </a:p>
      </dsp:txBody>
      <dsp:txXfrm>
        <a:off x="7321951" y="979427"/>
        <a:ext cx="2102250" cy="1333167"/>
      </dsp:txXfrm>
    </dsp:sp>
    <dsp:sp modelId="{429B59E7-21AA-4866-B857-E755A967A7FD}">
      <dsp:nvSpPr>
        <dsp:cNvPr id="0" name=""/>
        <dsp:cNvSpPr/>
      </dsp:nvSpPr>
      <dsp:spPr>
        <a:xfrm>
          <a:off x="7766075" y="2354072"/>
          <a:ext cx="1942403" cy="772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COUNSELORS</a:t>
          </a:r>
          <a:endParaRPr lang="en-US" sz="2200" kern="1200" dirty="0"/>
        </a:p>
      </dsp:txBody>
      <dsp:txXfrm>
        <a:off x="7788699" y="2376696"/>
        <a:ext cx="1897155" cy="727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91DA6-9225-4F34-8B53-B25FE5C96022}" type="datetimeFigureOut">
              <a:rPr lang="en-US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D7927-721D-4C50-8692-F868F9461B7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6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Kathy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D7927-721D-4C50-8692-F868F9461B7B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03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Jarid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D7927-721D-4C50-8692-F868F9461B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2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Jarid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D7927-721D-4C50-8692-F868F9461B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08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Calibri"/>
              </a:rPr>
              <a:t>Kathy</a:t>
            </a:r>
            <a:r>
              <a:rPr lang="en-US" baseline="0" dirty="0" smtClean="0">
                <a:cs typeface="Calibri"/>
              </a:rPr>
              <a:t> to Facilitate &amp; </a:t>
            </a:r>
            <a:r>
              <a:rPr lang="en-US" baseline="0" dirty="0" err="1" smtClean="0">
                <a:cs typeface="Calibri"/>
              </a:rPr>
              <a:t>Jarid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D7927-721D-4C50-8692-F868F9461B7B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08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Kathy </a:t>
            </a:r>
          </a:p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D7927-721D-4C50-8692-F868F9461B7B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37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Kathy- </a:t>
            </a:r>
          </a:p>
          <a:p>
            <a:r>
              <a:rPr lang="en-US" dirty="0">
                <a:cs typeface="Calibri"/>
              </a:rPr>
              <a:t>Check in/follow up- next slide</a:t>
            </a:r>
          </a:p>
          <a:p>
            <a:r>
              <a:rPr lang="en-US" dirty="0">
                <a:cs typeface="Calibri"/>
              </a:rPr>
              <a:t>Education- Jarid Rollins, LCSW from </a:t>
            </a:r>
            <a:r>
              <a:rPr lang="en-US" dirty="0" err="1">
                <a:cs typeface="Calibri"/>
              </a:rPr>
              <a:t>MidValley</a:t>
            </a:r>
            <a:r>
              <a:rPr lang="en-US" dirty="0">
                <a:cs typeface="Calibri"/>
              </a:rPr>
              <a:t> Family Medicine in Basalt, is going to share his experience with group visits for UAU. Carolyn will also provide a round own of some of the latest evidence for group visits for UAU.  </a:t>
            </a:r>
          </a:p>
          <a:p>
            <a:r>
              <a:rPr lang="en-US" dirty="0">
                <a:cs typeface="Calibri"/>
              </a:rPr>
              <a:t>Q&amp;A-  </a:t>
            </a:r>
          </a:p>
          <a:p>
            <a:r>
              <a:rPr lang="en-US" dirty="0">
                <a:cs typeface="Calibri"/>
              </a:rPr>
              <a:t>Prompt or probe about FAST recruitment and engagement</a:t>
            </a:r>
          </a:p>
          <a:p>
            <a:r>
              <a:rPr lang="en-US" dirty="0">
                <a:cs typeface="Calibri"/>
              </a:rPr>
              <a:t>-UAU articles and news, older adults and women (targeted outreach), testimonials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D7927-721D-4C50-8692-F868F9461B7B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72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Calibri"/>
              </a:rPr>
              <a:t>Kathy – Introduce and pass to </a:t>
            </a:r>
            <a:r>
              <a:rPr lang="en-US" dirty="0" err="1" smtClean="0">
                <a:cs typeface="Calibri"/>
              </a:rPr>
              <a:t>Jarid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D7927-721D-4C50-8692-F868F9461B7B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95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Jarid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D7927-721D-4C50-8692-F868F9461B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24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Jarid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D7927-721D-4C50-8692-F868F9461B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78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Jarid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D7927-721D-4C50-8692-F868F9461B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54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Jarid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D7927-721D-4C50-8692-F868F9461B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75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Jarid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D7927-721D-4C50-8692-F868F9461B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08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Jarid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D7927-721D-4C50-8692-F868F9461B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4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8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7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82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45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701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770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757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44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76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260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7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27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2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45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6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0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3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3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0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6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8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9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9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33" r:id="rId6"/>
    <p:sldLayoutId id="2147483829" r:id="rId7"/>
    <p:sldLayoutId id="2147483830" r:id="rId8"/>
    <p:sldLayoutId id="2147483831" r:id="rId9"/>
    <p:sldLayoutId id="2147483832" r:id="rId10"/>
    <p:sldLayoutId id="214748383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327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practiceinnovationco.org/" TargetMode="External"/><Relationship Id="rId7" Type="http://schemas.openxmlformats.org/officeDocument/2006/relationships/hyperlink" Target="https://integrationacademy.ahrq.gov/about/opioids-substance-use/ahrq-alcohol-initiativ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uelearning.org/" TargetMode="External"/><Relationship Id="rId5" Type="http://schemas.openxmlformats.org/officeDocument/2006/relationships/hyperlink" Target="https://www.practiceinnovationco.org/alcohol/" TargetMode="External"/><Relationship Id="rId4" Type="http://schemas.openxmlformats.org/officeDocument/2006/relationships/hyperlink" Target="http://www.practiceinnovationco.org/events/" TargetMode="External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Robyn.Wearner@ucdenver.edu" TargetMode="External"/><Relationship Id="rId13" Type="http://schemas.openxmlformats.org/officeDocument/2006/relationships/image" Target="../media/image3.png"/><Relationship Id="rId3" Type="http://schemas.openxmlformats.org/officeDocument/2006/relationships/hyperlink" Target="mailto:Kathy.Cebuhar@cuanschutz.edu" TargetMode="External"/><Relationship Id="rId7" Type="http://schemas.openxmlformats.org/officeDocument/2006/relationships/hyperlink" Target="mailto:Bonnie.Jortberg@ucdenver.edu" TargetMode="External"/><Relationship Id="rId12" Type="http://schemas.openxmlformats.org/officeDocument/2006/relationships/image" Target="../media/image2.png"/><Relationship Id="rId2" Type="http://schemas.openxmlformats.org/officeDocument/2006/relationships/hyperlink" Target="mailto:Stephanie.Kirchner@ucdenver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ennifer.Halfacre@cuanschutz.edu" TargetMode="External"/><Relationship Id="rId11" Type="http://schemas.openxmlformats.org/officeDocument/2006/relationships/hyperlink" Target="https://practiceinnovationco.co1.qualtrics.com/jfe/form/SV_6FjCnkmAo921thr" TargetMode="External"/><Relationship Id="rId5" Type="http://schemas.openxmlformats.org/officeDocument/2006/relationships/hyperlink" Target="mailto:Andrew.Bienstock@ucdenver.edu" TargetMode="External"/><Relationship Id="rId10" Type="http://schemas.openxmlformats.org/officeDocument/2006/relationships/hyperlink" Target="mailto:Carolyn%20Swenson%20%3ccjswenson57@gmail.com%3e" TargetMode="External"/><Relationship Id="rId4" Type="http://schemas.openxmlformats.org/officeDocument/2006/relationships/hyperlink" Target="mailto:Taryn.Bogdewiecz@cuanschutz.Edu" TargetMode="External"/><Relationship Id="rId9" Type="http://schemas.openxmlformats.org/officeDocument/2006/relationships/hyperlink" Target="mailto:Allyson.Gottsman@ucdenver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81BC67A1-175E-439E-85E2-88911C1198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94A7B82C-30F1-42B4-BE36-3DB42DD517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43CA1578-CEEB-41BB-8068-C0DA02C36C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erial view of icebergs in Antarctica">
            <a:extLst>
              <a:ext uri="{FF2B5EF4-FFF2-40B4-BE49-F238E27FC236}">
                <a16:creationId xmlns:a16="http://schemas.microsoft.com/office/drawing/2014/main" id="{DB583F9C-DEE7-4171-91F3-33D8777486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7700" r="-1" b="7708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21" name="Top Left">
            <a:extLst>
              <a:ext uri="{FF2B5EF4-FFF2-40B4-BE49-F238E27FC236}">
                <a16:creationId xmlns:a16="http://schemas.microsoft.com/office/drawing/2014/main" id="{7DF11618-754F-4C58-94AD-F7AA3530D6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125493" y="145598"/>
            <a:ext cx="5104732" cy="4853749"/>
            <a:chOff x="3538537" y="995362"/>
            <a:chExt cx="5104732" cy="4853749"/>
          </a:xfrm>
          <a:noFill/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54C1B16-3C93-4003-88AD-F74DAD18C8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48071" y="1004887"/>
              <a:ext cx="5085197" cy="4844224"/>
            </a:xfrm>
            <a:custGeom>
              <a:avLst/>
              <a:gdLst>
                <a:gd name="connsiteX0" fmla="*/ 425663 w 5085197"/>
                <a:gd name="connsiteY0" fmla="*/ 0 h 4844224"/>
                <a:gd name="connsiteX1" fmla="*/ 277263 w 5085197"/>
                <a:gd name="connsiteY1" fmla="*/ 200882 h 4844224"/>
                <a:gd name="connsiteX2" fmla="*/ 155629 w 5085197"/>
                <a:gd name="connsiteY2" fmla="*/ 472154 h 4844224"/>
                <a:gd name="connsiteX3" fmla="*/ 55998 w 5085197"/>
                <a:gd name="connsiteY3" fmla="*/ 785336 h 4844224"/>
                <a:gd name="connsiteX4" fmla="*/ 6182 w 5085197"/>
                <a:gd name="connsiteY4" fmla="*/ 1154335 h 4844224"/>
                <a:gd name="connsiteX5" fmla="*/ 6182 w 5085197"/>
                <a:gd name="connsiteY5" fmla="*/ 1577245 h 4844224"/>
                <a:gd name="connsiteX6" fmla="*/ 59998 w 5085197"/>
                <a:gd name="connsiteY6" fmla="*/ 1960245 h 4844224"/>
                <a:gd name="connsiteX7" fmla="*/ 187633 w 5085197"/>
                <a:gd name="connsiteY7" fmla="*/ 2261426 h 4844224"/>
                <a:gd name="connsiteX8" fmla="*/ 365084 w 5085197"/>
                <a:gd name="connsiteY8" fmla="*/ 2474881 h 4844224"/>
                <a:gd name="connsiteX9" fmla="*/ 642261 w 5085197"/>
                <a:gd name="connsiteY9" fmla="*/ 2658428 h 4844224"/>
                <a:gd name="connsiteX10" fmla="*/ 965254 w 5085197"/>
                <a:gd name="connsiteY10" fmla="*/ 2770156 h 4844224"/>
                <a:gd name="connsiteX11" fmla="*/ 1312155 w 5085197"/>
                <a:gd name="connsiteY11" fmla="*/ 2812066 h 4844224"/>
                <a:gd name="connsiteX12" fmla="*/ 1493606 w 5085197"/>
                <a:gd name="connsiteY12" fmla="*/ 2877884 h 4844224"/>
                <a:gd name="connsiteX13" fmla="*/ 1700965 w 5085197"/>
                <a:gd name="connsiteY13" fmla="*/ 3085338 h 4844224"/>
                <a:gd name="connsiteX14" fmla="*/ 1856508 w 5085197"/>
                <a:gd name="connsiteY14" fmla="*/ 3320701 h 4844224"/>
                <a:gd name="connsiteX15" fmla="*/ 1968141 w 5085197"/>
                <a:gd name="connsiteY15" fmla="*/ 3460337 h 4844224"/>
                <a:gd name="connsiteX16" fmla="*/ 2147593 w 5085197"/>
                <a:gd name="connsiteY16" fmla="*/ 3544157 h 4844224"/>
                <a:gd name="connsiteX17" fmla="*/ 2492493 w 5085197"/>
                <a:gd name="connsiteY17" fmla="*/ 3544157 h 4844224"/>
                <a:gd name="connsiteX18" fmla="*/ 2729760 w 5085197"/>
                <a:gd name="connsiteY18" fmla="*/ 3544157 h 4844224"/>
                <a:gd name="connsiteX19" fmla="*/ 2865301 w 5085197"/>
                <a:gd name="connsiteY19" fmla="*/ 3627978 h 4844224"/>
                <a:gd name="connsiteX20" fmla="*/ 2984935 w 5085197"/>
                <a:gd name="connsiteY20" fmla="*/ 3773615 h 4844224"/>
                <a:gd name="connsiteX21" fmla="*/ 3126477 w 5085197"/>
                <a:gd name="connsiteY21" fmla="*/ 3995071 h 4844224"/>
                <a:gd name="connsiteX22" fmla="*/ 3293926 w 5085197"/>
                <a:gd name="connsiteY22" fmla="*/ 4348163 h 4844224"/>
                <a:gd name="connsiteX23" fmla="*/ 3445469 w 5085197"/>
                <a:gd name="connsiteY23" fmla="*/ 4623435 h 4844224"/>
                <a:gd name="connsiteX24" fmla="*/ 3549196 w 5085197"/>
                <a:gd name="connsiteY24" fmla="*/ 4727163 h 4844224"/>
                <a:gd name="connsiteX25" fmla="*/ 3953913 w 5085197"/>
                <a:gd name="connsiteY25" fmla="*/ 4773073 h 4844224"/>
                <a:gd name="connsiteX26" fmla="*/ 4406542 w 5085197"/>
                <a:gd name="connsiteY26" fmla="*/ 4729163 h 4844224"/>
                <a:gd name="connsiteX27" fmla="*/ 4573991 w 5085197"/>
                <a:gd name="connsiteY27" fmla="*/ 4709256 h 4844224"/>
                <a:gd name="connsiteX28" fmla="*/ 5085198 w 5085197"/>
                <a:gd name="connsiteY28" fmla="*/ 4844225 h 484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085197" h="4844224">
                  <a:moveTo>
                    <a:pt x="425663" y="0"/>
                  </a:moveTo>
                  <a:cubicBezTo>
                    <a:pt x="425663" y="0"/>
                    <a:pt x="309172" y="142875"/>
                    <a:pt x="277263" y="200882"/>
                  </a:cubicBezTo>
                  <a:cubicBezTo>
                    <a:pt x="229448" y="287846"/>
                    <a:pt x="191253" y="379571"/>
                    <a:pt x="155629" y="472154"/>
                  </a:cubicBezTo>
                  <a:cubicBezTo>
                    <a:pt x="116291" y="574548"/>
                    <a:pt x="80953" y="678561"/>
                    <a:pt x="55998" y="785336"/>
                  </a:cubicBezTo>
                  <a:cubicBezTo>
                    <a:pt x="27804" y="906399"/>
                    <a:pt x="13707" y="1030224"/>
                    <a:pt x="6182" y="1154335"/>
                  </a:cubicBezTo>
                  <a:cubicBezTo>
                    <a:pt x="-2391" y="1295114"/>
                    <a:pt x="-1724" y="1436370"/>
                    <a:pt x="6182" y="1577245"/>
                  </a:cubicBezTo>
                  <a:cubicBezTo>
                    <a:pt x="13421" y="1706309"/>
                    <a:pt x="26851" y="1835372"/>
                    <a:pt x="59998" y="1960245"/>
                  </a:cubicBezTo>
                  <a:cubicBezTo>
                    <a:pt x="88097" y="2066258"/>
                    <a:pt x="130007" y="2168176"/>
                    <a:pt x="187633" y="2261426"/>
                  </a:cubicBezTo>
                  <a:cubicBezTo>
                    <a:pt x="236496" y="2340578"/>
                    <a:pt x="296028" y="2412587"/>
                    <a:pt x="365084" y="2474881"/>
                  </a:cubicBezTo>
                  <a:cubicBezTo>
                    <a:pt x="447761" y="2549366"/>
                    <a:pt x="542439" y="2609088"/>
                    <a:pt x="642261" y="2658428"/>
                  </a:cubicBezTo>
                  <a:cubicBezTo>
                    <a:pt x="744941" y="2709196"/>
                    <a:pt x="852573" y="2749963"/>
                    <a:pt x="965254" y="2770156"/>
                  </a:cubicBezTo>
                  <a:cubicBezTo>
                    <a:pt x="1080030" y="2790635"/>
                    <a:pt x="1197664" y="2789778"/>
                    <a:pt x="1312155" y="2812066"/>
                  </a:cubicBezTo>
                  <a:cubicBezTo>
                    <a:pt x="1375877" y="2824448"/>
                    <a:pt x="1437980" y="2844641"/>
                    <a:pt x="1493606" y="2877884"/>
                  </a:cubicBezTo>
                  <a:cubicBezTo>
                    <a:pt x="1578283" y="2928366"/>
                    <a:pt x="1643053" y="3005138"/>
                    <a:pt x="1700965" y="3085338"/>
                  </a:cubicBezTo>
                  <a:cubicBezTo>
                    <a:pt x="1756020" y="3161538"/>
                    <a:pt x="1805645" y="3241548"/>
                    <a:pt x="1856508" y="3320701"/>
                  </a:cubicBezTo>
                  <a:cubicBezTo>
                    <a:pt x="1888893" y="3371183"/>
                    <a:pt x="1922707" y="3421380"/>
                    <a:pt x="1968141" y="3460337"/>
                  </a:cubicBezTo>
                  <a:cubicBezTo>
                    <a:pt x="2019005" y="3503962"/>
                    <a:pt x="2082060" y="3529679"/>
                    <a:pt x="2147593" y="3544157"/>
                  </a:cubicBezTo>
                  <a:cubicBezTo>
                    <a:pt x="2260559" y="3569018"/>
                    <a:pt x="2377526" y="3558445"/>
                    <a:pt x="2492493" y="3544157"/>
                  </a:cubicBezTo>
                  <a:cubicBezTo>
                    <a:pt x="2572122" y="3534251"/>
                    <a:pt x="2653370" y="3521012"/>
                    <a:pt x="2729760" y="3544157"/>
                  </a:cubicBezTo>
                  <a:cubicBezTo>
                    <a:pt x="2781291" y="3559778"/>
                    <a:pt x="2826249" y="3590735"/>
                    <a:pt x="2865301" y="3627978"/>
                  </a:cubicBezTo>
                  <a:cubicBezTo>
                    <a:pt x="2910831" y="3671411"/>
                    <a:pt x="2948550" y="3722180"/>
                    <a:pt x="2984935" y="3773615"/>
                  </a:cubicBezTo>
                  <a:cubicBezTo>
                    <a:pt x="3035608" y="3845147"/>
                    <a:pt x="3084471" y="3918109"/>
                    <a:pt x="3126477" y="3995071"/>
                  </a:cubicBezTo>
                  <a:cubicBezTo>
                    <a:pt x="3188961" y="4109371"/>
                    <a:pt x="3239729" y="4229576"/>
                    <a:pt x="3293926" y="4348163"/>
                  </a:cubicBezTo>
                  <a:cubicBezTo>
                    <a:pt x="3337646" y="4443698"/>
                    <a:pt x="3384318" y="4538187"/>
                    <a:pt x="3445469" y="4623435"/>
                  </a:cubicBezTo>
                  <a:cubicBezTo>
                    <a:pt x="3474330" y="4663631"/>
                    <a:pt x="3507858" y="4700207"/>
                    <a:pt x="3549196" y="4727163"/>
                  </a:cubicBezTo>
                  <a:cubicBezTo>
                    <a:pt x="3665401" y="4802886"/>
                    <a:pt x="3813896" y="4783931"/>
                    <a:pt x="3953913" y="4773073"/>
                  </a:cubicBezTo>
                  <a:cubicBezTo>
                    <a:pt x="4105170" y="4761262"/>
                    <a:pt x="4256904" y="4753928"/>
                    <a:pt x="4406542" y="4729163"/>
                  </a:cubicBezTo>
                  <a:cubicBezTo>
                    <a:pt x="4462168" y="4720019"/>
                    <a:pt x="4517698" y="4709256"/>
                    <a:pt x="4573991" y="4709256"/>
                  </a:cubicBezTo>
                  <a:cubicBezTo>
                    <a:pt x="4675813" y="4709065"/>
                    <a:pt x="4891841" y="4844225"/>
                    <a:pt x="5085198" y="4844225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E65E8AD-ED51-4874-AABA-DDA0C15978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22792" y="1004887"/>
              <a:ext cx="5010476" cy="4649438"/>
            </a:xfrm>
            <a:custGeom>
              <a:avLst/>
              <a:gdLst>
                <a:gd name="connsiteX0" fmla="*/ 454193 w 5010476"/>
                <a:gd name="connsiteY0" fmla="*/ 0 h 4649438"/>
                <a:gd name="connsiteX1" fmla="*/ 352085 w 5010476"/>
                <a:gd name="connsiteY1" fmla="*/ 92869 h 4649438"/>
                <a:gd name="connsiteX2" fmla="*/ 242452 w 5010476"/>
                <a:gd name="connsiteY2" fmla="*/ 260414 h 4649438"/>
                <a:gd name="connsiteX3" fmla="*/ 130819 w 5010476"/>
                <a:gd name="connsiteY3" fmla="*/ 535686 h 4649438"/>
                <a:gd name="connsiteX4" fmla="*/ 57000 w 5010476"/>
                <a:gd name="connsiteY4" fmla="*/ 761143 h 4649438"/>
                <a:gd name="connsiteX5" fmla="*/ 3184 w 5010476"/>
                <a:gd name="connsiteY5" fmla="*/ 1140143 h 4649438"/>
                <a:gd name="connsiteX6" fmla="*/ 3184 w 5010476"/>
                <a:gd name="connsiteY6" fmla="*/ 1439704 h 4649438"/>
                <a:gd name="connsiteX7" fmla="*/ 60524 w 5010476"/>
                <a:gd name="connsiteY7" fmla="*/ 1905953 h 4649438"/>
                <a:gd name="connsiteX8" fmla="*/ 213686 w 5010476"/>
                <a:gd name="connsiteY8" fmla="*/ 2269808 h 4649438"/>
                <a:gd name="connsiteX9" fmla="*/ 373325 w 5010476"/>
                <a:gd name="connsiteY9" fmla="*/ 2455926 h 4649438"/>
                <a:gd name="connsiteX10" fmla="*/ 644502 w 5010476"/>
                <a:gd name="connsiteY10" fmla="*/ 2625662 h 4649438"/>
                <a:gd name="connsiteX11" fmla="*/ 902915 w 5010476"/>
                <a:gd name="connsiteY11" fmla="*/ 2697195 h 4649438"/>
                <a:gd name="connsiteX12" fmla="*/ 1224860 w 5010476"/>
                <a:gd name="connsiteY12" fmla="*/ 2719102 h 4649438"/>
                <a:gd name="connsiteX13" fmla="*/ 1430315 w 5010476"/>
                <a:gd name="connsiteY13" fmla="*/ 2731008 h 4649438"/>
                <a:gd name="connsiteX14" fmla="*/ 1652914 w 5010476"/>
                <a:gd name="connsiteY14" fmla="*/ 2852642 h 4649438"/>
                <a:gd name="connsiteX15" fmla="*/ 1739306 w 5010476"/>
                <a:gd name="connsiteY15" fmla="*/ 2985611 h 4649438"/>
                <a:gd name="connsiteX16" fmla="*/ 1848938 w 5010476"/>
                <a:gd name="connsiteY16" fmla="*/ 3155156 h 4649438"/>
                <a:gd name="connsiteX17" fmla="*/ 2015054 w 5010476"/>
                <a:gd name="connsiteY17" fmla="*/ 3294793 h 4649438"/>
                <a:gd name="connsiteX18" fmla="*/ 2231082 w 5010476"/>
                <a:gd name="connsiteY18" fmla="*/ 3336322 h 4649438"/>
                <a:gd name="connsiteX19" fmla="*/ 2427106 w 5010476"/>
                <a:gd name="connsiteY19" fmla="*/ 3278124 h 4649438"/>
                <a:gd name="connsiteX20" fmla="*/ 2531786 w 5010476"/>
                <a:gd name="connsiteY20" fmla="*/ 3151823 h 4649438"/>
                <a:gd name="connsiteX21" fmla="*/ 2520165 w 5010476"/>
                <a:gd name="connsiteY21" fmla="*/ 2907411 h 4649438"/>
                <a:gd name="connsiteX22" fmla="*/ 2481970 w 5010476"/>
                <a:gd name="connsiteY22" fmla="*/ 2648045 h 4649438"/>
                <a:gd name="connsiteX23" fmla="*/ 2458729 w 5010476"/>
                <a:gd name="connsiteY23" fmla="*/ 2513362 h 4649438"/>
                <a:gd name="connsiteX24" fmla="*/ 2458729 w 5010476"/>
                <a:gd name="connsiteY24" fmla="*/ 2408587 h 4649438"/>
                <a:gd name="connsiteX25" fmla="*/ 2581697 w 5010476"/>
                <a:gd name="connsiteY25" fmla="*/ 2310479 h 4649438"/>
                <a:gd name="connsiteX26" fmla="*/ 2762767 w 5010476"/>
                <a:gd name="connsiteY26" fmla="*/ 2325434 h 4649438"/>
                <a:gd name="connsiteX27" fmla="*/ 2872400 w 5010476"/>
                <a:gd name="connsiteY27" fmla="*/ 2410206 h 4649438"/>
                <a:gd name="connsiteX28" fmla="*/ 2925549 w 5010476"/>
                <a:gd name="connsiteY28" fmla="*/ 2637949 h 4649438"/>
                <a:gd name="connsiteX29" fmla="*/ 2820869 w 5010476"/>
                <a:gd name="connsiteY29" fmla="*/ 2968752 h 4649438"/>
                <a:gd name="connsiteX30" fmla="*/ 2789342 w 5010476"/>
                <a:gd name="connsiteY30" fmla="*/ 3194876 h 4649438"/>
                <a:gd name="connsiteX31" fmla="*/ 2889069 w 5010476"/>
                <a:gd name="connsiteY31" fmla="*/ 3447574 h 4649438"/>
                <a:gd name="connsiteX32" fmla="*/ 3070139 w 5010476"/>
                <a:gd name="connsiteY32" fmla="*/ 3783330 h 4649438"/>
                <a:gd name="connsiteX33" fmla="*/ 3181486 w 5010476"/>
                <a:gd name="connsiteY33" fmla="*/ 4014407 h 4649438"/>
                <a:gd name="connsiteX34" fmla="*/ 3351888 w 5010476"/>
                <a:gd name="connsiteY34" fmla="*/ 4312539 h 4649438"/>
                <a:gd name="connsiteX35" fmla="*/ 3512194 w 5010476"/>
                <a:gd name="connsiteY35" fmla="*/ 4504087 h 4649438"/>
                <a:gd name="connsiteX36" fmla="*/ 3670119 w 5010476"/>
                <a:gd name="connsiteY36" fmla="*/ 4595051 h 4649438"/>
                <a:gd name="connsiteX37" fmla="*/ 3909386 w 5010476"/>
                <a:gd name="connsiteY37" fmla="*/ 4623816 h 4649438"/>
                <a:gd name="connsiteX38" fmla="*/ 4136653 w 5010476"/>
                <a:gd name="connsiteY38" fmla="*/ 4623816 h 4649438"/>
                <a:gd name="connsiteX39" fmla="*/ 4435071 w 5010476"/>
                <a:gd name="connsiteY39" fmla="*/ 4599432 h 4649438"/>
                <a:gd name="connsiteX40" fmla="*/ 4562992 w 5010476"/>
                <a:gd name="connsiteY40" fmla="*/ 4599432 h 4649438"/>
                <a:gd name="connsiteX41" fmla="*/ 5010477 w 5010476"/>
                <a:gd name="connsiteY41" fmla="*/ 4649439 h 46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10476" h="4649438">
                  <a:moveTo>
                    <a:pt x="454193" y="0"/>
                  </a:moveTo>
                  <a:cubicBezTo>
                    <a:pt x="448478" y="9811"/>
                    <a:pt x="357800" y="83153"/>
                    <a:pt x="352085" y="92869"/>
                  </a:cubicBezTo>
                  <a:cubicBezTo>
                    <a:pt x="318271" y="150495"/>
                    <a:pt x="275694" y="202597"/>
                    <a:pt x="242452" y="260414"/>
                  </a:cubicBezTo>
                  <a:cubicBezTo>
                    <a:pt x="192922" y="346424"/>
                    <a:pt x="162632" y="441484"/>
                    <a:pt x="130819" y="535686"/>
                  </a:cubicBezTo>
                  <a:cubicBezTo>
                    <a:pt x="105482" y="610648"/>
                    <a:pt x="77574" y="684752"/>
                    <a:pt x="57000" y="761143"/>
                  </a:cubicBezTo>
                  <a:cubicBezTo>
                    <a:pt x="23853" y="884682"/>
                    <a:pt x="8994" y="1012222"/>
                    <a:pt x="3184" y="1140143"/>
                  </a:cubicBezTo>
                  <a:cubicBezTo>
                    <a:pt x="-1388" y="1239964"/>
                    <a:pt x="-721" y="1339882"/>
                    <a:pt x="3184" y="1439704"/>
                  </a:cubicBezTo>
                  <a:cubicBezTo>
                    <a:pt x="9280" y="1596676"/>
                    <a:pt x="22805" y="1753553"/>
                    <a:pt x="60524" y="1905953"/>
                  </a:cubicBezTo>
                  <a:cubicBezTo>
                    <a:pt x="92433" y="2034635"/>
                    <a:pt x="141106" y="2158937"/>
                    <a:pt x="213686" y="2269808"/>
                  </a:cubicBezTo>
                  <a:cubicBezTo>
                    <a:pt x="258644" y="2338483"/>
                    <a:pt x="312080" y="2401253"/>
                    <a:pt x="373325" y="2455926"/>
                  </a:cubicBezTo>
                  <a:cubicBezTo>
                    <a:pt x="453431" y="2527459"/>
                    <a:pt x="545252" y="2584514"/>
                    <a:pt x="644502" y="2625662"/>
                  </a:cubicBezTo>
                  <a:cubicBezTo>
                    <a:pt x="727370" y="2660047"/>
                    <a:pt x="814428" y="2683002"/>
                    <a:pt x="902915" y="2697195"/>
                  </a:cubicBezTo>
                  <a:cubicBezTo>
                    <a:pt x="1009310" y="2714244"/>
                    <a:pt x="1117133" y="2718911"/>
                    <a:pt x="1224860" y="2719102"/>
                  </a:cubicBezTo>
                  <a:cubicBezTo>
                    <a:pt x="1293726" y="2719292"/>
                    <a:pt x="1362878" y="2717673"/>
                    <a:pt x="1430315" y="2731008"/>
                  </a:cubicBezTo>
                  <a:cubicBezTo>
                    <a:pt x="1515563" y="2747867"/>
                    <a:pt x="1595383" y="2787872"/>
                    <a:pt x="1652914" y="2852642"/>
                  </a:cubicBezTo>
                  <a:cubicBezTo>
                    <a:pt x="1688061" y="2892266"/>
                    <a:pt x="1713398" y="2939320"/>
                    <a:pt x="1739306" y="2985611"/>
                  </a:cubicBezTo>
                  <a:cubicBezTo>
                    <a:pt x="1772167" y="3044476"/>
                    <a:pt x="1806743" y="3102578"/>
                    <a:pt x="1848938" y="3155156"/>
                  </a:cubicBezTo>
                  <a:cubicBezTo>
                    <a:pt x="1894754" y="3212306"/>
                    <a:pt x="1949427" y="3262503"/>
                    <a:pt x="2015054" y="3294793"/>
                  </a:cubicBezTo>
                  <a:cubicBezTo>
                    <a:pt x="2081825" y="3327749"/>
                    <a:pt x="2156596" y="3340037"/>
                    <a:pt x="2231082" y="3336322"/>
                  </a:cubicBezTo>
                  <a:cubicBezTo>
                    <a:pt x="2300423" y="3332893"/>
                    <a:pt x="2368813" y="3315557"/>
                    <a:pt x="2427106" y="3278124"/>
                  </a:cubicBezTo>
                  <a:cubicBezTo>
                    <a:pt x="2474541" y="3247644"/>
                    <a:pt x="2513403" y="3204877"/>
                    <a:pt x="2531786" y="3151823"/>
                  </a:cubicBezTo>
                  <a:cubicBezTo>
                    <a:pt x="2558837" y="3073622"/>
                    <a:pt x="2535691" y="2989707"/>
                    <a:pt x="2520165" y="2907411"/>
                  </a:cubicBezTo>
                  <a:cubicBezTo>
                    <a:pt x="2503973" y="2821496"/>
                    <a:pt x="2495781" y="2734342"/>
                    <a:pt x="2481970" y="2648045"/>
                  </a:cubicBezTo>
                  <a:cubicBezTo>
                    <a:pt x="2474731" y="2603087"/>
                    <a:pt x="2466159" y="2558320"/>
                    <a:pt x="2458729" y="2513362"/>
                  </a:cubicBezTo>
                  <a:cubicBezTo>
                    <a:pt x="2452919" y="2478310"/>
                    <a:pt x="2447870" y="2442305"/>
                    <a:pt x="2458729" y="2408587"/>
                  </a:cubicBezTo>
                  <a:cubicBezTo>
                    <a:pt x="2475779" y="2355628"/>
                    <a:pt x="2527119" y="2324481"/>
                    <a:pt x="2581697" y="2310479"/>
                  </a:cubicBezTo>
                  <a:cubicBezTo>
                    <a:pt x="2641990" y="2295049"/>
                    <a:pt x="2705617" y="2300954"/>
                    <a:pt x="2762767" y="2325434"/>
                  </a:cubicBezTo>
                  <a:cubicBezTo>
                    <a:pt x="2806011" y="2343912"/>
                    <a:pt x="2844206" y="2372582"/>
                    <a:pt x="2872400" y="2410206"/>
                  </a:cubicBezTo>
                  <a:cubicBezTo>
                    <a:pt x="2920787" y="2474595"/>
                    <a:pt x="2933931" y="2557463"/>
                    <a:pt x="2925549" y="2637949"/>
                  </a:cubicBezTo>
                  <a:cubicBezTo>
                    <a:pt x="2913548" y="2753392"/>
                    <a:pt x="2857636" y="2858262"/>
                    <a:pt x="2820869" y="2968752"/>
                  </a:cubicBezTo>
                  <a:cubicBezTo>
                    <a:pt x="2796486" y="3041904"/>
                    <a:pt x="2780388" y="3118390"/>
                    <a:pt x="2789342" y="3194876"/>
                  </a:cubicBezTo>
                  <a:cubicBezTo>
                    <a:pt x="2799914" y="3285554"/>
                    <a:pt x="2844587" y="3367373"/>
                    <a:pt x="2889069" y="3447574"/>
                  </a:cubicBezTo>
                  <a:cubicBezTo>
                    <a:pt x="2950695" y="3558826"/>
                    <a:pt x="3013560" y="3669506"/>
                    <a:pt x="3070139" y="3783330"/>
                  </a:cubicBezTo>
                  <a:cubicBezTo>
                    <a:pt x="3108239" y="3859911"/>
                    <a:pt x="3143481" y="3937826"/>
                    <a:pt x="3181486" y="4014407"/>
                  </a:cubicBezTo>
                  <a:cubicBezTo>
                    <a:pt x="3232445" y="4116991"/>
                    <a:pt x="3288452" y="4217099"/>
                    <a:pt x="3351888" y="4312539"/>
                  </a:cubicBezTo>
                  <a:cubicBezTo>
                    <a:pt x="3398180" y="4382262"/>
                    <a:pt x="3448567" y="4449795"/>
                    <a:pt x="3512194" y="4504087"/>
                  </a:cubicBezTo>
                  <a:cubicBezTo>
                    <a:pt x="3558867" y="4543901"/>
                    <a:pt x="3611826" y="4575906"/>
                    <a:pt x="3670119" y="4595051"/>
                  </a:cubicBezTo>
                  <a:cubicBezTo>
                    <a:pt x="3746795" y="4620292"/>
                    <a:pt x="3828519" y="4621911"/>
                    <a:pt x="3909386" y="4623816"/>
                  </a:cubicBezTo>
                  <a:cubicBezTo>
                    <a:pt x="3985205" y="4625531"/>
                    <a:pt x="4061025" y="4627436"/>
                    <a:pt x="4136653" y="4623816"/>
                  </a:cubicBezTo>
                  <a:cubicBezTo>
                    <a:pt x="4236380" y="4619054"/>
                    <a:pt x="4335345" y="4605052"/>
                    <a:pt x="4435071" y="4599432"/>
                  </a:cubicBezTo>
                  <a:cubicBezTo>
                    <a:pt x="4477648" y="4597051"/>
                    <a:pt x="4520415" y="4596194"/>
                    <a:pt x="4562992" y="4599432"/>
                  </a:cubicBezTo>
                  <a:cubicBezTo>
                    <a:pt x="4649765" y="4606005"/>
                    <a:pt x="4925799" y="4629150"/>
                    <a:pt x="5010477" y="464943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8E5C306-3C29-4BD3-97E1-DCA86FF3E0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99586" y="1004887"/>
              <a:ext cx="4933777" cy="4552473"/>
            </a:xfrm>
            <a:custGeom>
              <a:avLst/>
              <a:gdLst>
                <a:gd name="connsiteX0" fmla="*/ 4933778 w 4933777"/>
                <a:gd name="connsiteY0" fmla="*/ 4552474 h 4552473"/>
                <a:gd name="connsiteX1" fmla="*/ 4020997 w 4933777"/>
                <a:gd name="connsiteY1" fmla="*/ 4493324 h 4552473"/>
                <a:gd name="connsiteX2" fmla="*/ 3777538 w 4933777"/>
                <a:gd name="connsiteY2" fmla="*/ 4468273 h 4552473"/>
                <a:gd name="connsiteX3" fmla="*/ 3411207 w 4933777"/>
                <a:gd name="connsiteY3" fmla="*/ 4277868 h 4552473"/>
                <a:gd name="connsiteX4" fmla="*/ 3215944 w 4933777"/>
                <a:gd name="connsiteY4" fmla="*/ 3958971 h 4552473"/>
                <a:gd name="connsiteX5" fmla="*/ 3056400 w 4933777"/>
                <a:gd name="connsiteY5" fmla="*/ 3618548 h 4552473"/>
                <a:gd name="connsiteX6" fmla="*/ 2963341 w 4933777"/>
                <a:gd name="connsiteY6" fmla="*/ 3314319 h 4552473"/>
                <a:gd name="connsiteX7" fmla="*/ 3029825 w 4933777"/>
                <a:gd name="connsiteY7" fmla="*/ 2870454 h 4552473"/>
                <a:gd name="connsiteX8" fmla="*/ 3094595 w 4933777"/>
                <a:gd name="connsiteY8" fmla="*/ 2449830 h 4552473"/>
                <a:gd name="connsiteX9" fmla="*/ 2979915 w 4933777"/>
                <a:gd name="connsiteY9" fmla="*/ 2245328 h 4552473"/>
                <a:gd name="connsiteX10" fmla="*/ 2843707 w 4933777"/>
                <a:gd name="connsiteY10" fmla="*/ 2162175 h 4552473"/>
                <a:gd name="connsiteX11" fmla="*/ 2529668 w 4933777"/>
                <a:gd name="connsiteY11" fmla="*/ 2080736 h 4552473"/>
                <a:gd name="connsiteX12" fmla="*/ 2336977 w 4933777"/>
                <a:gd name="connsiteY12" fmla="*/ 2125599 h 4552473"/>
                <a:gd name="connsiteX13" fmla="*/ 2044559 w 4933777"/>
                <a:gd name="connsiteY13" fmla="*/ 2271903 h 4552473"/>
                <a:gd name="connsiteX14" fmla="*/ 2007317 w 4933777"/>
                <a:gd name="connsiteY14" fmla="*/ 2312099 h 4552473"/>
                <a:gd name="connsiteX15" fmla="*/ 1999030 w 4933777"/>
                <a:gd name="connsiteY15" fmla="*/ 2371916 h 4552473"/>
                <a:gd name="connsiteX16" fmla="*/ 2129427 w 4933777"/>
                <a:gd name="connsiteY16" fmla="*/ 2502408 h 4552473"/>
                <a:gd name="connsiteX17" fmla="*/ 2226582 w 4933777"/>
                <a:gd name="connsiteY17" fmla="*/ 2627948 h 4552473"/>
                <a:gd name="connsiteX18" fmla="*/ 2273064 w 4933777"/>
                <a:gd name="connsiteY18" fmla="*/ 2782538 h 4552473"/>
                <a:gd name="connsiteX19" fmla="*/ 2203246 w 4933777"/>
                <a:gd name="connsiteY19" fmla="*/ 2993612 h 4552473"/>
                <a:gd name="connsiteX20" fmla="*/ 2115140 w 4933777"/>
                <a:gd name="connsiteY20" fmla="*/ 3048476 h 4552473"/>
                <a:gd name="connsiteX21" fmla="*/ 1952262 w 4933777"/>
                <a:gd name="connsiteY21" fmla="*/ 3025235 h 4552473"/>
                <a:gd name="connsiteX22" fmla="*/ 1801100 w 4933777"/>
                <a:gd name="connsiteY22" fmla="*/ 2888933 h 4552473"/>
                <a:gd name="connsiteX23" fmla="*/ 1722995 w 4933777"/>
                <a:gd name="connsiteY23" fmla="*/ 2689479 h 4552473"/>
                <a:gd name="connsiteX24" fmla="*/ 1653177 w 4933777"/>
                <a:gd name="connsiteY24" fmla="*/ 2574798 h 4552473"/>
                <a:gd name="connsiteX25" fmla="*/ 1500301 w 4933777"/>
                <a:gd name="connsiteY25" fmla="*/ 2531555 h 4552473"/>
                <a:gd name="connsiteX26" fmla="*/ 1364093 w 4933777"/>
                <a:gd name="connsiteY26" fmla="*/ 2583085 h 4552473"/>
                <a:gd name="connsiteX27" fmla="*/ 1191310 w 4933777"/>
                <a:gd name="connsiteY27" fmla="*/ 2618041 h 4552473"/>
                <a:gd name="connsiteX28" fmla="*/ 759351 w 4933777"/>
                <a:gd name="connsiteY28" fmla="*/ 2618041 h 4552473"/>
                <a:gd name="connsiteX29" fmla="*/ 506843 w 4933777"/>
                <a:gd name="connsiteY29" fmla="*/ 2521649 h 4552473"/>
                <a:gd name="connsiteX30" fmla="*/ 290816 w 4933777"/>
                <a:gd name="connsiteY30" fmla="*/ 2343817 h 4552473"/>
                <a:gd name="connsiteX31" fmla="*/ 126320 w 4933777"/>
                <a:gd name="connsiteY31" fmla="*/ 2062925 h 4552473"/>
                <a:gd name="connsiteX32" fmla="*/ 24021 w 4933777"/>
                <a:gd name="connsiteY32" fmla="*/ 1594295 h 4552473"/>
                <a:gd name="connsiteX33" fmla="*/ 1066 w 4933777"/>
                <a:gd name="connsiteY33" fmla="*/ 1140428 h 4552473"/>
                <a:gd name="connsiteX34" fmla="*/ 87172 w 4933777"/>
                <a:gd name="connsiteY34" fmla="*/ 617601 h 4552473"/>
                <a:gd name="connsiteX35" fmla="*/ 256526 w 4933777"/>
                <a:gd name="connsiteY35" fmla="*/ 249936 h 4552473"/>
                <a:gd name="connsiteX36" fmla="*/ 461504 w 4933777"/>
                <a:gd name="connsiteY36" fmla="*/ 0 h 455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933777" h="4552473">
                  <a:moveTo>
                    <a:pt x="4933778" y="4552474"/>
                  </a:moveTo>
                  <a:cubicBezTo>
                    <a:pt x="4747183" y="4533519"/>
                    <a:pt x="4208735" y="4496562"/>
                    <a:pt x="4020997" y="4493324"/>
                  </a:cubicBezTo>
                  <a:cubicBezTo>
                    <a:pt x="3939273" y="4491895"/>
                    <a:pt x="3857548" y="4485323"/>
                    <a:pt x="3777538" y="4468273"/>
                  </a:cubicBezTo>
                  <a:cubicBezTo>
                    <a:pt x="3639807" y="4438936"/>
                    <a:pt x="3509028" y="4378738"/>
                    <a:pt x="3411207" y="4277868"/>
                  </a:cubicBezTo>
                  <a:cubicBezTo>
                    <a:pt x="3323958" y="4187857"/>
                    <a:pt x="3270236" y="4072414"/>
                    <a:pt x="3215944" y="3958971"/>
                  </a:cubicBezTo>
                  <a:cubicBezTo>
                    <a:pt x="3161842" y="3845909"/>
                    <a:pt x="3106407" y="3733419"/>
                    <a:pt x="3056400" y="3618548"/>
                  </a:cubicBezTo>
                  <a:cubicBezTo>
                    <a:pt x="3013728" y="3520631"/>
                    <a:pt x="2975152" y="3420237"/>
                    <a:pt x="2963341" y="3314319"/>
                  </a:cubicBezTo>
                  <a:cubicBezTo>
                    <a:pt x="2946672" y="3164205"/>
                    <a:pt x="2985249" y="3015329"/>
                    <a:pt x="3029825" y="2870454"/>
                  </a:cubicBezTo>
                  <a:cubicBezTo>
                    <a:pt x="3072498" y="2731865"/>
                    <a:pt x="3122790" y="2590895"/>
                    <a:pt x="3094595" y="2449830"/>
                  </a:cubicBezTo>
                  <a:cubicBezTo>
                    <a:pt x="3078879" y="2371154"/>
                    <a:pt x="3040112" y="2298383"/>
                    <a:pt x="2979915" y="2245328"/>
                  </a:cubicBezTo>
                  <a:cubicBezTo>
                    <a:pt x="2939814" y="2209991"/>
                    <a:pt x="2892094" y="2185035"/>
                    <a:pt x="2843707" y="2162175"/>
                  </a:cubicBezTo>
                  <a:cubicBezTo>
                    <a:pt x="2744075" y="2115312"/>
                    <a:pt x="2639110" y="2075212"/>
                    <a:pt x="2529668" y="2080736"/>
                  </a:cubicBezTo>
                  <a:cubicBezTo>
                    <a:pt x="2463469" y="2084070"/>
                    <a:pt x="2399651" y="2103882"/>
                    <a:pt x="2336977" y="2125599"/>
                  </a:cubicBezTo>
                  <a:cubicBezTo>
                    <a:pt x="2233059" y="2161604"/>
                    <a:pt x="2130094" y="2203133"/>
                    <a:pt x="2044559" y="2271903"/>
                  </a:cubicBezTo>
                  <a:cubicBezTo>
                    <a:pt x="2030177" y="2283524"/>
                    <a:pt x="2016175" y="2295906"/>
                    <a:pt x="2007317" y="2312099"/>
                  </a:cubicBezTo>
                  <a:cubicBezTo>
                    <a:pt x="1997315" y="2330291"/>
                    <a:pt x="1994934" y="2351532"/>
                    <a:pt x="1999030" y="2371916"/>
                  </a:cubicBezTo>
                  <a:cubicBezTo>
                    <a:pt x="2011508" y="2434019"/>
                    <a:pt x="2079040" y="2461165"/>
                    <a:pt x="2129427" y="2502408"/>
                  </a:cubicBezTo>
                  <a:cubicBezTo>
                    <a:pt x="2170766" y="2536222"/>
                    <a:pt x="2202103" y="2580418"/>
                    <a:pt x="2226582" y="2627948"/>
                  </a:cubicBezTo>
                  <a:cubicBezTo>
                    <a:pt x="2251538" y="2676335"/>
                    <a:pt x="2269254" y="2728341"/>
                    <a:pt x="2273064" y="2782538"/>
                  </a:cubicBezTo>
                  <a:cubicBezTo>
                    <a:pt x="2278589" y="2859786"/>
                    <a:pt x="2256395" y="2937605"/>
                    <a:pt x="2203246" y="2993612"/>
                  </a:cubicBezTo>
                  <a:cubicBezTo>
                    <a:pt x="2178957" y="3019235"/>
                    <a:pt x="2149144" y="3039047"/>
                    <a:pt x="2115140" y="3048476"/>
                  </a:cubicBezTo>
                  <a:cubicBezTo>
                    <a:pt x="2060752" y="3063526"/>
                    <a:pt x="2003507" y="3049905"/>
                    <a:pt x="1952262" y="3025235"/>
                  </a:cubicBezTo>
                  <a:cubicBezTo>
                    <a:pt x="1889873" y="2995136"/>
                    <a:pt x="1836724" y="2948369"/>
                    <a:pt x="1801100" y="2888933"/>
                  </a:cubicBezTo>
                  <a:cubicBezTo>
                    <a:pt x="1764239" y="2827591"/>
                    <a:pt x="1748237" y="2756630"/>
                    <a:pt x="1722995" y="2689479"/>
                  </a:cubicBezTo>
                  <a:cubicBezTo>
                    <a:pt x="1706993" y="2646903"/>
                    <a:pt x="1686896" y="2605088"/>
                    <a:pt x="1653177" y="2574798"/>
                  </a:cubicBezTo>
                  <a:cubicBezTo>
                    <a:pt x="1611839" y="2537555"/>
                    <a:pt x="1555260" y="2522315"/>
                    <a:pt x="1500301" y="2531555"/>
                  </a:cubicBezTo>
                  <a:cubicBezTo>
                    <a:pt x="1452295" y="2539651"/>
                    <a:pt x="1409718" y="2565749"/>
                    <a:pt x="1364093" y="2583085"/>
                  </a:cubicBezTo>
                  <a:cubicBezTo>
                    <a:pt x="1308944" y="2603945"/>
                    <a:pt x="1249984" y="2611374"/>
                    <a:pt x="1191310" y="2618041"/>
                  </a:cubicBezTo>
                  <a:cubicBezTo>
                    <a:pt x="1047197" y="2634424"/>
                    <a:pt x="901274" y="2646236"/>
                    <a:pt x="759351" y="2618041"/>
                  </a:cubicBezTo>
                  <a:cubicBezTo>
                    <a:pt x="670388" y="2600325"/>
                    <a:pt x="585329" y="2567083"/>
                    <a:pt x="506843" y="2521649"/>
                  </a:cubicBezTo>
                  <a:cubicBezTo>
                    <a:pt x="425595" y="2474595"/>
                    <a:pt x="352253" y="2414778"/>
                    <a:pt x="290816" y="2343817"/>
                  </a:cubicBezTo>
                  <a:cubicBezTo>
                    <a:pt x="219284" y="2261140"/>
                    <a:pt x="165753" y="2164937"/>
                    <a:pt x="126320" y="2062925"/>
                  </a:cubicBezTo>
                  <a:cubicBezTo>
                    <a:pt x="68503" y="1913192"/>
                    <a:pt x="42500" y="1753838"/>
                    <a:pt x="24021" y="1594295"/>
                  </a:cubicBezTo>
                  <a:cubicBezTo>
                    <a:pt x="6590" y="1443609"/>
                    <a:pt x="-3411" y="1292066"/>
                    <a:pt x="1066" y="1140428"/>
                  </a:cubicBezTo>
                  <a:cubicBezTo>
                    <a:pt x="6305" y="962882"/>
                    <a:pt x="31927" y="786289"/>
                    <a:pt x="87172" y="617601"/>
                  </a:cubicBezTo>
                  <a:cubicBezTo>
                    <a:pt x="129272" y="489014"/>
                    <a:pt x="190423" y="367951"/>
                    <a:pt x="256526" y="249936"/>
                  </a:cubicBezTo>
                  <a:cubicBezTo>
                    <a:pt x="281577" y="205645"/>
                    <a:pt x="431786" y="41243"/>
                    <a:pt x="46150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B2BA2F3-A842-4EA4-8CB8-FD66BD1CEE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72372" y="1004887"/>
              <a:ext cx="4844417" cy="4402074"/>
            </a:xfrm>
            <a:custGeom>
              <a:avLst/>
              <a:gdLst>
                <a:gd name="connsiteX0" fmla="*/ 486254 w 4844417"/>
                <a:gd name="connsiteY0" fmla="*/ 0 h 4402074"/>
                <a:gd name="connsiteX1" fmla="*/ 223364 w 4844417"/>
                <a:gd name="connsiteY1" fmla="*/ 286226 h 4402074"/>
                <a:gd name="connsiteX2" fmla="*/ 67821 w 4844417"/>
                <a:gd name="connsiteY2" fmla="*/ 699135 h 4402074"/>
                <a:gd name="connsiteX3" fmla="*/ 3 w 4844417"/>
                <a:gd name="connsiteY3" fmla="*/ 1273683 h 4402074"/>
                <a:gd name="connsiteX4" fmla="*/ 135543 w 4844417"/>
                <a:gd name="connsiteY4" fmla="*/ 2031683 h 4402074"/>
                <a:gd name="connsiteX5" fmla="*/ 297088 w 4844417"/>
                <a:gd name="connsiteY5" fmla="*/ 2312956 h 4402074"/>
                <a:gd name="connsiteX6" fmla="*/ 582171 w 4844417"/>
                <a:gd name="connsiteY6" fmla="*/ 2518410 h 4402074"/>
                <a:gd name="connsiteX7" fmla="*/ 972982 w 4844417"/>
                <a:gd name="connsiteY7" fmla="*/ 2518410 h 4402074"/>
                <a:gd name="connsiteX8" fmla="*/ 1389700 w 4844417"/>
                <a:gd name="connsiteY8" fmla="*/ 2350484 h 4402074"/>
                <a:gd name="connsiteX9" fmla="*/ 1665544 w 4844417"/>
                <a:gd name="connsiteY9" fmla="*/ 2204180 h 4402074"/>
                <a:gd name="connsiteX10" fmla="*/ 2180656 w 4844417"/>
                <a:gd name="connsiteY10" fmla="*/ 1966436 h 4402074"/>
                <a:gd name="connsiteX11" fmla="*/ 2499649 w 4844417"/>
                <a:gd name="connsiteY11" fmla="*/ 1926527 h 4402074"/>
                <a:gd name="connsiteX12" fmla="*/ 2867695 w 4844417"/>
                <a:gd name="connsiteY12" fmla="*/ 2041303 h 4402074"/>
                <a:gd name="connsiteX13" fmla="*/ 3100295 w 4844417"/>
                <a:gd name="connsiteY13" fmla="*/ 2147602 h 4402074"/>
                <a:gd name="connsiteX14" fmla="*/ 3275174 w 4844417"/>
                <a:gd name="connsiteY14" fmla="*/ 2370582 h 4402074"/>
                <a:gd name="connsiteX15" fmla="*/ 3246123 w 4844417"/>
                <a:gd name="connsiteY15" fmla="*/ 2631948 h 4402074"/>
                <a:gd name="connsiteX16" fmla="*/ 3102581 w 4844417"/>
                <a:gd name="connsiteY16" fmla="*/ 2947892 h 4402074"/>
                <a:gd name="connsiteX17" fmla="*/ 3070958 w 4844417"/>
                <a:gd name="connsiteY17" fmla="*/ 3462052 h 4402074"/>
                <a:gd name="connsiteX18" fmla="*/ 3194402 w 4844417"/>
                <a:gd name="connsiteY18" fmla="*/ 3792379 h 4402074"/>
                <a:gd name="connsiteX19" fmla="*/ 3329371 w 4844417"/>
                <a:gd name="connsiteY19" fmla="*/ 4048030 h 4402074"/>
                <a:gd name="connsiteX20" fmla="*/ 3539017 w 4844417"/>
                <a:gd name="connsiteY20" fmla="*/ 4257771 h 4402074"/>
                <a:gd name="connsiteX21" fmla="*/ 3911254 w 4844417"/>
                <a:gd name="connsiteY21" fmla="*/ 4353592 h 4402074"/>
                <a:gd name="connsiteX22" fmla="*/ 4272632 w 4844417"/>
                <a:gd name="connsiteY22" fmla="*/ 4353592 h 4402074"/>
                <a:gd name="connsiteX23" fmla="*/ 4528760 w 4844417"/>
                <a:gd name="connsiteY23" fmla="*/ 4368832 h 4402074"/>
                <a:gd name="connsiteX24" fmla="*/ 4844418 w 4844417"/>
                <a:gd name="connsiteY24" fmla="*/ 4402074 h 440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4417" h="4402074">
                  <a:moveTo>
                    <a:pt x="486254" y="0"/>
                  </a:moveTo>
                  <a:cubicBezTo>
                    <a:pt x="486254" y="0"/>
                    <a:pt x="289182" y="178689"/>
                    <a:pt x="223364" y="286226"/>
                  </a:cubicBezTo>
                  <a:cubicBezTo>
                    <a:pt x="146116" y="412337"/>
                    <a:pt x="101825" y="555022"/>
                    <a:pt x="67821" y="699135"/>
                  </a:cubicBezTo>
                  <a:cubicBezTo>
                    <a:pt x="23434" y="887540"/>
                    <a:pt x="289" y="1080135"/>
                    <a:pt x="3" y="1273683"/>
                  </a:cubicBezTo>
                  <a:cubicBezTo>
                    <a:pt x="-378" y="1532668"/>
                    <a:pt x="38865" y="1791748"/>
                    <a:pt x="135543" y="2031683"/>
                  </a:cubicBezTo>
                  <a:cubicBezTo>
                    <a:pt x="176215" y="2132648"/>
                    <a:pt x="227650" y="2229231"/>
                    <a:pt x="297088" y="2312956"/>
                  </a:cubicBezTo>
                  <a:cubicBezTo>
                    <a:pt x="373383" y="2404967"/>
                    <a:pt x="469014" y="2480882"/>
                    <a:pt x="582171" y="2518410"/>
                  </a:cubicBezTo>
                  <a:cubicBezTo>
                    <a:pt x="708091" y="2560130"/>
                    <a:pt x="843727" y="2550605"/>
                    <a:pt x="972982" y="2518410"/>
                  </a:cubicBezTo>
                  <a:cubicBezTo>
                    <a:pt x="1118714" y="2482120"/>
                    <a:pt x="1255874" y="2419160"/>
                    <a:pt x="1389700" y="2350484"/>
                  </a:cubicBezTo>
                  <a:cubicBezTo>
                    <a:pt x="1482283" y="2302955"/>
                    <a:pt x="1574104" y="2253996"/>
                    <a:pt x="1665544" y="2204180"/>
                  </a:cubicBezTo>
                  <a:cubicBezTo>
                    <a:pt x="1832137" y="2113407"/>
                    <a:pt x="1999586" y="2022348"/>
                    <a:pt x="2180656" y="1966436"/>
                  </a:cubicBezTo>
                  <a:cubicBezTo>
                    <a:pt x="2284288" y="1934432"/>
                    <a:pt x="2392016" y="1915478"/>
                    <a:pt x="2499649" y="1926527"/>
                  </a:cubicBezTo>
                  <a:cubicBezTo>
                    <a:pt x="2627950" y="1939671"/>
                    <a:pt x="2747108" y="1994535"/>
                    <a:pt x="2867695" y="2041303"/>
                  </a:cubicBezTo>
                  <a:cubicBezTo>
                    <a:pt x="2947514" y="2072259"/>
                    <a:pt x="3028667" y="2100929"/>
                    <a:pt x="3100295" y="2147602"/>
                  </a:cubicBezTo>
                  <a:cubicBezTo>
                    <a:pt x="3182401" y="2201037"/>
                    <a:pt x="3250980" y="2276189"/>
                    <a:pt x="3275174" y="2370582"/>
                  </a:cubicBezTo>
                  <a:cubicBezTo>
                    <a:pt x="3297367" y="2457450"/>
                    <a:pt x="3278508" y="2547747"/>
                    <a:pt x="3246123" y="2631948"/>
                  </a:cubicBezTo>
                  <a:cubicBezTo>
                    <a:pt x="3204403" y="2740057"/>
                    <a:pt x="3142872" y="2839307"/>
                    <a:pt x="3102581" y="2947892"/>
                  </a:cubicBezTo>
                  <a:cubicBezTo>
                    <a:pt x="3041621" y="3112103"/>
                    <a:pt x="3032668" y="3291173"/>
                    <a:pt x="3070958" y="3462052"/>
                  </a:cubicBezTo>
                  <a:cubicBezTo>
                    <a:pt x="3096771" y="3577019"/>
                    <a:pt x="3145063" y="3685223"/>
                    <a:pt x="3194402" y="3792379"/>
                  </a:cubicBezTo>
                  <a:cubicBezTo>
                    <a:pt x="3234788" y="3880104"/>
                    <a:pt x="3276127" y="3967639"/>
                    <a:pt x="3329371" y="4048030"/>
                  </a:cubicBezTo>
                  <a:cubicBezTo>
                    <a:pt x="3384712" y="4131564"/>
                    <a:pt x="3453196" y="4206335"/>
                    <a:pt x="3539017" y="4257771"/>
                  </a:cubicBezTo>
                  <a:cubicBezTo>
                    <a:pt x="3650364" y="4324541"/>
                    <a:pt x="3781142" y="4346924"/>
                    <a:pt x="3911254" y="4353592"/>
                  </a:cubicBezTo>
                  <a:cubicBezTo>
                    <a:pt x="4031554" y="4359783"/>
                    <a:pt x="4152141" y="4351878"/>
                    <a:pt x="4272632" y="4353592"/>
                  </a:cubicBezTo>
                  <a:cubicBezTo>
                    <a:pt x="4358167" y="4354830"/>
                    <a:pt x="4443511" y="4361593"/>
                    <a:pt x="4528760" y="4368832"/>
                  </a:cubicBezTo>
                  <a:cubicBezTo>
                    <a:pt x="4634201" y="4377785"/>
                    <a:pt x="4739738" y="4386644"/>
                    <a:pt x="4844418" y="4402074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1968F54-9FAB-433B-B990-0552F58E04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53707" y="1004887"/>
              <a:ext cx="3915933" cy="2452322"/>
            </a:xfrm>
            <a:custGeom>
              <a:avLst/>
              <a:gdLst>
                <a:gd name="connsiteX0" fmla="*/ 540651 w 3915933"/>
                <a:gd name="connsiteY0" fmla="*/ 0 h 2452322"/>
                <a:gd name="connsiteX1" fmla="*/ 235470 w 3915933"/>
                <a:gd name="connsiteY1" fmla="*/ 274320 h 2452322"/>
                <a:gd name="connsiteX2" fmla="*/ 103929 w 3915933"/>
                <a:gd name="connsiteY2" fmla="*/ 537496 h 2452322"/>
                <a:gd name="connsiteX3" fmla="*/ 2869 w 3915933"/>
                <a:gd name="connsiteY3" fmla="*/ 998792 h 2452322"/>
                <a:gd name="connsiteX4" fmla="*/ 59638 w 3915933"/>
                <a:gd name="connsiteY4" fmla="*/ 1582007 h 2452322"/>
                <a:gd name="connsiteX5" fmla="*/ 139934 w 3915933"/>
                <a:gd name="connsiteY5" fmla="*/ 1897856 h 2452322"/>
                <a:gd name="connsiteX6" fmla="*/ 258996 w 3915933"/>
                <a:gd name="connsiteY6" fmla="*/ 2195703 h 2452322"/>
                <a:gd name="connsiteX7" fmla="*/ 495788 w 3915933"/>
                <a:gd name="connsiteY7" fmla="*/ 2417350 h 2452322"/>
                <a:gd name="connsiteX8" fmla="*/ 627328 w 3915933"/>
                <a:gd name="connsiteY8" fmla="*/ 2450592 h 2452322"/>
                <a:gd name="connsiteX9" fmla="*/ 1170063 w 3915933"/>
                <a:gd name="connsiteY9" fmla="*/ 2249710 h 2452322"/>
                <a:gd name="connsiteX10" fmla="*/ 1352847 w 3915933"/>
                <a:gd name="connsiteY10" fmla="*/ 2102834 h 2452322"/>
                <a:gd name="connsiteX11" fmla="*/ 1978735 w 3915933"/>
                <a:gd name="connsiteY11" fmla="*/ 1834134 h 2452322"/>
                <a:gd name="connsiteX12" fmla="*/ 2306872 w 3915933"/>
                <a:gd name="connsiteY12" fmla="*/ 1789843 h 2452322"/>
                <a:gd name="connsiteX13" fmla="*/ 2731972 w 3915933"/>
                <a:gd name="connsiteY13" fmla="*/ 1870234 h 2452322"/>
                <a:gd name="connsiteX14" fmla="*/ 3172313 w 3915933"/>
                <a:gd name="connsiteY14" fmla="*/ 2021205 h 2452322"/>
                <a:gd name="connsiteX15" fmla="*/ 3573887 w 3915933"/>
                <a:gd name="connsiteY15" fmla="*/ 2010156 h 2452322"/>
                <a:gd name="connsiteX16" fmla="*/ 3860494 w 3915933"/>
                <a:gd name="connsiteY16" fmla="*/ 1867472 h 2452322"/>
                <a:gd name="connsiteX17" fmla="*/ 3913072 w 3915933"/>
                <a:gd name="connsiteY17" fmla="*/ 1652778 h 2452322"/>
                <a:gd name="connsiteX18" fmla="*/ 3681805 w 3915933"/>
                <a:gd name="connsiteY18" fmla="*/ 1295400 h 2452322"/>
                <a:gd name="connsiteX19" fmla="*/ 3029533 w 3915933"/>
                <a:gd name="connsiteY19" fmla="*/ 812197 h 2452322"/>
                <a:gd name="connsiteX20" fmla="*/ 2789789 w 3915933"/>
                <a:gd name="connsiteY20" fmla="*/ 668941 h 2452322"/>
                <a:gd name="connsiteX21" fmla="*/ 2510135 w 3915933"/>
                <a:gd name="connsiteY21" fmla="*/ 498539 h 2452322"/>
                <a:gd name="connsiteX22" fmla="*/ 2281630 w 3915933"/>
                <a:gd name="connsiteY22" fmla="*/ 355854 h 2452322"/>
                <a:gd name="connsiteX23" fmla="*/ 2002357 w 3915933"/>
                <a:gd name="connsiteY23" fmla="*/ 161544 h 2452322"/>
                <a:gd name="connsiteX24" fmla="*/ 1726037 w 3915933"/>
                <a:gd name="connsiteY24" fmla="*/ 0 h 245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5933" h="2452322">
                  <a:moveTo>
                    <a:pt x="540651" y="0"/>
                  </a:moveTo>
                  <a:cubicBezTo>
                    <a:pt x="540651" y="0"/>
                    <a:pt x="298906" y="176213"/>
                    <a:pt x="235470" y="274320"/>
                  </a:cubicBezTo>
                  <a:cubicBezTo>
                    <a:pt x="182130" y="356997"/>
                    <a:pt x="139172" y="445675"/>
                    <a:pt x="103929" y="537496"/>
                  </a:cubicBezTo>
                  <a:cubicBezTo>
                    <a:pt x="47160" y="685324"/>
                    <a:pt x="12585" y="840772"/>
                    <a:pt x="2869" y="998792"/>
                  </a:cubicBezTo>
                  <a:cubicBezTo>
                    <a:pt x="-9228" y="1194530"/>
                    <a:pt x="18300" y="1390079"/>
                    <a:pt x="59638" y="1582007"/>
                  </a:cubicBezTo>
                  <a:cubicBezTo>
                    <a:pt x="82498" y="1688211"/>
                    <a:pt x="110121" y="1793367"/>
                    <a:pt x="139934" y="1897856"/>
                  </a:cubicBezTo>
                  <a:cubicBezTo>
                    <a:pt x="169461" y="2001393"/>
                    <a:pt x="202894" y="2104073"/>
                    <a:pt x="258996" y="2195703"/>
                  </a:cubicBezTo>
                  <a:cubicBezTo>
                    <a:pt x="316623" y="2289810"/>
                    <a:pt x="395585" y="2371725"/>
                    <a:pt x="495788" y="2417350"/>
                  </a:cubicBezTo>
                  <a:cubicBezTo>
                    <a:pt x="537317" y="2436305"/>
                    <a:pt x="581799" y="2446973"/>
                    <a:pt x="627328" y="2450592"/>
                  </a:cubicBezTo>
                  <a:cubicBezTo>
                    <a:pt x="824686" y="2466404"/>
                    <a:pt x="1012233" y="2371820"/>
                    <a:pt x="1170063" y="2249710"/>
                  </a:cubicBezTo>
                  <a:cubicBezTo>
                    <a:pt x="1231975" y="2201894"/>
                    <a:pt x="1290554" y="2150174"/>
                    <a:pt x="1352847" y="2102834"/>
                  </a:cubicBezTo>
                  <a:cubicBezTo>
                    <a:pt x="1535346" y="1964246"/>
                    <a:pt x="1755564" y="1887760"/>
                    <a:pt x="1978735" y="1834134"/>
                  </a:cubicBezTo>
                  <a:cubicBezTo>
                    <a:pt x="2086558" y="1808226"/>
                    <a:pt x="2196096" y="1789462"/>
                    <a:pt x="2306872" y="1789843"/>
                  </a:cubicBezTo>
                  <a:cubicBezTo>
                    <a:pt x="2451842" y="1790319"/>
                    <a:pt x="2594812" y="1822514"/>
                    <a:pt x="2731972" y="1870234"/>
                  </a:cubicBezTo>
                  <a:cubicBezTo>
                    <a:pt x="2879038" y="1921383"/>
                    <a:pt x="3019627" y="1991963"/>
                    <a:pt x="3172313" y="2021205"/>
                  </a:cubicBezTo>
                  <a:cubicBezTo>
                    <a:pt x="3305091" y="2046732"/>
                    <a:pt x="3441204" y="2037017"/>
                    <a:pt x="3573887" y="2010156"/>
                  </a:cubicBezTo>
                  <a:cubicBezTo>
                    <a:pt x="3682567" y="1988153"/>
                    <a:pt x="3793724" y="1954435"/>
                    <a:pt x="3860494" y="1867472"/>
                  </a:cubicBezTo>
                  <a:cubicBezTo>
                    <a:pt x="3907167" y="1806607"/>
                    <a:pt x="3923073" y="1728978"/>
                    <a:pt x="3913072" y="1652778"/>
                  </a:cubicBezTo>
                  <a:cubicBezTo>
                    <a:pt x="3894118" y="1508570"/>
                    <a:pt x="3788866" y="1396079"/>
                    <a:pt x="3681805" y="1295400"/>
                  </a:cubicBezTo>
                  <a:cubicBezTo>
                    <a:pt x="3484162" y="1109472"/>
                    <a:pt x="3261277" y="953548"/>
                    <a:pt x="3029533" y="812197"/>
                  </a:cubicBezTo>
                  <a:cubicBezTo>
                    <a:pt x="2949999" y="763715"/>
                    <a:pt x="2869704" y="716661"/>
                    <a:pt x="2789789" y="668941"/>
                  </a:cubicBezTo>
                  <a:cubicBezTo>
                    <a:pt x="2696063" y="612934"/>
                    <a:pt x="2603289" y="555403"/>
                    <a:pt x="2510135" y="498539"/>
                  </a:cubicBezTo>
                  <a:cubicBezTo>
                    <a:pt x="2433459" y="451771"/>
                    <a:pt x="2356592" y="405384"/>
                    <a:pt x="2281630" y="355854"/>
                  </a:cubicBezTo>
                  <a:cubicBezTo>
                    <a:pt x="2187047" y="293370"/>
                    <a:pt x="2095988" y="225457"/>
                    <a:pt x="2002357" y="161544"/>
                  </a:cubicBezTo>
                  <a:cubicBezTo>
                    <a:pt x="1892439" y="86487"/>
                    <a:pt x="1726037" y="0"/>
                    <a:pt x="1726037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Graphic 3">
              <a:extLst>
                <a:ext uri="{FF2B5EF4-FFF2-40B4-BE49-F238E27FC236}">
                  <a16:creationId xmlns:a16="http://schemas.microsoft.com/office/drawing/2014/main" id="{7DF11618-754F-4C58-94AD-F7AA3530D6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538537" y="995362"/>
              <a:ext cx="3521990" cy="2074884"/>
              <a:chOff x="3538537" y="995362"/>
              <a:chExt cx="3521990" cy="2074884"/>
            </a:xfrm>
            <a:no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890D7E4-2E90-4189-AA14-2693B947395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D53848D-8416-4C24-A2D1-CB2D5EF4B19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5C6ABEA-3701-4591-9F7A-DF96C707B29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BABF3D0-6D14-430A-8648-AA359FF6D4E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23749" y="1004791"/>
                <a:ext cx="2567851" cy="1647045"/>
              </a:xfrm>
              <a:custGeom>
                <a:avLst/>
                <a:gdLst>
                  <a:gd name="connsiteX0" fmla="*/ 630083 w 2567851"/>
                  <a:gd name="connsiteY0" fmla="*/ 95 h 1647045"/>
                  <a:gd name="connsiteX1" fmla="*/ 124686 w 2567851"/>
                  <a:gd name="connsiteY1" fmla="*/ 410718 h 1647045"/>
                  <a:gd name="connsiteX2" fmla="*/ 26674 w 2567851"/>
                  <a:gd name="connsiteY2" fmla="*/ 689991 h 1647045"/>
                  <a:gd name="connsiteX3" fmla="*/ 1718 w 2567851"/>
                  <a:gd name="connsiteY3" fmla="*/ 974217 h 1647045"/>
                  <a:gd name="connsiteX4" fmla="*/ 56582 w 2567851"/>
                  <a:gd name="connsiteY4" fmla="*/ 1208627 h 1647045"/>
                  <a:gd name="connsiteX5" fmla="*/ 212792 w 2567851"/>
                  <a:gd name="connsiteY5" fmla="*/ 1443038 h 1647045"/>
                  <a:gd name="connsiteX6" fmla="*/ 385576 w 2567851"/>
                  <a:gd name="connsiteY6" fmla="*/ 1590961 h 1647045"/>
                  <a:gd name="connsiteX7" fmla="*/ 528451 w 2567851"/>
                  <a:gd name="connsiteY7" fmla="*/ 1645825 h 1647045"/>
                  <a:gd name="connsiteX8" fmla="*/ 739430 w 2567851"/>
                  <a:gd name="connsiteY8" fmla="*/ 1604296 h 1647045"/>
                  <a:gd name="connsiteX9" fmla="*/ 1023560 w 2567851"/>
                  <a:gd name="connsiteY9" fmla="*/ 1517809 h 1647045"/>
                  <a:gd name="connsiteX10" fmla="*/ 1384082 w 2567851"/>
                  <a:gd name="connsiteY10" fmla="*/ 1394841 h 1647045"/>
                  <a:gd name="connsiteX11" fmla="*/ 1872619 w 2567851"/>
                  <a:gd name="connsiteY11" fmla="*/ 1318355 h 1647045"/>
                  <a:gd name="connsiteX12" fmla="*/ 2169989 w 2567851"/>
                  <a:gd name="connsiteY12" fmla="*/ 1359884 h 1647045"/>
                  <a:gd name="connsiteX13" fmla="*/ 2331152 w 2567851"/>
                  <a:gd name="connsiteY13" fmla="*/ 1359884 h 1647045"/>
                  <a:gd name="connsiteX14" fmla="*/ 2500602 w 2567851"/>
                  <a:gd name="connsiteY14" fmla="*/ 1351598 h 1647045"/>
                  <a:gd name="connsiteX15" fmla="*/ 2557085 w 2567851"/>
                  <a:gd name="connsiteY15" fmla="*/ 1316641 h 1647045"/>
                  <a:gd name="connsiteX16" fmla="*/ 2533844 w 2567851"/>
                  <a:gd name="connsiteY16" fmla="*/ 1195292 h 1647045"/>
                  <a:gd name="connsiteX17" fmla="*/ 2312864 w 2567851"/>
                  <a:gd name="connsiteY17" fmla="*/ 1005745 h 1647045"/>
                  <a:gd name="connsiteX18" fmla="*/ 1980537 w 2567851"/>
                  <a:gd name="connsiteY18" fmla="*/ 763048 h 1647045"/>
                  <a:gd name="connsiteX19" fmla="*/ 1706408 w 2567851"/>
                  <a:gd name="connsiteY19" fmla="*/ 548640 h 1647045"/>
                  <a:gd name="connsiteX20" fmla="*/ 1422372 w 2567851"/>
                  <a:gd name="connsiteY20" fmla="*/ 328803 h 1647045"/>
                  <a:gd name="connsiteX21" fmla="*/ 960695 w 2567851"/>
                  <a:gd name="connsiteY21" fmla="*/ 0 h 164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7851" h="1647045">
                    <a:moveTo>
                      <a:pt x="630083" y="95"/>
                    </a:moveTo>
                    <a:cubicBezTo>
                      <a:pt x="431201" y="60008"/>
                      <a:pt x="185837" y="291751"/>
                      <a:pt x="124686" y="410718"/>
                    </a:cubicBezTo>
                    <a:cubicBezTo>
                      <a:pt x="79442" y="498920"/>
                      <a:pt x="47438" y="593027"/>
                      <a:pt x="26674" y="689991"/>
                    </a:cubicBezTo>
                    <a:cubicBezTo>
                      <a:pt x="6576" y="783431"/>
                      <a:pt x="-4473" y="878967"/>
                      <a:pt x="1718" y="974217"/>
                    </a:cubicBezTo>
                    <a:cubicBezTo>
                      <a:pt x="7052" y="1054894"/>
                      <a:pt x="24674" y="1134332"/>
                      <a:pt x="56582" y="1208627"/>
                    </a:cubicBezTo>
                    <a:cubicBezTo>
                      <a:pt x="93825" y="1295495"/>
                      <a:pt x="148975" y="1373219"/>
                      <a:pt x="212792" y="1443038"/>
                    </a:cubicBezTo>
                    <a:cubicBezTo>
                      <a:pt x="264227" y="1499330"/>
                      <a:pt x="320996" y="1550575"/>
                      <a:pt x="385576" y="1590961"/>
                    </a:cubicBezTo>
                    <a:cubicBezTo>
                      <a:pt x="429486" y="1618393"/>
                      <a:pt x="477111" y="1640681"/>
                      <a:pt x="528451" y="1645825"/>
                    </a:cubicBezTo>
                    <a:cubicBezTo>
                      <a:pt x="600460" y="1653064"/>
                      <a:pt x="670278" y="1626680"/>
                      <a:pt x="739430" y="1604296"/>
                    </a:cubicBezTo>
                    <a:cubicBezTo>
                      <a:pt x="833632" y="1573721"/>
                      <a:pt x="929453" y="1548479"/>
                      <a:pt x="1023560" y="1517809"/>
                    </a:cubicBezTo>
                    <a:cubicBezTo>
                      <a:pt x="1144337" y="1478471"/>
                      <a:pt x="1262924" y="1432846"/>
                      <a:pt x="1384082" y="1394841"/>
                    </a:cubicBezTo>
                    <a:cubicBezTo>
                      <a:pt x="1542959" y="1345025"/>
                      <a:pt x="1707074" y="1305497"/>
                      <a:pt x="1872619" y="1318355"/>
                    </a:cubicBezTo>
                    <a:cubicBezTo>
                      <a:pt x="1972536" y="1326071"/>
                      <a:pt x="2070072" y="1353312"/>
                      <a:pt x="2169989" y="1359884"/>
                    </a:cubicBezTo>
                    <a:cubicBezTo>
                      <a:pt x="2223615" y="1363409"/>
                      <a:pt x="2277431" y="1359503"/>
                      <a:pt x="2331152" y="1359884"/>
                    </a:cubicBezTo>
                    <a:cubicBezTo>
                      <a:pt x="2388112" y="1360265"/>
                      <a:pt x="2445738" y="1366076"/>
                      <a:pt x="2500602" y="1351598"/>
                    </a:cubicBezTo>
                    <a:cubicBezTo>
                      <a:pt x="2522986" y="1345692"/>
                      <a:pt x="2544322" y="1335691"/>
                      <a:pt x="2557085" y="1316641"/>
                    </a:cubicBezTo>
                    <a:cubicBezTo>
                      <a:pt x="2581850" y="1279874"/>
                      <a:pt x="2559562" y="1233202"/>
                      <a:pt x="2533844" y="1195292"/>
                    </a:cubicBezTo>
                    <a:cubicBezTo>
                      <a:pt x="2478790" y="1114330"/>
                      <a:pt x="2394208" y="1060990"/>
                      <a:pt x="2312864" y="1005745"/>
                    </a:cubicBezTo>
                    <a:cubicBezTo>
                      <a:pt x="2199326" y="928688"/>
                      <a:pt x="2089027" y="847058"/>
                      <a:pt x="1980537" y="763048"/>
                    </a:cubicBezTo>
                    <a:cubicBezTo>
                      <a:pt x="1888811" y="691991"/>
                      <a:pt x="1796514" y="621697"/>
                      <a:pt x="1706408" y="548640"/>
                    </a:cubicBezTo>
                    <a:cubicBezTo>
                      <a:pt x="1554865" y="425672"/>
                      <a:pt x="1572105" y="453866"/>
                      <a:pt x="1422372" y="328803"/>
                    </a:cubicBezTo>
                    <a:cubicBezTo>
                      <a:pt x="1381224" y="294418"/>
                      <a:pt x="1009749" y="21146"/>
                      <a:pt x="960695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C04F5C9-F7C6-4B5D-AA5A-252D9DDBAB8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327427" y="1016602"/>
                <a:ext cx="1676495" cy="1223010"/>
              </a:xfrm>
              <a:custGeom>
                <a:avLst/>
                <a:gdLst>
                  <a:gd name="connsiteX0" fmla="*/ 1676495 w 1676495"/>
                  <a:gd name="connsiteY0" fmla="*/ 1223010 h 1223010"/>
                  <a:gd name="connsiteX1" fmla="*/ 1421702 w 1676495"/>
                  <a:gd name="connsiteY1" fmla="*/ 1000697 h 1223010"/>
                  <a:gd name="connsiteX2" fmla="*/ 1024604 w 1676495"/>
                  <a:gd name="connsiteY2" fmla="*/ 744665 h 1223010"/>
                  <a:gd name="connsiteX3" fmla="*/ 444722 w 1676495"/>
                  <a:gd name="connsiteY3" fmla="*/ 345758 h 1223010"/>
                  <a:gd name="connsiteX4" fmla="*/ 0 w 1676495"/>
                  <a:gd name="connsiteY4" fmla="*/ 0 h 122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95" h="1223010">
                    <a:moveTo>
                      <a:pt x="1676495" y="1223010"/>
                    </a:moveTo>
                    <a:cubicBezTo>
                      <a:pt x="1603724" y="1136428"/>
                      <a:pt x="1514094" y="1066229"/>
                      <a:pt x="1421702" y="1000697"/>
                    </a:cubicBezTo>
                    <a:cubicBezTo>
                      <a:pt x="1293209" y="909638"/>
                      <a:pt x="1158526" y="827627"/>
                      <a:pt x="1024604" y="744665"/>
                    </a:cubicBezTo>
                    <a:cubicBezTo>
                      <a:pt x="824770" y="620935"/>
                      <a:pt x="623792" y="497681"/>
                      <a:pt x="444722" y="345758"/>
                    </a:cubicBezTo>
                    <a:cubicBezTo>
                      <a:pt x="330517" y="248888"/>
                      <a:pt x="135731" y="61722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337B922-7D88-47CA-A9FD-0841B3735ED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031727" y="1004887"/>
                <a:ext cx="3028800" cy="2065359"/>
              </a:xfrm>
              <a:custGeom>
                <a:avLst/>
                <a:gdLst>
                  <a:gd name="connsiteX0" fmla="*/ 525127 w 3028800"/>
                  <a:gd name="connsiteY0" fmla="*/ 0 h 2065359"/>
                  <a:gd name="connsiteX1" fmla="*/ 256141 w 3028800"/>
                  <a:gd name="connsiteY1" fmla="*/ 229648 h 2065359"/>
                  <a:gd name="connsiteX2" fmla="*/ 115552 w 3028800"/>
                  <a:gd name="connsiteY2" fmla="*/ 438531 h 2065359"/>
                  <a:gd name="connsiteX3" fmla="*/ 29446 w 3028800"/>
                  <a:gd name="connsiteY3" fmla="*/ 723424 h 2065359"/>
                  <a:gd name="connsiteX4" fmla="*/ 776 w 3028800"/>
                  <a:gd name="connsiteY4" fmla="*/ 1034606 h 2065359"/>
                  <a:gd name="connsiteX5" fmla="*/ 48592 w 3028800"/>
                  <a:gd name="connsiteY5" fmla="*/ 1288352 h 2065359"/>
                  <a:gd name="connsiteX6" fmla="*/ 146699 w 3028800"/>
                  <a:gd name="connsiteY6" fmla="*/ 1496568 h 2065359"/>
                  <a:gd name="connsiteX7" fmla="*/ 254332 w 3028800"/>
                  <a:gd name="connsiteY7" fmla="*/ 1721549 h 2065359"/>
                  <a:gd name="connsiteX8" fmla="*/ 338056 w 3028800"/>
                  <a:gd name="connsiteY8" fmla="*/ 1905857 h 2065359"/>
                  <a:gd name="connsiteX9" fmla="*/ 407398 w 3028800"/>
                  <a:gd name="connsiteY9" fmla="*/ 2008823 h 2065359"/>
                  <a:gd name="connsiteX10" fmla="*/ 476740 w 3028800"/>
                  <a:gd name="connsiteY10" fmla="*/ 2059114 h 2065359"/>
                  <a:gd name="connsiteX11" fmla="*/ 596374 w 3028800"/>
                  <a:gd name="connsiteY11" fmla="*/ 2047113 h 2065359"/>
                  <a:gd name="connsiteX12" fmla="*/ 804496 w 3028800"/>
                  <a:gd name="connsiteY12" fmla="*/ 1903476 h 2065359"/>
                  <a:gd name="connsiteX13" fmla="*/ 1084435 w 3028800"/>
                  <a:gd name="connsiteY13" fmla="*/ 1721549 h 2065359"/>
                  <a:gd name="connsiteX14" fmla="*/ 1369138 w 3028800"/>
                  <a:gd name="connsiteY14" fmla="*/ 1611439 h 2065359"/>
                  <a:gd name="connsiteX15" fmla="*/ 1603643 w 3028800"/>
                  <a:gd name="connsiteY15" fmla="*/ 1554004 h 2065359"/>
                  <a:gd name="connsiteX16" fmla="*/ 1897966 w 3028800"/>
                  <a:gd name="connsiteY16" fmla="*/ 1498949 h 2065359"/>
                  <a:gd name="connsiteX17" fmla="*/ 2146759 w 3028800"/>
                  <a:gd name="connsiteY17" fmla="*/ 1513332 h 2065359"/>
                  <a:gd name="connsiteX18" fmla="*/ 2292682 w 3028800"/>
                  <a:gd name="connsiteY18" fmla="*/ 1537240 h 2065359"/>
                  <a:gd name="connsiteX19" fmla="*/ 2584623 w 3028800"/>
                  <a:gd name="connsiteY19" fmla="*/ 1594676 h 2065359"/>
                  <a:gd name="connsiteX20" fmla="*/ 2795126 w 3028800"/>
                  <a:gd name="connsiteY20" fmla="*/ 1620964 h 2065359"/>
                  <a:gd name="connsiteX21" fmla="*/ 2972005 w 3028800"/>
                  <a:gd name="connsiteY21" fmla="*/ 1234631 h 20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28800" h="2065359">
                    <a:moveTo>
                      <a:pt x="525127" y="0"/>
                    </a:moveTo>
                    <a:cubicBezTo>
                      <a:pt x="525127" y="0"/>
                      <a:pt x="307386" y="172212"/>
                      <a:pt x="256141" y="229648"/>
                    </a:cubicBezTo>
                    <a:cubicBezTo>
                      <a:pt x="199944" y="292608"/>
                      <a:pt x="151843" y="362331"/>
                      <a:pt x="115552" y="438531"/>
                    </a:cubicBezTo>
                    <a:cubicBezTo>
                      <a:pt x="72785" y="528447"/>
                      <a:pt x="48115" y="625507"/>
                      <a:pt x="29446" y="723424"/>
                    </a:cubicBezTo>
                    <a:cubicBezTo>
                      <a:pt x="9825" y="826103"/>
                      <a:pt x="-3415" y="930212"/>
                      <a:pt x="776" y="1034606"/>
                    </a:cubicBezTo>
                    <a:cubicBezTo>
                      <a:pt x="4205" y="1121093"/>
                      <a:pt x="19159" y="1206913"/>
                      <a:pt x="48592" y="1288352"/>
                    </a:cubicBezTo>
                    <a:cubicBezTo>
                      <a:pt x="74785" y="1360551"/>
                      <a:pt x="111457" y="1428274"/>
                      <a:pt x="146699" y="1496568"/>
                    </a:cubicBezTo>
                    <a:cubicBezTo>
                      <a:pt x="184894" y="1570482"/>
                      <a:pt x="221185" y="1645349"/>
                      <a:pt x="254332" y="1721549"/>
                    </a:cubicBezTo>
                    <a:cubicBezTo>
                      <a:pt x="281287" y="1783461"/>
                      <a:pt x="306433" y="1846231"/>
                      <a:pt x="338056" y="1905857"/>
                    </a:cubicBezTo>
                    <a:cubicBezTo>
                      <a:pt x="357583" y="1942529"/>
                      <a:pt x="379776" y="1977866"/>
                      <a:pt x="407398" y="2008823"/>
                    </a:cubicBezTo>
                    <a:cubicBezTo>
                      <a:pt x="426829" y="2030539"/>
                      <a:pt x="449308" y="2049780"/>
                      <a:pt x="476740" y="2059114"/>
                    </a:cubicBezTo>
                    <a:cubicBezTo>
                      <a:pt x="515793" y="2072354"/>
                      <a:pt x="557893" y="2062734"/>
                      <a:pt x="596374" y="2047113"/>
                    </a:cubicBezTo>
                    <a:cubicBezTo>
                      <a:pt x="674860" y="2015300"/>
                      <a:pt x="738106" y="1956530"/>
                      <a:pt x="804496" y="1903476"/>
                    </a:cubicBezTo>
                    <a:cubicBezTo>
                      <a:pt x="891649" y="1833848"/>
                      <a:pt x="984804" y="1771841"/>
                      <a:pt x="1084435" y="1721549"/>
                    </a:cubicBezTo>
                    <a:cubicBezTo>
                      <a:pt x="1175494" y="1675638"/>
                      <a:pt x="1271030" y="1639348"/>
                      <a:pt x="1369138" y="1611439"/>
                    </a:cubicBezTo>
                    <a:cubicBezTo>
                      <a:pt x="1446576" y="1589437"/>
                      <a:pt x="1525252" y="1572387"/>
                      <a:pt x="1603643" y="1554004"/>
                    </a:cubicBezTo>
                    <a:cubicBezTo>
                      <a:pt x="1700989" y="1531049"/>
                      <a:pt x="1798144" y="1505141"/>
                      <a:pt x="1897966" y="1498949"/>
                    </a:cubicBezTo>
                    <a:cubicBezTo>
                      <a:pt x="1981119" y="1493711"/>
                      <a:pt x="2064272" y="1501521"/>
                      <a:pt x="2146759" y="1513332"/>
                    </a:cubicBezTo>
                    <a:cubicBezTo>
                      <a:pt x="2195527" y="1520285"/>
                      <a:pt x="2244200" y="1528382"/>
                      <a:pt x="2292682" y="1537240"/>
                    </a:cubicBezTo>
                    <a:cubicBezTo>
                      <a:pt x="2390218" y="1555147"/>
                      <a:pt x="2487563" y="1574102"/>
                      <a:pt x="2584623" y="1594676"/>
                    </a:cubicBezTo>
                    <a:cubicBezTo>
                      <a:pt x="2654251" y="1609439"/>
                      <a:pt x="2724260" y="1624393"/>
                      <a:pt x="2795126" y="1620964"/>
                    </a:cubicBezTo>
                    <a:cubicBezTo>
                      <a:pt x="2859991" y="1617821"/>
                      <a:pt x="3149551" y="1625918"/>
                      <a:pt x="2972005" y="1234631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099EA02-8097-44CE-ABA3-D27A4AA008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2354" y="1198466"/>
              <a:ext cx="1161937" cy="1049976"/>
            </a:xfrm>
            <a:custGeom>
              <a:avLst/>
              <a:gdLst>
                <a:gd name="connsiteX0" fmla="*/ 279459 w 1161937"/>
                <a:gd name="connsiteY0" fmla="*/ 64453 h 1049976"/>
                <a:gd name="connsiteX1" fmla="*/ 99437 w 1161937"/>
                <a:gd name="connsiteY1" fmla="*/ 232093 h 1049976"/>
                <a:gd name="connsiteX2" fmla="*/ 2472 w 1161937"/>
                <a:gd name="connsiteY2" fmla="*/ 507746 h 1049976"/>
                <a:gd name="connsiteX3" fmla="*/ 17712 w 1161937"/>
                <a:gd name="connsiteY3" fmla="*/ 734917 h 1049976"/>
                <a:gd name="connsiteX4" fmla="*/ 85530 w 1161937"/>
                <a:gd name="connsiteY4" fmla="*/ 905320 h 1049976"/>
                <a:gd name="connsiteX5" fmla="*/ 388806 w 1161937"/>
                <a:gd name="connsiteY5" fmla="*/ 1048004 h 1049976"/>
                <a:gd name="connsiteX6" fmla="*/ 755709 w 1161937"/>
                <a:gd name="connsiteY6" fmla="*/ 984282 h 1049976"/>
                <a:gd name="connsiteX7" fmla="*/ 984214 w 1161937"/>
                <a:gd name="connsiteY7" fmla="*/ 856837 h 1049976"/>
                <a:gd name="connsiteX8" fmla="*/ 1144806 w 1161937"/>
                <a:gd name="connsiteY8" fmla="*/ 651859 h 1049976"/>
                <a:gd name="connsiteX9" fmla="*/ 1144806 w 1161937"/>
                <a:gd name="connsiteY9" fmla="*/ 435737 h 1049976"/>
                <a:gd name="connsiteX10" fmla="*/ 894203 w 1161937"/>
                <a:gd name="connsiteY10" fmla="*/ 110173 h 1049976"/>
                <a:gd name="connsiteX11" fmla="*/ 645219 w 1161937"/>
                <a:gd name="connsiteY11" fmla="*/ 11494 h 1049976"/>
                <a:gd name="connsiteX12" fmla="*/ 469102 w 1161937"/>
                <a:gd name="connsiteY12" fmla="*/ 3207 h 1049976"/>
                <a:gd name="connsiteX13" fmla="*/ 279459 w 1161937"/>
                <a:gd name="connsiteY13" fmla="*/ 64453 h 10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1937" h="1049976">
                  <a:moveTo>
                    <a:pt x="279459" y="64453"/>
                  </a:moveTo>
                  <a:cubicBezTo>
                    <a:pt x="206784" y="104934"/>
                    <a:pt x="145538" y="162751"/>
                    <a:pt x="99437" y="232093"/>
                  </a:cubicBezTo>
                  <a:cubicBezTo>
                    <a:pt x="44763" y="314389"/>
                    <a:pt x="10759" y="409258"/>
                    <a:pt x="2472" y="507746"/>
                  </a:cubicBezTo>
                  <a:cubicBezTo>
                    <a:pt x="-3909" y="583660"/>
                    <a:pt x="2377" y="660146"/>
                    <a:pt x="17712" y="734917"/>
                  </a:cubicBezTo>
                  <a:cubicBezTo>
                    <a:pt x="30190" y="795782"/>
                    <a:pt x="48002" y="855980"/>
                    <a:pt x="85530" y="905320"/>
                  </a:cubicBezTo>
                  <a:cubicBezTo>
                    <a:pt x="155730" y="997617"/>
                    <a:pt x="272030" y="1038955"/>
                    <a:pt x="388806" y="1048004"/>
                  </a:cubicBezTo>
                  <a:cubicBezTo>
                    <a:pt x="514251" y="1057720"/>
                    <a:pt x="638361" y="1030764"/>
                    <a:pt x="755709" y="984282"/>
                  </a:cubicBezTo>
                  <a:cubicBezTo>
                    <a:pt x="837339" y="951992"/>
                    <a:pt x="915444" y="911320"/>
                    <a:pt x="984214" y="856837"/>
                  </a:cubicBezTo>
                  <a:cubicBezTo>
                    <a:pt x="1053556" y="801878"/>
                    <a:pt x="1115659" y="735013"/>
                    <a:pt x="1144806" y="651859"/>
                  </a:cubicBezTo>
                  <a:cubicBezTo>
                    <a:pt x="1169285" y="581946"/>
                    <a:pt x="1165951" y="506984"/>
                    <a:pt x="1144806" y="435737"/>
                  </a:cubicBezTo>
                  <a:cubicBezTo>
                    <a:pt x="1104801" y="300673"/>
                    <a:pt x="1011837" y="187801"/>
                    <a:pt x="894203" y="110173"/>
                  </a:cubicBezTo>
                  <a:cubicBezTo>
                    <a:pt x="818860" y="60547"/>
                    <a:pt x="733897" y="28258"/>
                    <a:pt x="645219" y="11494"/>
                  </a:cubicBezTo>
                  <a:cubicBezTo>
                    <a:pt x="587117" y="540"/>
                    <a:pt x="527776" y="-3365"/>
                    <a:pt x="469102" y="3207"/>
                  </a:cubicBezTo>
                  <a:cubicBezTo>
                    <a:pt x="402522" y="10636"/>
                    <a:pt x="337943" y="31782"/>
                    <a:pt x="279459" y="64453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B9352D-F916-42DA-A39C-C6F0C72BB0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50030" y="1304029"/>
              <a:ext cx="846327" cy="774726"/>
            </a:xfrm>
            <a:custGeom>
              <a:avLst/>
              <a:gdLst>
                <a:gd name="connsiteX0" fmla="*/ 223506 w 846327"/>
                <a:gd name="connsiteY0" fmla="*/ 47187 h 774726"/>
                <a:gd name="connsiteX1" fmla="*/ 29100 w 846327"/>
                <a:gd name="connsiteY1" fmla="*/ 283216 h 774726"/>
                <a:gd name="connsiteX2" fmla="*/ 29100 w 846327"/>
                <a:gd name="connsiteY2" fmla="*/ 589064 h 774726"/>
                <a:gd name="connsiteX3" fmla="*/ 155402 w 846327"/>
                <a:gd name="connsiteY3" fmla="*/ 735368 h 774726"/>
                <a:gd name="connsiteX4" fmla="*/ 402957 w 846327"/>
                <a:gd name="connsiteY4" fmla="*/ 770325 h 774726"/>
                <a:gd name="connsiteX5" fmla="*/ 638891 w 846327"/>
                <a:gd name="connsiteY5" fmla="*/ 698887 h 774726"/>
                <a:gd name="connsiteX6" fmla="*/ 818342 w 846327"/>
                <a:gd name="connsiteY6" fmla="*/ 519341 h 774726"/>
                <a:gd name="connsiteX7" fmla="*/ 844917 w 846327"/>
                <a:gd name="connsiteY7" fmla="*/ 356463 h 774726"/>
                <a:gd name="connsiteX8" fmla="*/ 675467 w 846327"/>
                <a:gd name="connsiteY8" fmla="*/ 70523 h 774726"/>
                <a:gd name="connsiteX9" fmla="*/ 343140 w 846327"/>
                <a:gd name="connsiteY9" fmla="*/ 7372 h 774726"/>
                <a:gd name="connsiteX10" fmla="*/ 223506 w 846327"/>
                <a:gd name="connsiteY10" fmla="*/ 47187 h 7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6327" h="774726">
                  <a:moveTo>
                    <a:pt x="223506" y="47187"/>
                  </a:moveTo>
                  <a:cubicBezTo>
                    <a:pt x="131304" y="97288"/>
                    <a:pt x="65391" y="184537"/>
                    <a:pt x="29100" y="283216"/>
                  </a:cubicBezTo>
                  <a:cubicBezTo>
                    <a:pt x="-7380" y="382467"/>
                    <a:pt x="-11952" y="491909"/>
                    <a:pt x="29100" y="589064"/>
                  </a:cubicBezTo>
                  <a:cubicBezTo>
                    <a:pt x="54913" y="650214"/>
                    <a:pt x="97585" y="703078"/>
                    <a:pt x="155402" y="735368"/>
                  </a:cubicBezTo>
                  <a:cubicBezTo>
                    <a:pt x="229697" y="776802"/>
                    <a:pt x="317898" y="779659"/>
                    <a:pt x="402957" y="770325"/>
                  </a:cubicBezTo>
                  <a:cubicBezTo>
                    <a:pt x="485538" y="761181"/>
                    <a:pt x="566120" y="738987"/>
                    <a:pt x="638891" y="698887"/>
                  </a:cubicBezTo>
                  <a:cubicBezTo>
                    <a:pt x="714900" y="656977"/>
                    <a:pt x="781956" y="597827"/>
                    <a:pt x="818342" y="519341"/>
                  </a:cubicBezTo>
                  <a:cubicBezTo>
                    <a:pt x="841964" y="468477"/>
                    <a:pt x="849870" y="412280"/>
                    <a:pt x="844917" y="356463"/>
                  </a:cubicBezTo>
                  <a:cubicBezTo>
                    <a:pt x="834630" y="240449"/>
                    <a:pt x="771955" y="135293"/>
                    <a:pt x="675467" y="70523"/>
                  </a:cubicBezTo>
                  <a:cubicBezTo>
                    <a:pt x="578788" y="5658"/>
                    <a:pt x="458392" y="-11868"/>
                    <a:pt x="343140" y="7372"/>
                  </a:cubicBezTo>
                  <a:cubicBezTo>
                    <a:pt x="301325" y="14325"/>
                    <a:pt x="260748" y="26994"/>
                    <a:pt x="223506" y="47187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BECF786-5D3B-4D7B-941E-FE96E64787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06972" y="1445833"/>
              <a:ext cx="477596" cy="447528"/>
            </a:xfrm>
            <a:custGeom>
              <a:avLst/>
              <a:gdLst>
                <a:gd name="connsiteX0" fmla="*/ 88185 w 477596"/>
                <a:gd name="connsiteY0" fmla="*/ 75022 h 447528"/>
                <a:gd name="connsiteX1" fmla="*/ 79 w 477596"/>
                <a:gd name="connsiteY1" fmla="*/ 236280 h 447528"/>
                <a:gd name="connsiteX2" fmla="*/ 69897 w 477596"/>
                <a:gd name="connsiteY2" fmla="*/ 370964 h 447528"/>
                <a:gd name="connsiteX3" fmla="*/ 172958 w 477596"/>
                <a:gd name="connsiteY3" fmla="*/ 429162 h 447528"/>
                <a:gd name="connsiteX4" fmla="*/ 309165 w 477596"/>
                <a:gd name="connsiteY4" fmla="*/ 440782 h 447528"/>
                <a:gd name="connsiteX5" fmla="*/ 432990 w 477596"/>
                <a:gd name="connsiteY5" fmla="*/ 316957 h 447528"/>
                <a:gd name="connsiteX6" fmla="*/ 476996 w 477596"/>
                <a:gd name="connsiteY6" fmla="*/ 164843 h 447528"/>
                <a:gd name="connsiteX7" fmla="*/ 383937 w 477596"/>
                <a:gd name="connsiteY7" fmla="*/ 26826 h 447528"/>
                <a:gd name="connsiteX8" fmla="*/ 88185 w 477596"/>
                <a:gd name="connsiteY8" fmla="*/ 75022 h 44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96" h="447528">
                  <a:moveTo>
                    <a:pt x="88185" y="75022"/>
                  </a:moveTo>
                  <a:cubicBezTo>
                    <a:pt x="37798" y="116361"/>
                    <a:pt x="-2016" y="171796"/>
                    <a:pt x="79" y="236280"/>
                  </a:cubicBezTo>
                  <a:cubicBezTo>
                    <a:pt x="1794" y="288763"/>
                    <a:pt x="30178" y="336103"/>
                    <a:pt x="69897" y="370964"/>
                  </a:cubicBezTo>
                  <a:cubicBezTo>
                    <a:pt x="99806" y="397253"/>
                    <a:pt x="135429" y="415636"/>
                    <a:pt x="172958" y="429162"/>
                  </a:cubicBezTo>
                  <a:cubicBezTo>
                    <a:pt x="217249" y="445068"/>
                    <a:pt x="264588" y="454784"/>
                    <a:pt x="309165" y="440782"/>
                  </a:cubicBezTo>
                  <a:cubicBezTo>
                    <a:pt x="366696" y="422780"/>
                    <a:pt x="403272" y="370297"/>
                    <a:pt x="432990" y="316957"/>
                  </a:cubicBezTo>
                  <a:cubicBezTo>
                    <a:pt x="459375" y="269618"/>
                    <a:pt x="481568" y="218469"/>
                    <a:pt x="476996" y="164843"/>
                  </a:cubicBezTo>
                  <a:cubicBezTo>
                    <a:pt x="472043" y="106169"/>
                    <a:pt x="435276" y="55972"/>
                    <a:pt x="383937" y="26826"/>
                  </a:cubicBezTo>
                  <a:cubicBezTo>
                    <a:pt x="289734" y="-26705"/>
                    <a:pt x="173244" y="5299"/>
                    <a:pt x="88185" y="75022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F19012F-4A59-4866-B2D1-60B1A896B6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4816" y="1004887"/>
              <a:ext cx="2861881" cy="1271168"/>
            </a:xfrm>
            <a:custGeom>
              <a:avLst/>
              <a:gdLst>
                <a:gd name="connsiteX0" fmla="*/ 0 w 2861881"/>
                <a:gd name="connsiteY0" fmla="*/ 0 h 1271168"/>
                <a:gd name="connsiteX1" fmla="*/ 176879 w 2861881"/>
                <a:gd name="connsiteY1" fmla="*/ 115157 h 1271168"/>
                <a:gd name="connsiteX2" fmla="*/ 400812 w 2861881"/>
                <a:gd name="connsiteY2" fmla="*/ 277178 h 1271168"/>
                <a:gd name="connsiteX3" fmla="*/ 652367 w 2861881"/>
                <a:gd name="connsiteY3" fmla="*/ 421958 h 1271168"/>
                <a:gd name="connsiteX4" fmla="*/ 1110615 w 2861881"/>
                <a:gd name="connsiteY4" fmla="*/ 690848 h 1271168"/>
                <a:gd name="connsiteX5" fmla="*/ 1410843 w 2861881"/>
                <a:gd name="connsiteY5" fmla="*/ 830580 h 1271168"/>
                <a:gd name="connsiteX6" fmla="*/ 1585341 w 2861881"/>
                <a:gd name="connsiteY6" fmla="*/ 917067 h 1271168"/>
                <a:gd name="connsiteX7" fmla="*/ 1896047 w 2861881"/>
                <a:gd name="connsiteY7" fmla="*/ 1114901 h 1271168"/>
                <a:gd name="connsiteX8" fmla="*/ 2042255 w 2861881"/>
                <a:gd name="connsiteY8" fmla="*/ 1204627 h 1271168"/>
                <a:gd name="connsiteX9" fmla="*/ 2276570 w 2861881"/>
                <a:gd name="connsiteY9" fmla="*/ 1271111 h 1271168"/>
                <a:gd name="connsiteX10" fmla="*/ 2568988 w 2861881"/>
                <a:gd name="connsiteY10" fmla="*/ 1128141 h 1271168"/>
                <a:gd name="connsiteX11" fmla="*/ 2726817 w 2861881"/>
                <a:gd name="connsiteY11" fmla="*/ 882110 h 1271168"/>
                <a:gd name="connsiteX12" fmla="*/ 2861882 w 2861881"/>
                <a:gd name="connsiteY12" fmla="*/ 574929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881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7" y="509492"/>
                    <a:pt x="953167" y="609695"/>
                    <a:pt x="1110615" y="690848"/>
                  </a:cubicBezTo>
                  <a:cubicBezTo>
                    <a:pt x="1208723" y="741426"/>
                    <a:pt x="1310449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7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2" y="57492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A9DE6B4-5329-41C6-9FB0-2E88732A10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5128" y="1004887"/>
              <a:ext cx="2636234" cy="919096"/>
            </a:xfrm>
            <a:custGeom>
              <a:avLst/>
              <a:gdLst>
                <a:gd name="connsiteX0" fmla="*/ 0 w 2636234"/>
                <a:gd name="connsiteY0" fmla="*/ 0 h 919096"/>
                <a:gd name="connsiteX1" fmla="*/ 417862 w 2636234"/>
                <a:gd name="connsiteY1" fmla="*/ 274415 h 919096"/>
                <a:gd name="connsiteX2" fmla="*/ 980218 w 2636234"/>
                <a:gd name="connsiteY2" fmla="*/ 607981 h 919096"/>
                <a:gd name="connsiteX3" fmla="*/ 1473137 w 2636234"/>
                <a:gd name="connsiteY3" fmla="*/ 792290 h 919096"/>
                <a:gd name="connsiteX4" fmla="*/ 1827276 w 2636234"/>
                <a:gd name="connsiteY4" fmla="*/ 914400 h 919096"/>
                <a:gd name="connsiteX5" fmla="*/ 2119218 w 2636234"/>
                <a:gd name="connsiteY5" fmla="*/ 847344 h 919096"/>
                <a:gd name="connsiteX6" fmla="*/ 2269998 w 2636234"/>
                <a:gd name="connsiteY6" fmla="*/ 610362 h 919096"/>
                <a:gd name="connsiteX7" fmla="*/ 2413540 w 2636234"/>
                <a:gd name="connsiteY7" fmla="*/ 361379 h 919096"/>
                <a:gd name="connsiteX8" fmla="*/ 2636235 w 2636234"/>
                <a:gd name="connsiteY8" fmla="*/ 66961 h 91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6234" h="919096">
                  <a:moveTo>
                    <a:pt x="0" y="0"/>
                  </a:moveTo>
                  <a:cubicBezTo>
                    <a:pt x="0" y="0"/>
                    <a:pt x="243745" y="162020"/>
                    <a:pt x="417862" y="274415"/>
                  </a:cubicBezTo>
                  <a:cubicBezTo>
                    <a:pt x="601409" y="392906"/>
                    <a:pt x="781145" y="518732"/>
                    <a:pt x="980218" y="607981"/>
                  </a:cubicBezTo>
                  <a:cubicBezTo>
                    <a:pt x="1140333" y="679799"/>
                    <a:pt x="1310545" y="726091"/>
                    <a:pt x="1473137" y="792290"/>
                  </a:cubicBezTo>
                  <a:cubicBezTo>
                    <a:pt x="1589532" y="839724"/>
                    <a:pt x="1702975" y="897922"/>
                    <a:pt x="1827276" y="914400"/>
                  </a:cubicBezTo>
                  <a:cubicBezTo>
                    <a:pt x="1930813" y="928116"/>
                    <a:pt x="2039208" y="913543"/>
                    <a:pt x="2119218" y="847344"/>
                  </a:cubicBezTo>
                  <a:cubicBezTo>
                    <a:pt x="2192084" y="786956"/>
                    <a:pt x="2228184" y="696087"/>
                    <a:pt x="2269998" y="610362"/>
                  </a:cubicBezTo>
                  <a:cubicBezTo>
                    <a:pt x="2312003" y="524161"/>
                    <a:pt x="2362867" y="442722"/>
                    <a:pt x="2413540" y="361379"/>
                  </a:cubicBezTo>
                  <a:cubicBezTo>
                    <a:pt x="2485835" y="245459"/>
                    <a:pt x="2514886" y="126873"/>
                    <a:pt x="2636235" y="6696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5B645CC-35E5-4026-A374-3213D01731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7625" y="1004887"/>
              <a:ext cx="2292381" cy="625711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2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2" y="606171"/>
                  </a:cubicBezTo>
                  <a:cubicBezTo>
                    <a:pt x="1391602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1" y="109347"/>
                    <a:pt x="2292382" y="0"/>
                    <a:pt x="22923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17ABE3A-3743-4935-8680-30474904B8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40696" y="1004887"/>
              <a:ext cx="1865852" cy="421548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5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5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4" y="246412"/>
                    <a:pt x="283178" y="186881"/>
                  </a:cubicBezTo>
                  <a:cubicBezTo>
                    <a:pt x="176117" y="122777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35BA021-8EE3-4AAC-886D-84BD02C5D5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98062" y="1004887"/>
              <a:ext cx="1358265" cy="286935"/>
            </a:xfrm>
            <a:custGeom>
              <a:avLst/>
              <a:gdLst>
                <a:gd name="connsiteX0" fmla="*/ 0 w 1358265"/>
                <a:gd name="connsiteY0" fmla="*/ 11621 h 286935"/>
                <a:gd name="connsiteX1" fmla="*/ 200978 w 1358265"/>
                <a:gd name="connsiteY1" fmla="*/ 163830 h 286935"/>
                <a:gd name="connsiteX2" fmla="*/ 499586 w 1358265"/>
                <a:gd name="connsiteY2" fmla="*/ 258604 h 286935"/>
                <a:gd name="connsiteX3" fmla="*/ 780955 w 1358265"/>
                <a:gd name="connsiteY3" fmla="*/ 284417 h 286935"/>
                <a:gd name="connsiteX4" fmla="*/ 1027843 w 1358265"/>
                <a:gd name="connsiteY4" fmla="*/ 215456 h 286935"/>
                <a:gd name="connsiteX5" fmla="*/ 1358265 w 1358265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5" h="286935">
                  <a:moveTo>
                    <a:pt x="0" y="11621"/>
                  </a:moveTo>
                  <a:cubicBezTo>
                    <a:pt x="0" y="11621"/>
                    <a:pt x="89249" y="104299"/>
                    <a:pt x="200978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3" y="293180"/>
                    <a:pt x="780955" y="284417"/>
                  </a:cubicBezTo>
                  <a:cubicBezTo>
                    <a:pt x="866585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74FDD7A-185B-4C48-925E-B353DDF0AC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84276" y="1004887"/>
              <a:ext cx="890968" cy="167300"/>
            </a:xfrm>
            <a:custGeom>
              <a:avLst/>
              <a:gdLst>
                <a:gd name="connsiteX0" fmla="*/ 890968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8" y="0"/>
                  </a:moveTo>
                  <a:cubicBezTo>
                    <a:pt x="890968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ECAF353-692D-4440-A095-A282E677A7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65548" y="2182176"/>
              <a:ext cx="1677721" cy="3076193"/>
            </a:xfrm>
            <a:custGeom>
              <a:avLst/>
              <a:gdLst>
                <a:gd name="connsiteX0" fmla="*/ 1665434 w 1677721"/>
                <a:gd name="connsiteY0" fmla="*/ 3076194 h 3076193"/>
                <a:gd name="connsiteX1" fmla="*/ 1068693 w 1677721"/>
                <a:gd name="connsiteY1" fmla="*/ 3054382 h 3076193"/>
                <a:gd name="connsiteX2" fmla="*/ 852952 w 1677721"/>
                <a:gd name="connsiteY2" fmla="*/ 3054382 h 3076193"/>
                <a:gd name="connsiteX3" fmla="*/ 519481 w 1677721"/>
                <a:gd name="connsiteY3" fmla="*/ 3002471 h 3076193"/>
                <a:gd name="connsiteX4" fmla="*/ 400610 w 1677721"/>
                <a:gd name="connsiteY4" fmla="*/ 2945892 h 3076193"/>
                <a:gd name="connsiteX5" fmla="*/ 184868 w 1677721"/>
                <a:gd name="connsiteY5" fmla="*/ 2706910 h 3076193"/>
                <a:gd name="connsiteX6" fmla="*/ 59138 w 1677721"/>
                <a:gd name="connsiteY6" fmla="*/ 2451830 h 3076193"/>
                <a:gd name="connsiteX7" fmla="*/ 274 w 1677721"/>
                <a:gd name="connsiteY7" fmla="*/ 2128552 h 3076193"/>
                <a:gd name="connsiteX8" fmla="*/ 172200 w 1677721"/>
                <a:gd name="connsiteY8" fmla="*/ 1672590 h 3076193"/>
                <a:gd name="connsiteX9" fmla="*/ 446806 w 1677721"/>
                <a:gd name="connsiteY9" fmla="*/ 1445133 h 3076193"/>
                <a:gd name="connsiteX10" fmla="*/ 633686 w 1677721"/>
                <a:gd name="connsiteY10" fmla="*/ 1381601 h 3076193"/>
                <a:gd name="connsiteX11" fmla="*/ 840188 w 1677721"/>
                <a:gd name="connsiteY11" fmla="*/ 1260348 h 3076193"/>
                <a:gd name="connsiteX12" fmla="*/ 904768 w 1677721"/>
                <a:gd name="connsiteY12" fmla="*/ 1108615 h 3076193"/>
                <a:gd name="connsiteX13" fmla="*/ 926294 w 1677721"/>
                <a:gd name="connsiteY13" fmla="*/ 955453 h 3076193"/>
                <a:gd name="connsiteX14" fmla="*/ 912959 w 1677721"/>
                <a:gd name="connsiteY14" fmla="*/ 763905 h 3076193"/>
                <a:gd name="connsiteX15" fmla="*/ 949535 w 1677721"/>
                <a:gd name="connsiteY15" fmla="*/ 651320 h 3076193"/>
                <a:gd name="connsiteX16" fmla="*/ 1089934 w 1677721"/>
                <a:gd name="connsiteY16" fmla="*/ 510826 h 3076193"/>
                <a:gd name="connsiteX17" fmla="*/ 1324535 w 1677721"/>
                <a:gd name="connsiteY17" fmla="*/ 323278 h 3076193"/>
                <a:gd name="connsiteX18" fmla="*/ 1677721 w 1677721"/>
                <a:gd name="connsiteY18" fmla="*/ 0 h 307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7721" h="3076193">
                  <a:moveTo>
                    <a:pt x="1665434" y="3076194"/>
                  </a:moveTo>
                  <a:cubicBezTo>
                    <a:pt x="1494651" y="3069431"/>
                    <a:pt x="1239571" y="3053620"/>
                    <a:pt x="1068693" y="3054382"/>
                  </a:cubicBezTo>
                  <a:cubicBezTo>
                    <a:pt x="996779" y="3054668"/>
                    <a:pt x="924866" y="3056573"/>
                    <a:pt x="852952" y="3054382"/>
                  </a:cubicBezTo>
                  <a:cubicBezTo>
                    <a:pt x="739890" y="3050953"/>
                    <a:pt x="626638" y="3038380"/>
                    <a:pt x="519481" y="3002471"/>
                  </a:cubicBezTo>
                  <a:cubicBezTo>
                    <a:pt x="477667" y="2988469"/>
                    <a:pt x="437567" y="2969990"/>
                    <a:pt x="400610" y="2945892"/>
                  </a:cubicBezTo>
                  <a:cubicBezTo>
                    <a:pt x="309836" y="2886837"/>
                    <a:pt x="242876" y="2798731"/>
                    <a:pt x="184868" y="2706910"/>
                  </a:cubicBezTo>
                  <a:cubicBezTo>
                    <a:pt x="134005" y="2626519"/>
                    <a:pt x="91618" y="2541175"/>
                    <a:pt x="59138" y="2451830"/>
                  </a:cubicBezTo>
                  <a:cubicBezTo>
                    <a:pt x="21324" y="2347913"/>
                    <a:pt x="-2870" y="2238947"/>
                    <a:pt x="274" y="2128552"/>
                  </a:cubicBezTo>
                  <a:cubicBezTo>
                    <a:pt x="4941" y="1962531"/>
                    <a:pt x="71044" y="1804797"/>
                    <a:pt x="172200" y="1672590"/>
                  </a:cubicBezTo>
                  <a:cubicBezTo>
                    <a:pt x="245638" y="1576578"/>
                    <a:pt x="336220" y="1493615"/>
                    <a:pt x="446806" y="1445133"/>
                  </a:cubicBezTo>
                  <a:cubicBezTo>
                    <a:pt x="507099" y="1418749"/>
                    <a:pt x="571012" y="1401890"/>
                    <a:pt x="633686" y="1381601"/>
                  </a:cubicBezTo>
                  <a:cubicBezTo>
                    <a:pt x="711696" y="1356455"/>
                    <a:pt x="789992" y="1324356"/>
                    <a:pt x="840188" y="1260348"/>
                  </a:cubicBezTo>
                  <a:cubicBezTo>
                    <a:pt x="874478" y="1216724"/>
                    <a:pt x="891528" y="1162812"/>
                    <a:pt x="904768" y="1108615"/>
                  </a:cubicBezTo>
                  <a:cubicBezTo>
                    <a:pt x="917055" y="1058323"/>
                    <a:pt x="927152" y="1007174"/>
                    <a:pt x="926294" y="955453"/>
                  </a:cubicBezTo>
                  <a:cubicBezTo>
                    <a:pt x="925246" y="891159"/>
                    <a:pt x="907720" y="827913"/>
                    <a:pt x="912959" y="763905"/>
                  </a:cubicBezTo>
                  <a:cubicBezTo>
                    <a:pt x="916198" y="724090"/>
                    <a:pt x="928961" y="685610"/>
                    <a:pt x="949535" y="651320"/>
                  </a:cubicBezTo>
                  <a:cubicBezTo>
                    <a:pt x="983825" y="594170"/>
                    <a:pt x="1037737" y="552640"/>
                    <a:pt x="1089934" y="510826"/>
                  </a:cubicBezTo>
                  <a:cubicBezTo>
                    <a:pt x="1168039" y="448247"/>
                    <a:pt x="1245477" y="384619"/>
                    <a:pt x="1324535" y="323278"/>
                  </a:cubicBezTo>
                  <a:cubicBezTo>
                    <a:pt x="1423785" y="246221"/>
                    <a:pt x="1594854" y="94202"/>
                    <a:pt x="167772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8A28F31-C1FD-4B00-8A52-48952AB443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40193" y="2492025"/>
              <a:ext cx="1468691" cy="2607257"/>
            </a:xfrm>
            <a:custGeom>
              <a:avLst/>
              <a:gdLst>
                <a:gd name="connsiteX0" fmla="*/ 1450689 w 1468691"/>
                <a:gd name="connsiteY0" fmla="*/ 2568321 h 2607257"/>
                <a:gd name="connsiteX1" fmla="*/ 1210183 w 1468691"/>
                <a:gd name="connsiteY1" fmla="*/ 2590609 h 2607257"/>
                <a:gd name="connsiteX2" fmla="*/ 905573 w 1468691"/>
                <a:gd name="connsiteY2" fmla="*/ 2606802 h 2607257"/>
                <a:gd name="connsiteX3" fmla="*/ 558292 w 1468691"/>
                <a:gd name="connsiteY3" fmla="*/ 2587181 h 2607257"/>
                <a:gd name="connsiteX4" fmla="*/ 467138 w 1468691"/>
                <a:gd name="connsiteY4" fmla="*/ 2568702 h 2607257"/>
                <a:gd name="connsiteX5" fmla="*/ 206343 w 1468691"/>
                <a:gd name="connsiteY5" fmla="*/ 2407063 h 2607257"/>
                <a:gd name="connsiteX6" fmla="*/ 78613 w 1468691"/>
                <a:gd name="connsiteY6" fmla="*/ 2211896 h 2607257"/>
                <a:gd name="connsiteX7" fmla="*/ 2032 w 1468691"/>
                <a:gd name="connsiteY7" fmla="*/ 1936623 h 2607257"/>
                <a:gd name="connsiteX8" fmla="*/ 21177 w 1468691"/>
                <a:gd name="connsiteY8" fmla="*/ 1749933 h 2607257"/>
                <a:gd name="connsiteX9" fmla="*/ 116903 w 1468691"/>
                <a:gd name="connsiteY9" fmla="*/ 1594295 h 2607257"/>
                <a:gd name="connsiteX10" fmla="*/ 241300 w 1468691"/>
                <a:gd name="connsiteY10" fmla="*/ 1512951 h 2607257"/>
                <a:gd name="connsiteX11" fmla="*/ 475805 w 1468691"/>
                <a:gd name="connsiteY11" fmla="*/ 1500949 h 2607257"/>
                <a:gd name="connsiteX12" fmla="*/ 664781 w 1468691"/>
                <a:gd name="connsiteY12" fmla="*/ 1541621 h 2607257"/>
                <a:gd name="connsiteX13" fmla="*/ 803560 w 1468691"/>
                <a:gd name="connsiteY13" fmla="*/ 1541621 h 2607257"/>
                <a:gd name="connsiteX14" fmla="*/ 942340 w 1468691"/>
                <a:gd name="connsiteY14" fmla="*/ 1429131 h 2607257"/>
                <a:gd name="connsiteX15" fmla="*/ 1018921 w 1468691"/>
                <a:gd name="connsiteY15" fmla="*/ 1163383 h 2607257"/>
                <a:gd name="connsiteX16" fmla="*/ 1061974 w 1468691"/>
                <a:gd name="connsiteY16" fmla="*/ 811530 h 2607257"/>
                <a:gd name="connsiteX17" fmla="*/ 1114647 w 1468691"/>
                <a:gd name="connsiteY17" fmla="*/ 574548 h 2607257"/>
                <a:gd name="connsiteX18" fmla="*/ 1243806 w 1468691"/>
                <a:gd name="connsiteY18" fmla="*/ 284893 h 2607257"/>
                <a:gd name="connsiteX19" fmla="*/ 1468691 w 1468691"/>
                <a:gd name="connsiteY19" fmla="*/ 0 h 260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68691" h="2607257">
                  <a:moveTo>
                    <a:pt x="1450689" y="2568321"/>
                  </a:moveTo>
                  <a:cubicBezTo>
                    <a:pt x="1398682" y="2574989"/>
                    <a:pt x="1262570" y="2587752"/>
                    <a:pt x="1210183" y="2590609"/>
                  </a:cubicBezTo>
                  <a:cubicBezTo>
                    <a:pt x="1108646" y="2596134"/>
                    <a:pt x="1007205" y="2604707"/>
                    <a:pt x="905573" y="2606802"/>
                  </a:cubicBezTo>
                  <a:cubicBezTo>
                    <a:pt x="789464" y="2609088"/>
                    <a:pt x="673354" y="2602802"/>
                    <a:pt x="558292" y="2587181"/>
                  </a:cubicBezTo>
                  <a:cubicBezTo>
                    <a:pt x="527526" y="2582990"/>
                    <a:pt x="497046" y="2577274"/>
                    <a:pt x="467138" y="2568702"/>
                  </a:cubicBezTo>
                  <a:cubicBezTo>
                    <a:pt x="367220" y="2540222"/>
                    <a:pt x="277876" y="2482501"/>
                    <a:pt x="206343" y="2407063"/>
                  </a:cubicBezTo>
                  <a:cubicBezTo>
                    <a:pt x="152527" y="2350294"/>
                    <a:pt x="111379" y="2283047"/>
                    <a:pt x="78613" y="2211896"/>
                  </a:cubicBezTo>
                  <a:cubicBezTo>
                    <a:pt x="38513" y="2124742"/>
                    <a:pt x="9938" y="2032159"/>
                    <a:pt x="2032" y="1936623"/>
                  </a:cubicBezTo>
                  <a:cubicBezTo>
                    <a:pt x="-3207" y="1873567"/>
                    <a:pt x="1174" y="1809845"/>
                    <a:pt x="21177" y="1749933"/>
                  </a:cubicBezTo>
                  <a:cubicBezTo>
                    <a:pt x="40608" y="1691449"/>
                    <a:pt x="73469" y="1638109"/>
                    <a:pt x="116903" y="1594295"/>
                  </a:cubicBezTo>
                  <a:cubicBezTo>
                    <a:pt x="152241" y="1558576"/>
                    <a:pt x="194151" y="1530001"/>
                    <a:pt x="241300" y="1512951"/>
                  </a:cubicBezTo>
                  <a:cubicBezTo>
                    <a:pt x="315881" y="1485900"/>
                    <a:pt x="397224" y="1487519"/>
                    <a:pt x="475805" y="1500949"/>
                  </a:cubicBezTo>
                  <a:cubicBezTo>
                    <a:pt x="539337" y="1511808"/>
                    <a:pt x="601440" y="1529810"/>
                    <a:pt x="664781" y="1541621"/>
                  </a:cubicBezTo>
                  <a:cubicBezTo>
                    <a:pt x="710977" y="1550194"/>
                    <a:pt x="758412" y="1554194"/>
                    <a:pt x="803560" y="1541621"/>
                  </a:cubicBezTo>
                  <a:cubicBezTo>
                    <a:pt x="862711" y="1525143"/>
                    <a:pt x="909288" y="1481233"/>
                    <a:pt x="942340" y="1429131"/>
                  </a:cubicBezTo>
                  <a:cubicBezTo>
                    <a:pt x="992156" y="1350455"/>
                    <a:pt x="1006919" y="1256157"/>
                    <a:pt x="1018921" y="1163383"/>
                  </a:cubicBezTo>
                  <a:cubicBezTo>
                    <a:pt x="1034065" y="1046131"/>
                    <a:pt x="1043972" y="928306"/>
                    <a:pt x="1061974" y="811530"/>
                  </a:cubicBezTo>
                  <a:cubicBezTo>
                    <a:pt x="1074356" y="731425"/>
                    <a:pt x="1091120" y="652081"/>
                    <a:pt x="1114647" y="574548"/>
                  </a:cubicBezTo>
                  <a:cubicBezTo>
                    <a:pt x="1145413" y="472916"/>
                    <a:pt x="1187990" y="375094"/>
                    <a:pt x="1243806" y="284893"/>
                  </a:cubicBezTo>
                  <a:cubicBezTo>
                    <a:pt x="1307623" y="181832"/>
                    <a:pt x="1388396" y="90868"/>
                    <a:pt x="146869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1E3F6DD-B482-497A-843E-010612C85F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58181" y="2783204"/>
              <a:ext cx="1175182" cy="2095685"/>
            </a:xfrm>
            <a:custGeom>
              <a:avLst/>
              <a:gdLst>
                <a:gd name="connsiteX0" fmla="*/ 1175183 w 1175182"/>
                <a:gd name="connsiteY0" fmla="*/ 1950434 h 2095685"/>
                <a:gd name="connsiteX1" fmla="*/ 696075 w 1175182"/>
                <a:gd name="connsiteY1" fmla="*/ 2077307 h 2095685"/>
                <a:gd name="connsiteX2" fmla="*/ 349175 w 1175182"/>
                <a:gd name="connsiteY2" fmla="*/ 2089309 h 2095685"/>
                <a:gd name="connsiteX3" fmla="*/ 73997 w 1175182"/>
                <a:gd name="connsiteY3" fmla="*/ 1987582 h 2095685"/>
                <a:gd name="connsiteX4" fmla="*/ 2179 w 1175182"/>
                <a:gd name="connsiteY4" fmla="*/ 1818037 h 2095685"/>
                <a:gd name="connsiteX5" fmla="*/ 18086 w 1175182"/>
                <a:gd name="connsiteY5" fmla="*/ 1694402 h 2095685"/>
                <a:gd name="connsiteX6" fmla="*/ 161627 w 1175182"/>
                <a:gd name="connsiteY6" fmla="*/ 1594676 h 2095685"/>
                <a:gd name="connsiteX7" fmla="*/ 384893 w 1175182"/>
                <a:gd name="connsiteY7" fmla="*/ 1664494 h 2095685"/>
                <a:gd name="connsiteX8" fmla="*/ 648069 w 1175182"/>
                <a:gd name="connsiteY8" fmla="*/ 1684401 h 2095685"/>
                <a:gd name="connsiteX9" fmla="*/ 831520 w 1175182"/>
                <a:gd name="connsiteY9" fmla="*/ 1550765 h 2095685"/>
                <a:gd name="connsiteX10" fmla="*/ 909245 w 1175182"/>
                <a:gd name="connsiteY10" fmla="*/ 1315402 h 2095685"/>
                <a:gd name="connsiteX11" fmla="*/ 975062 w 1175182"/>
                <a:gd name="connsiteY11" fmla="*/ 876586 h 2095685"/>
                <a:gd name="connsiteX12" fmla="*/ 989064 w 1175182"/>
                <a:gd name="connsiteY12" fmla="*/ 591312 h 2095685"/>
                <a:gd name="connsiteX13" fmla="*/ 1158514 w 1175182"/>
                <a:gd name="connsiteY13" fmla="*/ 0 h 20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182" h="2095685">
                  <a:moveTo>
                    <a:pt x="1175183" y="1950434"/>
                  </a:moveTo>
                  <a:cubicBezTo>
                    <a:pt x="1097554" y="1973485"/>
                    <a:pt x="775799" y="2063115"/>
                    <a:pt x="696075" y="2077307"/>
                  </a:cubicBezTo>
                  <a:cubicBezTo>
                    <a:pt x="581489" y="2097786"/>
                    <a:pt x="465094" y="2100167"/>
                    <a:pt x="349175" y="2089309"/>
                  </a:cubicBezTo>
                  <a:cubicBezTo>
                    <a:pt x="247638" y="2079784"/>
                    <a:pt x="142292" y="2061401"/>
                    <a:pt x="73997" y="1987582"/>
                  </a:cubicBezTo>
                  <a:cubicBezTo>
                    <a:pt x="31420" y="1941481"/>
                    <a:pt x="9513" y="1880616"/>
                    <a:pt x="2179" y="1818037"/>
                  </a:cubicBezTo>
                  <a:cubicBezTo>
                    <a:pt x="-2774" y="1775746"/>
                    <a:pt x="-12" y="1732693"/>
                    <a:pt x="18086" y="1694402"/>
                  </a:cubicBezTo>
                  <a:cubicBezTo>
                    <a:pt x="44755" y="1638110"/>
                    <a:pt x="99810" y="1600295"/>
                    <a:pt x="161627" y="1594676"/>
                  </a:cubicBezTo>
                  <a:cubicBezTo>
                    <a:pt x="240304" y="1587532"/>
                    <a:pt x="310312" y="1635633"/>
                    <a:pt x="384893" y="1664494"/>
                  </a:cubicBezTo>
                  <a:cubicBezTo>
                    <a:pt x="468904" y="1696974"/>
                    <a:pt x="561392" y="1708594"/>
                    <a:pt x="648069" y="1684401"/>
                  </a:cubicBezTo>
                  <a:cubicBezTo>
                    <a:pt x="723602" y="1663351"/>
                    <a:pt x="788563" y="1616488"/>
                    <a:pt x="831520" y="1550765"/>
                  </a:cubicBezTo>
                  <a:cubicBezTo>
                    <a:pt x="877050" y="1480947"/>
                    <a:pt x="893052" y="1397508"/>
                    <a:pt x="909245" y="1315402"/>
                  </a:cubicBezTo>
                  <a:cubicBezTo>
                    <a:pt x="938010" y="1170051"/>
                    <a:pt x="963156" y="1024128"/>
                    <a:pt x="975062" y="876586"/>
                  </a:cubicBezTo>
                  <a:cubicBezTo>
                    <a:pt x="982682" y="781717"/>
                    <a:pt x="981539" y="686276"/>
                    <a:pt x="989064" y="591312"/>
                  </a:cubicBezTo>
                  <a:cubicBezTo>
                    <a:pt x="998970" y="465296"/>
                    <a:pt x="981730" y="160211"/>
                    <a:pt x="11585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Bottom Right">
            <a:extLst>
              <a:ext uri="{FF2B5EF4-FFF2-40B4-BE49-F238E27FC236}">
                <a16:creationId xmlns:a16="http://schemas.microsoft.com/office/drawing/2014/main" id="{A5761FD8-9CFD-4F5A-AB69-F179306BC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72939" y="3276601"/>
            <a:ext cx="4319061" cy="3581398"/>
            <a:chOff x="7872939" y="3276601"/>
            <a:chExt cx="4319061" cy="3581398"/>
          </a:xfrm>
        </p:grpSpPr>
        <p:grpSp>
          <p:nvGrpSpPr>
            <p:cNvPr id="53" name="Graphic 157">
              <a:extLst>
                <a:ext uri="{FF2B5EF4-FFF2-40B4-BE49-F238E27FC236}">
                  <a16:creationId xmlns:a16="http://schemas.microsoft.com/office/drawing/2014/main" id="{853A7FDC-72AB-4F06-8A0A-EE5BE087D7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4F1A41BD-2192-490D-9C88-AB9D2429277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C2F4F134-CBCA-4B59-8D8A-AEF12063F72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6399BC90-16E2-4AAD-9BB1-6FECCA22B7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93E4470-E7B4-49CF-9EEF-4F40E31F363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E25ED4C5-C452-433A-9E42-979F52F8B86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0B2D17D-9313-4262-BB14-4030DE29154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3B17B98-027F-4155-A5F5-FED5D0F73C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1EB1739-4A5E-4811-8CCC-6E261D2921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2939" y="5128793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4269" y="290826"/>
            <a:ext cx="7530685" cy="975557"/>
          </a:xfrm>
        </p:spPr>
        <p:txBody>
          <a:bodyPr>
            <a:normAutofit/>
          </a:bodyPr>
          <a:lstStyle/>
          <a:p>
            <a:pPr algn="l"/>
            <a:r>
              <a:rPr lang="en-US" sz="5400" b="1">
                <a:solidFill>
                  <a:srgbClr val="FFFFFF"/>
                </a:solidFill>
                <a:ea typeface="+mj-lt"/>
                <a:cs typeface="+mj-lt"/>
              </a:rPr>
              <a:t>FAST PTO Touchbase</a:t>
            </a:r>
            <a:endParaRPr lang="en-US" sz="54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3731" y="2071823"/>
            <a:ext cx="9068056" cy="412196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000" b="1" u="sng">
                <a:solidFill>
                  <a:schemeClr val="bg1"/>
                </a:solidFill>
                <a:ea typeface="+mn-lt"/>
                <a:cs typeface="+mn-lt"/>
              </a:rPr>
              <a:t>Call Instructions:</a:t>
            </a:r>
            <a:endParaRPr lang="en-US" sz="2000" u="sng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endParaRPr lang="en-US" sz="1800" b="1" i="1">
              <a:solidFill>
                <a:schemeClr val="bg1"/>
              </a:solidFill>
              <a:ea typeface="+mn-lt"/>
              <a:cs typeface="+mn-lt"/>
            </a:endParaRPr>
          </a:p>
          <a:p>
            <a:pPr algn="l">
              <a:spcBef>
                <a:spcPts val="0"/>
              </a:spcBef>
            </a:pPr>
            <a:r>
              <a:rPr lang="en-US" sz="2000" b="1" i="1">
                <a:solidFill>
                  <a:schemeClr val="bg1"/>
                </a:solidFill>
                <a:ea typeface="+mn-lt"/>
                <a:cs typeface="+mn-lt"/>
              </a:rPr>
              <a:t>Please </a:t>
            </a:r>
            <a:endParaRPr lang="en-US" sz="2000">
              <a:solidFill>
                <a:schemeClr val="bg1"/>
              </a:solidFill>
            </a:endParaRPr>
          </a:p>
          <a:p>
            <a:pPr marL="285750" indent="-285750" algn="l">
              <a:spcBef>
                <a:spcPts val="0"/>
              </a:spcBef>
              <a:buFont typeface="Arial" panose="020B05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Mute your phone, microphone, and speakers on your computer/device</a:t>
            </a:r>
            <a:endParaRPr lang="en-US" sz="2000">
              <a:solidFill>
                <a:schemeClr val="bg1"/>
              </a:solidFill>
            </a:endParaRPr>
          </a:p>
          <a:p>
            <a:pPr marL="285750" indent="-285750" algn="l">
              <a:spcBef>
                <a:spcPts val="0"/>
              </a:spcBef>
              <a:buFont typeface="Arial" panose="020B0504020202020204" pitchFamily="34" charset="0"/>
              <a:buChar char="•"/>
            </a:pPr>
            <a:r>
              <a:rPr lang="en-US" sz="2000" b="1" i="1">
                <a:solidFill>
                  <a:schemeClr val="bg1"/>
                </a:solidFill>
                <a:ea typeface="+mn-lt"/>
                <a:cs typeface="+mn-lt"/>
              </a:rPr>
              <a:t>Enter your name/organization in the chat box feature for attendance</a:t>
            </a:r>
            <a:endParaRPr lang="en-US" sz="2000">
              <a:solidFill>
                <a:schemeClr val="bg1"/>
              </a:solidFill>
            </a:endParaRPr>
          </a:p>
          <a:p>
            <a:pPr marL="285750" indent="-285750" algn="l">
              <a:spcBef>
                <a:spcPts val="0"/>
              </a:spcBef>
              <a:buFont typeface="Arial" panose="020B0504020202020204" pitchFamily="34" charset="0"/>
              <a:buChar char="•"/>
            </a:pPr>
            <a:r>
              <a:rPr lang="en-US" sz="2000" b="1" i="1">
                <a:solidFill>
                  <a:schemeClr val="bg1"/>
                </a:solidFill>
                <a:ea typeface="+mn-lt"/>
                <a:cs typeface="+mn-lt"/>
              </a:rPr>
              <a:t>We encourage active participation via Chat or audio</a:t>
            </a:r>
            <a:endParaRPr lang="en-US" sz="2000">
              <a:solidFill>
                <a:schemeClr val="bg1"/>
              </a:solidFill>
            </a:endParaRPr>
          </a:p>
          <a:p>
            <a:pPr marL="742950" lvl="1" indent="-285750" algn="l">
              <a:spcBef>
                <a:spcPts val="0"/>
              </a:spcBef>
              <a:buFont typeface="Arial" panose="020B0504020202020204" pitchFamily="34" charset="0"/>
              <a:buChar char="•"/>
            </a:pPr>
            <a:r>
              <a:rPr lang="en-US" sz="1600" b="1">
                <a:solidFill>
                  <a:schemeClr val="bg1"/>
                </a:solidFill>
                <a:ea typeface="+mn-lt"/>
                <a:cs typeface="+mn-lt"/>
              </a:rPr>
              <a:t>Submit questions via the chat box feature</a:t>
            </a:r>
            <a:endParaRPr lang="en-US" sz="1600">
              <a:solidFill>
                <a:schemeClr val="bg1"/>
              </a:solidFill>
            </a:endParaRPr>
          </a:p>
          <a:p>
            <a:pPr marL="1200150" lvl="2" indent="-285750" algn="l">
              <a:spcBef>
                <a:spcPts val="0"/>
              </a:spcBef>
              <a:buFont typeface="Arial" panose="020B0504020202020204" pitchFamily="34" charset="0"/>
              <a:buChar char="•"/>
            </a:pPr>
            <a:r>
              <a:rPr lang="en-US" sz="1400" b="1" i="1">
                <a:solidFill>
                  <a:schemeClr val="bg1"/>
                </a:solidFill>
                <a:ea typeface="+mn-lt"/>
                <a:cs typeface="+mn-lt"/>
              </a:rPr>
              <a:t>Questions will be answered as submitted</a:t>
            </a:r>
            <a:endParaRPr lang="en-US" sz="1400">
              <a:solidFill>
                <a:schemeClr val="bg1"/>
              </a:solidFill>
            </a:endParaRPr>
          </a:p>
          <a:p>
            <a:pPr marL="742950" lvl="1" indent="-285750" algn="l">
              <a:spcBef>
                <a:spcPts val="0"/>
              </a:spcBef>
              <a:buFont typeface="Arial" panose="020B0504020202020204" pitchFamily="34" charset="0"/>
              <a:buChar char="•"/>
            </a:pPr>
            <a:r>
              <a:rPr lang="en-US" sz="1600" b="1" i="1">
                <a:solidFill>
                  <a:schemeClr val="bg1"/>
                </a:solidFill>
                <a:ea typeface="+mn-lt"/>
                <a:cs typeface="+mn-lt"/>
              </a:rPr>
              <a:t>Unmute yourself to ask question and participate in discussions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 algn="l">
              <a:spcBef>
                <a:spcPts val="0"/>
              </a:spcBef>
              <a:buFont typeface="Arial" panose="020B0504020202020204" pitchFamily="34" charset="0"/>
              <a:buChar char="•"/>
            </a:pPr>
            <a:r>
              <a:rPr lang="en-US" sz="1600" b="1" i="1">
                <a:solidFill>
                  <a:schemeClr val="bg1"/>
                </a:solidFill>
                <a:ea typeface="+mn-lt"/>
                <a:cs typeface="+mn-lt"/>
              </a:rPr>
              <a:t>Time to ask questions via audio will be offered for those on the phone</a:t>
            </a:r>
            <a:endParaRPr lang="en-US" sz="1600">
              <a:solidFill>
                <a:schemeClr val="bg1"/>
              </a:solidFill>
            </a:endParaRPr>
          </a:p>
          <a:p>
            <a:pPr marL="1200150" lvl="2" indent="-285750" algn="l">
              <a:spcBef>
                <a:spcPts val="0"/>
              </a:spcBef>
              <a:buFont typeface="Arial" panose="020B05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*6 - Toggle mute/un-mute</a:t>
            </a:r>
            <a:endParaRPr lang="en-US" sz="1400">
              <a:solidFill>
                <a:schemeClr val="bg1"/>
              </a:solidFill>
            </a:endParaRPr>
          </a:p>
          <a:p>
            <a:pPr marL="1200150" lvl="2" indent="-285750" algn="l">
              <a:spcBef>
                <a:spcPts val="0"/>
              </a:spcBef>
              <a:buFont typeface="Arial" panose="020B05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*9 - Toggle raise/lower hand</a:t>
            </a:r>
            <a:endParaRPr lang="en-US" sz="1400">
              <a:solidFill>
                <a:schemeClr val="bg1"/>
              </a:solidFill>
            </a:endParaRPr>
          </a:p>
          <a:p>
            <a:pPr algn="l"/>
            <a:endParaRPr lang="en-US" sz="2200">
              <a:solidFill>
                <a:srgbClr val="FFFFFF"/>
              </a:solidFill>
            </a:endParaRPr>
          </a:p>
        </p:txBody>
      </p:sp>
      <p:grpSp>
        <p:nvGrpSpPr>
          <p:cNvPr id="63" name="Cross">
            <a:extLst>
              <a:ext uri="{FF2B5EF4-FFF2-40B4-BE49-F238E27FC236}">
                <a16:creationId xmlns:a16="http://schemas.microsoft.com/office/drawing/2014/main" id="{361195DA-BFB4-4917-BAFD-7D3D669EFA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37795" y="4013703"/>
            <a:ext cx="118872" cy="118872"/>
            <a:chOff x="1175347" y="3733800"/>
            <a:chExt cx="118872" cy="118872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BA6C567-3C4A-4D67-9D01-9CC2623D40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180C785-A181-4425-9C06-6670254CBF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9679D86-50D5-4C81-852E-F2920B86AE41}"/>
              </a:ext>
            </a:extLst>
          </p:cNvPr>
          <p:cNvSpPr txBox="1"/>
          <p:nvPr/>
        </p:nvSpPr>
        <p:spPr>
          <a:xfrm>
            <a:off x="2995246" y="1266092"/>
            <a:ext cx="55274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Wednesday September 22, 2021 9:00AM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Billing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Groups where patients see provider and therapist</a:t>
            </a:r>
            <a:endParaRPr lang="en-US" dirty="0"/>
          </a:p>
          <a:p>
            <a:pPr lvl="1"/>
            <a:r>
              <a:rPr lang="en-US" dirty="0" smtClean="0"/>
              <a:t>Use office visit codes with modifiers</a:t>
            </a:r>
          </a:p>
          <a:p>
            <a:pPr lvl="1"/>
            <a:r>
              <a:rPr lang="en-US" dirty="0" smtClean="0"/>
              <a:t>We use these with Pain Relief Group and </a:t>
            </a:r>
            <a:r>
              <a:rPr lang="en-US" dirty="0" err="1" smtClean="0"/>
              <a:t>Suboxone</a:t>
            </a:r>
            <a:r>
              <a:rPr lang="en-US" dirty="0" smtClean="0"/>
              <a:t> Group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Therapist only groups</a:t>
            </a:r>
          </a:p>
          <a:p>
            <a:pPr lvl="1"/>
            <a:r>
              <a:rPr lang="en-US" dirty="0" smtClean="0"/>
              <a:t>Group psychotherapy codes</a:t>
            </a:r>
            <a:endParaRPr lang="en-US" dirty="0"/>
          </a:p>
        </p:txBody>
      </p:sp>
      <p:pic>
        <p:nvPicPr>
          <p:cNvPr id="3" name="Picture 2" descr="File:US $&lt;strong&gt;10&lt;/strong&gt; Series 2003 obverse.jp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28" y="4507345"/>
            <a:ext cx="4832902" cy="20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are hard to run in rural areas…but worth it.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“There is no human deed or thought that lies fully outside the experience of other people</a:t>
            </a:r>
            <a:r>
              <a:rPr lang="en-US" sz="4000" dirty="0" smtClean="0"/>
              <a:t>.”</a:t>
            </a:r>
          </a:p>
          <a:p>
            <a:pPr lvl="8"/>
            <a:r>
              <a:rPr lang="en-US" sz="2800" dirty="0" smtClean="0"/>
              <a:t>Irvin </a:t>
            </a:r>
            <a:r>
              <a:rPr lang="en-US" sz="2800" dirty="0" err="1" smtClean="0"/>
              <a:t>Yalom</a:t>
            </a:r>
            <a:r>
              <a:rPr lang="en-US" sz="2800" dirty="0" smtClean="0"/>
              <a:t> “The Theory and Practice of Group Psychotherapy”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16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15" name="Rectangle 33">
            <a:extLst>
              <a:ext uri="{FF2B5EF4-FFF2-40B4-BE49-F238E27FC236}">
                <a16:creationId xmlns:a16="http://schemas.microsoft.com/office/drawing/2014/main" id="{81BC67A1-175E-439E-85E2-88911C1198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35">
            <a:extLst>
              <a:ext uri="{FF2B5EF4-FFF2-40B4-BE49-F238E27FC236}">
                <a16:creationId xmlns:a16="http://schemas.microsoft.com/office/drawing/2014/main" id="{94A7B82C-30F1-42B4-BE36-3DB42DD517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37">
            <a:extLst>
              <a:ext uri="{FF2B5EF4-FFF2-40B4-BE49-F238E27FC236}">
                <a16:creationId xmlns:a16="http://schemas.microsoft.com/office/drawing/2014/main" id="{43CA1578-CEEB-41BB-8068-C0DA02C36C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" descr="Many question marks on black background">
            <a:extLst>
              <a:ext uri="{FF2B5EF4-FFF2-40B4-BE49-F238E27FC236}">
                <a16:creationId xmlns:a16="http://schemas.microsoft.com/office/drawing/2014/main" id="{FC211305-69FB-4C7C-A3FF-2F8BCBD563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7613" r="6" b="6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37" name="Top Left">
            <a:extLst>
              <a:ext uri="{FF2B5EF4-FFF2-40B4-BE49-F238E27FC236}">
                <a16:creationId xmlns:a16="http://schemas.microsoft.com/office/drawing/2014/main" id="{7DF11618-754F-4C58-94AD-F7AA3530D6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125493" y="145598"/>
            <a:ext cx="5104732" cy="4853749"/>
            <a:chOff x="3538537" y="995362"/>
            <a:chExt cx="5104732" cy="4853749"/>
          </a:xfrm>
          <a:noFill/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54C1B16-3C93-4003-88AD-F74DAD18C8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48071" y="1004887"/>
              <a:ext cx="5085197" cy="4844224"/>
            </a:xfrm>
            <a:custGeom>
              <a:avLst/>
              <a:gdLst>
                <a:gd name="connsiteX0" fmla="*/ 425663 w 5085197"/>
                <a:gd name="connsiteY0" fmla="*/ 0 h 4844224"/>
                <a:gd name="connsiteX1" fmla="*/ 277263 w 5085197"/>
                <a:gd name="connsiteY1" fmla="*/ 200882 h 4844224"/>
                <a:gd name="connsiteX2" fmla="*/ 155629 w 5085197"/>
                <a:gd name="connsiteY2" fmla="*/ 472154 h 4844224"/>
                <a:gd name="connsiteX3" fmla="*/ 55998 w 5085197"/>
                <a:gd name="connsiteY3" fmla="*/ 785336 h 4844224"/>
                <a:gd name="connsiteX4" fmla="*/ 6182 w 5085197"/>
                <a:gd name="connsiteY4" fmla="*/ 1154335 h 4844224"/>
                <a:gd name="connsiteX5" fmla="*/ 6182 w 5085197"/>
                <a:gd name="connsiteY5" fmla="*/ 1577245 h 4844224"/>
                <a:gd name="connsiteX6" fmla="*/ 59998 w 5085197"/>
                <a:gd name="connsiteY6" fmla="*/ 1960245 h 4844224"/>
                <a:gd name="connsiteX7" fmla="*/ 187633 w 5085197"/>
                <a:gd name="connsiteY7" fmla="*/ 2261426 h 4844224"/>
                <a:gd name="connsiteX8" fmla="*/ 365084 w 5085197"/>
                <a:gd name="connsiteY8" fmla="*/ 2474881 h 4844224"/>
                <a:gd name="connsiteX9" fmla="*/ 642261 w 5085197"/>
                <a:gd name="connsiteY9" fmla="*/ 2658428 h 4844224"/>
                <a:gd name="connsiteX10" fmla="*/ 965254 w 5085197"/>
                <a:gd name="connsiteY10" fmla="*/ 2770156 h 4844224"/>
                <a:gd name="connsiteX11" fmla="*/ 1312155 w 5085197"/>
                <a:gd name="connsiteY11" fmla="*/ 2812066 h 4844224"/>
                <a:gd name="connsiteX12" fmla="*/ 1493606 w 5085197"/>
                <a:gd name="connsiteY12" fmla="*/ 2877884 h 4844224"/>
                <a:gd name="connsiteX13" fmla="*/ 1700965 w 5085197"/>
                <a:gd name="connsiteY13" fmla="*/ 3085338 h 4844224"/>
                <a:gd name="connsiteX14" fmla="*/ 1856508 w 5085197"/>
                <a:gd name="connsiteY14" fmla="*/ 3320701 h 4844224"/>
                <a:gd name="connsiteX15" fmla="*/ 1968141 w 5085197"/>
                <a:gd name="connsiteY15" fmla="*/ 3460337 h 4844224"/>
                <a:gd name="connsiteX16" fmla="*/ 2147593 w 5085197"/>
                <a:gd name="connsiteY16" fmla="*/ 3544157 h 4844224"/>
                <a:gd name="connsiteX17" fmla="*/ 2492493 w 5085197"/>
                <a:gd name="connsiteY17" fmla="*/ 3544157 h 4844224"/>
                <a:gd name="connsiteX18" fmla="*/ 2729760 w 5085197"/>
                <a:gd name="connsiteY18" fmla="*/ 3544157 h 4844224"/>
                <a:gd name="connsiteX19" fmla="*/ 2865301 w 5085197"/>
                <a:gd name="connsiteY19" fmla="*/ 3627978 h 4844224"/>
                <a:gd name="connsiteX20" fmla="*/ 2984935 w 5085197"/>
                <a:gd name="connsiteY20" fmla="*/ 3773615 h 4844224"/>
                <a:gd name="connsiteX21" fmla="*/ 3126477 w 5085197"/>
                <a:gd name="connsiteY21" fmla="*/ 3995071 h 4844224"/>
                <a:gd name="connsiteX22" fmla="*/ 3293926 w 5085197"/>
                <a:gd name="connsiteY22" fmla="*/ 4348163 h 4844224"/>
                <a:gd name="connsiteX23" fmla="*/ 3445469 w 5085197"/>
                <a:gd name="connsiteY23" fmla="*/ 4623435 h 4844224"/>
                <a:gd name="connsiteX24" fmla="*/ 3549196 w 5085197"/>
                <a:gd name="connsiteY24" fmla="*/ 4727163 h 4844224"/>
                <a:gd name="connsiteX25" fmla="*/ 3953913 w 5085197"/>
                <a:gd name="connsiteY25" fmla="*/ 4773073 h 4844224"/>
                <a:gd name="connsiteX26" fmla="*/ 4406542 w 5085197"/>
                <a:gd name="connsiteY26" fmla="*/ 4729163 h 4844224"/>
                <a:gd name="connsiteX27" fmla="*/ 4573991 w 5085197"/>
                <a:gd name="connsiteY27" fmla="*/ 4709256 h 4844224"/>
                <a:gd name="connsiteX28" fmla="*/ 5085198 w 5085197"/>
                <a:gd name="connsiteY28" fmla="*/ 4844225 h 484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085197" h="4844224">
                  <a:moveTo>
                    <a:pt x="425663" y="0"/>
                  </a:moveTo>
                  <a:cubicBezTo>
                    <a:pt x="425663" y="0"/>
                    <a:pt x="309172" y="142875"/>
                    <a:pt x="277263" y="200882"/>
                  </a:cubicBezTo>
                  <a:cubicBezTo>
                    <a:pt x="229448" y="287846"/>
                    <a:pt x="191253" y="379571"/>
                    <a:pt x="155629" y="472154"/>
                  </a:cubicBezTo>
                  <a:cubicBezTo>
                    <a:pt x="116291" y="574548"/>
                    <a:pt x="80953" y="678561"/>
                    <a:pt x="55998" y="785336"/>
                  </a:cubicBezTo>
                  <a:cubicBezTo>
                    <a:pt x="27804" y="906399"/>
                    <a:pt x="13707" y="1030224"/>
                    <a:pt x="6182" y="1154335"/>
                  </a:cubicBezTo>
                  <a:cubicBezTo>
                    <a:pt x="-2391" y="1295114"/>
                    <a:pt x="-1724" y="1436370"/>
                    <a:pt x="6182" y="1577245"/>
                  </a:cubicBezTo>
                  <a:cubicBezTo>
                    <a:pt x="13421" y="1706309"/>
                    <a:pt x="26851" y="1835372"/>
                    <a:pt x="59998" y="1960245"/>
                  </a:cubicBezTo>
                  <a:cubicBezTo>
                    <a:pt x="88097" y="2066258"/>
                    <a:pt x="130007" y="2168176"/>
                    <a:pt x="187633" y="2261426"/>
                  </a:cubicBezTo>
                  <a:cubicBezTo>
                    <a:pt x="236496" y="2340578"/>
                    <a:pt x="296028" y="2412587"/>
                    <a:pt x="365084" y="2474881"/>
                  </a:cubicBezTo>
                  <a:cubicBezTo>
                    <a:pt x="447761" y="2549366"/>
                    <a:pt x="542439" y="2609088"/>
                    <a:pt x="642261" y="2658428"/>
                  </a:cubicBezTo>
                  <a:cubicBezTo>
                    <a:pt x="744941" y="2709196"/>
                    <a:pt x="852573" y="2749963"/>
                    <a:pt x="965254" y="2770156"/>
                  </a:cubicBezTo>
                  <a:cubicBezTo>
                    <a:pt x="1080030" y="2790635"/>
                    <a:pt x="1197664" y="2789778"/>
                    <a:pt x="1312155" y="2812066"/>
                  </a:cubicBezTo>
                  <a:cubicBezTo>
                    <a:pt x="1375877" y="2824448"/>
                    <a:pt x="1437980" y="2844641"/>
                    <a:pt x="1493606" y="2877884"/>
                  </a:cubicBezTo>
                  <a:cubicBezTo>
                    <a:pt x="1578283" y="2928366"/>
                    <a:pt x="1643053" y="3005138"/>
                    <a:pt x="1700965" y="3085338"/>
                  </a:cubicBezTo>
                  <a:cubicBezTo>
                    <a:pt x="1756020" y="3161538"/>
                    <a:pt x="1805645" y="3241548"/>
                    <a:pt x="1856508" y="3320701"/>
                  </a:cubicBezTo>
                  <a:cubicBezTo>
                    <a:pt x="1888893" y="3371183"/>
                    <a:pt x="1922707" y="3421380"/>
                    <a:pt x="1968141" y="3460337"/>
                  </a:cubicBezTo>
                  <a:cubicBezTo>
                    <a:pt x="2019005" y="3503962"/>
                    <a:pt x="2082060" y="3529679"/>
                    <a:pt x="2147593" y="3544157"/>
                  </a:cubicBezTo>
                  <a:cubicBezTo>
                    <a:pt x="2260559" y="3569018"/>
                    <a:pt x="2377526" y="3558445"/>
                    <a:pt x="2492493" y="3544157"/>
                  </a:cubicBezTo>
                  <a:cubicBezTo>
                    <a:pt x="2572122" y="3534251"/>
                    <a:pt x="2653370" y="3521012"/>
                    <a:pt x="2729760" y="3544157"/>
                  </a:cubicBezTo>
                  <a:cubicBezTo>
                    <a:pt x="2781291" y="3559778"/>
                    <a:pt x="2826249" y="3590735"/>
                    <a:pt x="2865301" y="3627978"/>
                  </a:cubicBezTo>
                  <a:cubicBezTo>
                    <a:pt x="2910831" y="3671411"/>
                    <a:pt x="2948550" y="3722180"/>
                    <a:pt x="2984935" y="3773615"/>
                  </a:cubicBezTo>
                  <a:cubicBezTo>
                    <a:pt x="3035608" y="3845147"/>
                    <a:pt x="3084471" y="3918109"/>
                    <a:pt x="3126477" y="3995071"/>
                  </a:cubicBezTo>
                  <a:cubicBezTo>
                    <a:pt x="3188961" y="4109371"/>
                    <a:pt x="3239729" y="4229576"/>
                    <a:pt x="3293926" y="4348163"/>
                  </a:cubicBezTo>
                  <a:cubicBezTo>
                    <a:pt x="3337646" y="4443698"/>
                    <a:pt x="3384318" y="4538187"/>
                    <a:pt x="3445469" y="4623435"/>
                  </a:cubicBezTo>
                  <a:cubicBezTo>
                    <a:pt x="3474330" y="4663631"/>
                    <a:pt x="3507858" y="4700207"/>
                    <a:pt x="3549196" y="4727163"/>
                  </a:cubicBezTo>
                  <a:cubicBezTo>
                    <a:pt x="3665401" y="4802886"/>
                    <a:pt x="3813896" y="4783931"/>
                    <a:pt x="3953913" y="4773073"/>
                  </a:cubicBezTo>
                  <a:cubicBezTo>
                    <a:pt x="4105170" y="4761262"/>
                    <a:pt x="4256904" y="4753928"/>
                    <a:pt x="4406542" y="4729163"/>
                  </a:cubicBezTo>
                  <a:cubicBezTo>
                    <a:pt x="4462168" y="4720019"/>
                    <a:pt x="4517698" y="4709256"/>
                    <a:pt x="4573991" y="4709256"/>
                  </a:cubicBezTo>
                  <a:cubicBezTo>
                    <a:pt x="4675813" y="4709065"/>
                    <a:pt x="4891841" y="4844225"/>
                    <a:pt x="5085198" y="4844225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E65E8AD-ED51-4874-AABA-DDA0C15978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22792" y="1004887"/>
              <a:ext cx="5010476" cy="4649438"/>
            </a:xfrm>
            <a:custGeom>
              <a:avLst/>
              <a:gdLst>
                <a:gd name="connsiteX0" fmla="*/ 454193 w 5010476"/>
                <a:gd name="connsiteY0" fmla="*/ 0 h 4649438"/>
                <a:gd name="connsiteX1" fmla="*/ 352085 w 5010476"/>
                <a:gd name="connsiteY1" fmla="*/ 92869 h 4649438"/>
                <a:gd name="connsiteX2" fmla="*/ 242452 w 5010476"/>
                <a:gd name="connsiteY2" fmla="*/ 260414 h 4649438"/>
                <a:gd name="connsiteX3" fmla="*/ 130819 w 5010476"/>
                <a:gd name="connsiteY3" fmla="*/ 535686 h 4649438"/>
                <a:gd name="connsiteX4" fmla="*/ 57000 w 5010476"/>
                <a:gd name="connsiteY4" fmla="*/ 761143 h 4649438"/>
                <a:gd name="connsiteX5" fmla="*/ 3184 w 5010476"/>
                <a:gd name="connsiteY5" fmla="*/ 1140143 h 4649438"/>
                <a:gd name="connsiteX6" fmla="*/ 3184 w 5010476"/>
                <a:gd name="connsiteY6" fmla="*/ 1439704 h 4649438"/>
                <a:gd name="connsiteX7" fmla="*/ 60524 w 5010476"/>
                <a:gd name="connsiteY7" fmla="*/ 1905953 h 4649438"/>
                <a:gd name="connsiteX8" fmla="*/ 213686 w 5010476"/>
                <a:gd name="connsiteY8" fmla="*/ 2269808 h 4649438"/>
                <a:gd name="connsiteX9" fmla="*/ 373325 w 5010476"/>
                <a:gd name="connsiteY9" fmla="*/ 2455926 h 4649438"/>
                <a:gd name="connsiteX10" fmla="*/ 644502 w 5010476"/>
                <a:gd name="connsiteY10" fmla="*/ 2625662 h 4649438"/>
                <a:gd name="connsiteX11" fmla="*/ 902915 w 5010476"/>
                <a:gd name="connsiteY11" fmla="*/ 2697195 h 4649438"/>
                <a:gd name="connsiteX12" fmla="*/ 1224860 w 5010476"/>
                <a:gd name="connsiteY12" fmla="*/ 2719102 h 4649438"/>
                <a:gd name="connsiteX13" fmla="*/ 1430315 w 5010476"/>
                <a:gd name="connsiteY13" fmla="*/ 2731008 h 4649438"/>
                <a:gd name="connsiteX14" fmla="*/ 1652914 w 5010476"/>
                <a:gd name="connsiteY14" fmla="*/ 2852642 h 4649438"/>
                <a:gd name="connsiteX15" fmla="*/ 1739306 w 5010476"/>
                <a:gd name="connsiteY15" fmla="*/ 2985611 h 4649438"/>
                <a:gd name="connsiteX16" fmla="*/ 1848938 w 5010476"/>
                <a:gd name="connsiteY16" fmla="*/ 3155156 h 4649438"/>
                <a:gd name="connsiteX17" fmla="*/ 2015054 w 5010476"/>
                <a:gd name="connsiteY17" fmla="*/ 3294793 h 4649438"/>
                <a:gd name="connsiteX18" fmla="*/ 2231082 w 5010476"/>
                <a:gd name="connsiteY18" fmla="*/ 3336322 h 4649438"/>
                <a:gd name="connsiteX19" fmla="*/ 2427106 w 5010476"/>
                <a:gd name="connsiteY19" fmla="*/ 3278124 h 4649438"/>
                <a:gd name="connsiteX20" fmla="*/ 2531786 w 5010476"/>
                <a:gd name="connsiteY20" fmla="*/ 3151823 h 4649438"/>
                <a:gd name="connsiteX21" fmla="*/ 2520165 w 5010476"/>
                <a:gd name="connsiteY21" fmla="*/ 2907411 h 4649438"/>
                <a:gd name="connsiteX22" fmla="*/ 2481970 w 5010476"/>
                <a:gd name="connsiteY22" fmla="*/ 2648045 h 4649438"/>
                <a:gd name="connsiteX23" fmla="*/ 2458729 w 5010476"/>
                <a:gd name="connsiteY23" fmla="*/ 2513362 h 4649438"/>
                <a:gd name="connsiteX24" fmla="*/ 2458729 w 5010476"/>
                <a:gd name="connsiteY24" fmla="*/ 2408587 h 4649438"/>
                <a:gd name="connsiteX25" fmla="*/ 2581697 w 5010476"/>
                <a:gd name="connsiteY25" fmla="*/ 2310479 h 4649438"/>
                <a:gd name="connsiteX26" fmla="*/ 2762767 w 5010476"/>
                <a:gd name="connsiteY26" fmla="*/ 2325434 h 4649438"/>
                <a:gd name="connsiteX27" fmla="*/ 2872400 w 5010476"/>
                <a:gd name="connsiteY27" fmla="*/ 2410206 h 4649438"/>
                <a:gd name="connsiteX28" fmla="*/ 2925549 w 5010476"/>
                <a:gd name="connsiteY28" fmla="*/ 2637949 h 4649438"/>
                <a:gd name="connsiteX29" fmla="*/ 2820869 w 5010476"/>
                <a:gd name="connsiteY29" fmla="*/ 2968752 h 4649438"/>
                <a:gd name="connsiteX30" fmla="*/ 2789342 w 5010476"/>
                <a:gd name="connsiteY30" fmla="*/ 3194876 h 4649438"/>
                <a:gd name="connsiteX31" fmla="*/ 2889069 w 5010476"/>
                <a:gd name="connsiteY31" fmla="*/ 3447574 h 4649438"/>
                <a:gd name="connsiteX32" fmla="*/ 3070139 w 5010476"/>
                <a:gd name="connsiteY32" fmla="*/ 3783330 h 4649438"/>
                <a:gd name="connsiteX33" fmla="*/ 3181486 w 5010476"/>
                <a:gd name="connsiteY33" fmla="*/ 4014407 h 4649438"/>
                <a:gd name="connsiteX34" fmla="*/ 3351888 w 5010476"/>
                <a:gd name="connsiteY34" fmla="*/ 4312539 h 4649438"/>
                <a:gd name="connsiteX35" fmla="*/ 3512194 w 5010476"/>
                <a:gd name="connsiteY35" fmla="*/ 4504087 h 4649438"/>
                <a:gd name="connsiteX36" fmla="*/ 3670119 w 5010476"/>
                <a:gd name="connsiteY36" fmla="*/ 4595051 h 4649438"/>
                <a:gd name="connsiteX37" fmla="*/ 3909386 w 5010476"/>
                <a:gd name="connsiteY37" fmla="*/ 4623816 h 4649438"/>
                <a:gd name="connsiteX38" fmla="*/ 4136653 w 5010476"/>
                <a:gd name="connsiteY38" fmla="*/ 4623816 h 4649438"/>
                <a:gd name="connsiteX39" fmla="*/ 4435071 w 5010476"/>
                <a:gd name="connsiteY39" fmla="*/ 4599432 h 4649438"/>
                <a:gd name="connsiteX40" fmla="*/ 4562992 w 5010476"/>
                <a:gd name="connsiteY40" fmla="*/ 4599432 h 4649438"/>
                <a:gd name="connsiteX41" fmla="*/ 5010477 w 5010476"/>
                <a:gd name="connsiteY41" fmla="*/ 4649439 h 46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10476" h="4649438">
                  <a:moveTo>
                    <a:pt x="454193" y="0"/>
                  </a:moveTo>
                  <a:cubicBezTo>
                    <a:pt x="448478" y="9811"/>
                    <a:pt x="357800" y="83153"/>
                    <a:pt x="352085" y="92869"/>
                  </a:cubicBezTo>
                  <a:cubicBezTo>
                    <a:pt x="318271" y="150495"/>
                    <a:pt x="275694" y="202597"/>
                    <a:pt x="242452" y="260414"/>
                  </a:cubicBezTo>
                  <a:cubicBezTo>
                    <a:pt x="192922" y="346424"/>
                    <a:pt x="162632" y="441484"/>
                    <a:pt x="130819" y="535686"/>
                  </a:cubicBezTo>
                  <a:cubicBezTo>
                    <a:pt x="105482" y="610648"/>
                    <a:pt x="77574" y="684752"/>
                    <a:pt x="57000" y="761143"/>
                  </a:cubicBezTo>
                  <a:cubicBezTo>
                    <a:pt x="23853" y="884682"/>
                    <a:pt x="8994" y="1012222"/>
                    <a:pt x="3184" y="1140143"/>
                  </a:cubicBezTo>
                  <a:cubicBezTo>
                    <a:pt x="-1388" y="1239964"/>
                    <a:pt x="-721" y="1339882"/>
                    <a:pt x="3184" y="1439704"/>
                  </a:cubicBezTo>
                  <a:cubicBezTo>
                    <a:pt x="9280" y="1596676"/>
                    <a:pt x="22805" y="1753553"/>
                    <a:pt x="60524" y="1905953"/>
                  </a:cubicBezTo>
                  <a:cubicBezTo>
                    <a:pt x="92433" y="2034635"/>
                    <a:pt x="141106" y="2158937"/>
                    <a:pt x="213686" y="2269808"/>
                  </a:cubicBezTo>
                  <a:cubicBezTo>
                    <a:pt x="258644" y="2338483"/>
                    <a:pt x="312080" y="2401253"/>
                    <a:pt x="373325" y="2455926"/>
                  </a:cubicBezTo>
                  <a:cubicBezTo>
                    <a:pt x="453431" y="2527459"/>
                    <a:pt x="545252" y="2584514"/>
                    <a:pt x="644502" y="2625662"/>
                  </a:cubicBezTo>
                  <a:cubicBezTo>
                    <a:pt x="727370" y="2660047"/>
                    <a:pt x="814428" y="2683002"/>
                    <a:pt x="902915" y="2697195"/>
                  </a:cubicBezTo>
                  <a:cubicBezTo>
                    <a:pt x="1009310" y="2714244"/>
                    <a:pt x="1117133" y="2718911"/>
                    <a:pt x="1224860" y="2719102"/>
                  </a:cubicBezTo>
                  <a:cubicBezTo>
                    <a:pt x="1293726" y="2719292"/>
                    <a:pt x="1362878" y="2717673"/>
                    <a:pt x="1430315" y="2731008"/>
                  </a:cubicBezTo>
                  <a:cubicBezTo>
                    <a:pt x="1515563" y="2747867"/>
                    <a:pt x="1595383" y="2787872"/>
                    <a:pt x="1652914" y="2852642"/>
                  </a:cubicBezTo>
                  <a:cubicBezTo>
                    <a:pt x="1688061" y="2892266"/>
                    <a:pt x="1713398" y="2939320"/>
                    <a:pt x="1739306" y="2985611"/>
                  </a:cubicBezTo>
                  <a:cubicBezTo>
                    <a:pt x="1772167" y="3044476"/>
                    <a:pt x="1806743" y="3102578"/>
                    <a:pt x="1848938" y="3155156"/>
                  </a:cubicBezTo>
                  <a:cubicBezTo>
                    <a:pt x="1894754" y="3212306"/>
                    <a:pt x="1949427" y="3262503"/>
                    <a:pt x="2015054" y="3294793"/>
                  </a:cubicBezTo>
                  <a:cubicBezTo>
                    <a:pt x="2081825" y="3327749"/>
                    <a:pt x="2156596" y="3340037"/>
                    <a:pt x="2231082" y="3336322"/>
                  </a:cubicBezTo>
                  <a:cubicBezTo>
                    <a:pt x="2300423" y="3332893"/>
                    <a:pt x="2368813" y="3315557"/>
                    <a:pt x="2427106" y="3278124"/>
                  </a:cubicBezTo>
                  <a:cubicBezTo>
                    <a:pt x="2474541" y="3247644"/>
                    <a:pt x="2513403" y="3204877"/>
                    <a:pt x="2531786" y="3151823"/>
                  </a:cubicBezTo>
                  <a:cubicBezTo>
                    <a:pt x="2558837" y="3073622"/>
                    <a:pt x="2535691" y="2989707"/>
                    <a:pt x="2520165" y="2907411"/>
                  </a:cubicBezTo>
                  <a:cubicBezTo>
                    <a:pt x="2503973" y="2821496"/>
                    <a:pt x="2495781" y="2734342"/>
                    <a:pt x="2481970" y="2648045"/>
                  </a:cubicBezTo>
                  <a:cubicBezTo>
                    <a:pt x="2474731" y="2603087"/>
                    <a:pt x="2466159" y="2558320"/>
                    <a:pt x="2458729" y="2513362"/>
                  </a:cubicBezTo>
                  <a:cubicBezTo>
                    <a:pt x="2452919" y="2478310"/>
                    <a:pt x="2447870" y="2442305"/>
                    <a:pt x="2458729" y="2408587"/>
                  </a:cubicBezTo>
                  <a:cubicBezTo>
                    <a:pt x="2475779" y="2355628"/>
                    <a:pt x="2527119" y="2324481"/>
                    <a:pt x="2581697" y="2310479"/>
                  </a:cubicBezTo>
                  <a:cubicBezTo>
                    <a:pt x="2641990" y="2295049"/>
                    <a:pt x="2705617" y="2300954"/>
                    <a:pt x="2762767" y="2325434"/>
                  </a:cubicBezTo>
                  <a:cubicBezTo>
                    <a:pt x="2806011" y="2343912"/>
                    <a:pt x="2844206" y="2372582"/>
                    <a:pt x="2872400" y="2410206"/>
                  </a:cubicBezTo>
                  <a:cubicBezTo>
                    <a:pt x="2920787" y="2474595"/>
                    <a:pt x="2933931" y="2557463"/>
                    <a:pt x="2925549" y="2637949"/>
                  </a:cubicBezTo>
                  <a:cubicBezTo>
                    <a:pt x="2913548" y="2753392"/>
                    <a:pt x="2857636" y="2858262"/>
                    <a:pt x="2820869" y="2968752"/>
                  </a:cubicBezTo>
                  <a:cubicBezTo>
                    <a:pt x="2796486" y="3041904"/>
                    <a:pt x="2780388" y="3118390"/>
                    <a:pt x="2789342" y="3194876"/>
                  </a:cubicBezTo>
                  <a:cubicBezTo>
                    <a:pt x="2799914" y="3285554"/>
                    <a:pt x="2844587" y="3367373"/>
                    <a:pt x="2889069" y="3447574"/>
                  </a:cubicBezTo>
                  <a:cubicBezTo>
                    <a:pt x="2950695" y="3558826"/>
                    <a:pt x="3013560" y="3669506"/>
                    <a:pt x="3070139" y="3783330"/>
                  </a:cubicBezTo>
                  <a:cubicBezTo>
                    <a:pt x="3108239" y="3859911"/>
                    <a:pt x="3143481" y="3937826"/>
                    <a:pt x="3181486" y="4014407"/>
                  </a:cubicBezTo>
                  <a:cubicBezTo>
                    <a:pt x="3232445" y="4116991"/>
                    <a:pt x="3288452" y="4217099"/>
                    <a:pt x="3351888" y="4312539"/>
                  </a:cubicBezTo>
                  <a:cubicBezTo>
                    <a:pt x="3398180" y="4382262"/>
                    <a:pt x="3448567" y="4449795"/>
                    <a:pt x="3512194" y="4504087"/>
                  </a:cubicBezTo>
                  <a:cubicBezTo>
                    <a:pt x="3558867" y="4543901"/>
                    <a:pt x="3611826" y="4575906"/>
                    <a:pt x="3670119" y="4595051"/>
                  </a:cubicBezTo>
                  <a:cubicBezTo>
                    <a:pt x="3746795" y="4620292"/>
                    <a:pt x="3828519" y="4621911"/>
                    <a:pt x="3909386" y="4623816"/>
                  </a:cubicBezTo>
                  <a:cubicBezTo>
                    <a:pt x="3985205" y="4625531"/>
                    <a:pt x="4061025" y="4627436"/>
                    <a:pt x="4136653" y="4623816"/>
                  </a:cubicBezTo>
                  <a:cubicBezTo>
                    <a:pt x="4236380" y="4619054"/>
                    <a:pt x="4335345" y="4605052"/>
                    <a:pt x="4435071" y="4599432"/>
                  </a:cubicBezTo>
                  <a:cubicBezTo>
                    <a:pt x="4477648" y="4597051"/>
                    <a:pt x="4520415" y="4596194"/>
                    <a:pt x="4562992" y="4599432"/>
                  </a:cubicBezTo>
                  <a:cubicBezTo>
                    <a:pt x="4649765" y="4606005"/>
                    <a:pt x="4925799" y="4629150"/>
                    <a:pt x="5010477" y="464943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8E5C306-3C29-4BD3-97E1-DCA86FF3E0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99586" y="1004887"/>
              <a:ext cx="4933777" cy="4552473"/>
            </a:xfrm>
            <a:custGeom>
              <a:avLst/>
              <a:gdLst>
                <a:gd name="connsiteX0" fmla="*/ 4933778 w 4933777"/>
                <a:gd name="connsiteY0" fmla="*/ 4552474 h 4552473"/>
                <a:gd name="connsiteX1" fmla="*/ 4020997 w 4933777"/>
                <a:gd name="connsiteY1" fmla="*/ 4493324 h 4552473"/>
                <a:gd name="connsiteX2" fmla="*/ 3777538 w 4933777"/>
                <a:gd name="connsiteY2" fmla="*/ 4468273 h 4552473"/>
                <a:gd name="connsiteX3" fmla="*/ 3411207 w 4933777"/>
                <a:gd name="connsiteY3" fmla="*/ 4277868 h 4552473"/>
                <a:gd name="connsiteX4" fmla="*/ 3215944 w 4933777"/>
                <a:gd name="connsiteY4" fmla="*/ 3958971 h 4552473"/>
                <a:gd name="connsiteX5" fmla="*/ 3056400 w 4933777"/>
                <a:gd name="connsiteY5" fmla="*/ 3618548 h 4552473"/>
                <a:gd name="connsiteX6" fmla="*/ 2963341 w 4933777"/>
                <a:gd name="connsiteY6" fmla="*/ 3314319 h 4552473"/>
                <a:gd name="connsiteX7" fmla="*/ 3029825 w 4933777"/>
                <a:gd name="connsiteY7" fmla="*/ 2870454 h 4552473"/>
                <a:gd name="connsiteX8" fmla="*/ 3094595 w 4933777"/>
                <a:gd name="connsiteY8" fmla="*/ 2449830 h 4552473"/>
                <a:gd name="connsiteX9" fmla="*/ 2979915 w 4933777"/>
                <a:gd name="connsiteY9" fmla="*/ 2245328 h 4552473"/>
                <a:gd name="connsiteX10" fmla="*/ 2843707 w 4933777"/>
                <a:gd name="connsiteY10" fmla="*/ 2162175 h 4552473"/>
                <a:gd name="connsiteX11" fmla="*/ 2529668 w 4933777"/>
                <a:gd name="connsiteY11" fmla="*/ 2080736 h 4552473"/>
                <a:gd name="connsiteX12" fmla="*/ 2336977 w 4933777"/>
                <a:gd name="connsiteY12" fmla="*/ 2125599 h 4552473"/>
                <a:gd name="connsiteX13" fmla="*/ 2044559 w 4933777"/>
                <a:gd name="connsiteY13" fmla="*/ 2271903 h 4552473"/>
                <a:gd name="connsiteX14" fmla="*/ 2007317 w 4933777"/>
                <a:gd name="connsiteY14" fmla="*/ 2312099 h 4552473"/>
                <a:gd name="connsiteX15" fmla="*/ 1999030 w 4933777"/>
                <a:gd name="connsiteY15" fmla="*/ 2371916 h 4552473"/>
                <a:gd name="connsiteX16" fmla="*/ 2129427 w 4933777"/>
                <a:gd name="connsiteY16" fmla="*/ 2502408 h 4552473"/>
                <a:gd name="connsiteX17" fmla="*/ 2226582 w 4933777"/>
                <a:gd name="connsiteY17" fmla="*/ 2627948 h 4552473"/>
                <a:gd name="connsiteX18" fmla="*/ 2273064 w 4933777"/>
                <a:gd name="connsiteY18" fmla="*/ 2782538 h 4552473"/>
                <a:gd name="connsiteX19" fmla="*/ 2203246 w 4933777"/>
                <a:gd name="connsiteY19" fmla="*/ 2993612 h 4552473"/>
                <a:gd name="connsiteX20" fmla="*/ 2115140 w 4933777"/>
                <a:gd name="connsiteY20" fmla="*/ 3048476 h 4552473"/>
                <a:gd name="connsiteX21" fmla="*/ 1952262 w 4933777"/>
                <a:gd name="connsiteY21" fmla="*/ 3025235 h 4552473"/>
                <a:gd name="connsiteX22" fmla="*/ 1801100 w 4933777"/>
                <a:gd name="connsiteY22" fmla="*/ 2888933 h 4552473"/>
                <a:gd name="connsiteX23" fmla="*/ 1722995 w 4933777"/>
                <a:gd name="connsiteY23" fmla="*/ 2689479 h 4552473"/>
                <a:gd name="connsiteX24" fmla="*/ 1653177 w 4933777"/>
                <a:gd name="connsiteY24" fmla="*/ 2574798 h 4552473"/>
                <a:gd name="connsiteX25" fmla="*/ 1500301 w 4933777"/>
                <a:gd name="connsiteY25" fmla="*/ 2531555 h 4552473"/>
                <a:gd name="connsiteX26" fmla="*/ 1364093 w 4933777"/>
                <a:gd name="connsiteY26" fmla="*/ 2583085 h 4552473"/>
                <a:gd name="connsiteX27" fmla="*/ 1191310 w 4933777"/>
                <a:gd name="connsiteY27" fmla="*/ 2618041 h 4552473"/>
                <a:gd name="connsiteX28" fmla="*/ 759351 w 4933777"/>
                <a:gd name="connsiteY28" fmla="*/ 2618041 h 4552473"/>
                <a:gd name="connsiteX29" fmla="*/ 506843 w 4933777"/>
                <a:gd name="connsiteY29" fmla="*/ 2521649 h 4552473"/>
                <a:gd name="connsiteX30" fmla="*/ 290816 w 4933777"/>
                <a:gd name="connsiteY30" fmla="*/ 2343817 h 4552473"/>
                <a:gd name="connsiteX31" fmla="*/ 126320 w 4933777"/>
                <a:gd name="connsiteY31" fmla="*/ 2062925 h 4552473"/>
                <a:gd name="connsiteX32" fmla="*/ 24021 w 4933777"/>
                <a:gd name="connsiteY32" fmla="*/ 1594295 h 4552473"/>
                <a:gd name="connsiteX33" fmla="*/ 1066 w 4933777"/>
                <a:gd name="connsiteY33" fmla="*/ 1140428 h 4552473"/>
                <a:gd name="connsiteX34" fmla="*/ 87172 w 4933777"/>
                <a:gd name="connsiteY34" fmla="*/ 617601 h 4552473"/>
                <a:gd name="connsiteX35" fmla="*/ 256526 w 4933777"/>
                <a:gd name="connsiteY35" fmla="*/ 249936 h 4552473"/>
                <a:gd name="connsiteX36" fmla="*/ 461504 w 4933777"/>
                <a:gd name="connsiteY36" fmla="*/ 0 h 455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933777" h="4552473">
                  <a:moveTo>
                    <a:pt x="4933778" y="4552474"/>
                  </a:moveTo>
                  <a:cubicBezTo>
                    <a:pt x="4747183" y="4533519"/>
                    <a:pt x="4208735" y="4496562"/>
                    <a:pt x="4020997" y="4493324"/>
                  </a:cubicBezTo>
                  <a:cubicBezTo>
                    <a:pt x="3939273" y="4491895"/>
                    <a:pt x="3857548" y="4485323"/>
                    <a:pt x="3777538" y="4468273"/>
                  </a:cubicBezTo>
                  <a:cubicBezTo>
                    <a:pt x="3639807" y="4438936"/>
                    <a:pt x="3509028" y="4378738"/>
                    <a:pt x="3411207" y="4277868"/>
                  </a:cubicBezTo>
                  <a:cubicBezTo>
                    <a:pt x="3323958" y="4187857"/>
                    <a:pt x="3270236" y="4072414"/>
                    <a:pt x="3215944" y="3958971"/>
                  </a:cubicBezTo>
                  <a:cubicBezTo>
                    <a:pt x="3161842" y="3845909"/>
                    <a:pt x="3106407" y="3733419"/>
                    <a:pt x="3056400" y="3618548"/>
                  </a:cubicBezTo>
                  <a:cubicBezTo>
                    <a:pt x="3013728" y="3520631"/>
                    <a:pt x="2975152" y="3420237"/>
                    <a:pt x="2963341" y="3314319"/>
                  </a:cubicBezTo>
                  <a:cubicBezTo>
                    <a:pt x="2946672" y="3164205"/>
                    <a:pt x="2985249" y="3015329"/>
                    <a:pt x="3029825" y="2870454"/>
                  </a:cubicBezTo>
                  <a:cubicBezTo>
                    <a:pt x="3072498" y="2731865"/>
                    <a:pt x="3122790" y="2590895"/>
                    <a:pt x="3094595" y="2449830"/>
                  </a:cubicBezTo>
                  <a:cubicBezTo>
                    <a:pt x="3078879" y="2371154"/>
                    <a:pt x="3040112" y="2298383"/>
                    <a:pt x="2979915" y="2245328"/>
                  </a:cubicBezTo>
                  <a:cubicBezTo>
                    <a:pt x="2939814" y="2209991"/>
                    <a:pt x="2892094" y="2185035"/>
                    <a:pt x="2843707" y="2162175"/>
                  </a:cubicBezTo>
                  <a:cubicBezTo>
                    <a:pt x="2744075" y="2115312"/>
                    <a:pt x="2639110" y="2075212"/>
                    <a:pt x="2529668" y="2080736"/>
                  </a:cubicBezTo>
                  <a:cubicBezTo>
                    <a:pt x="2463469" y="2084070"/>
                    <a:pt x="2399651" y="2103882"/>
                    <a:pt x="2336977" y="2125599"/>
                  </a:cubicBezTo>
                  <a:cubicBezTo>
                    <a:pt x="2233059" y="2161604"/>
                    <a:pt x="2130094" y="2203133"/>
                    <a:pt x="2044559" y="2271903"/>
                  </a:cubicBezTo>
                  <a:cubicBezTo>
                    <a:pt x="2030177" y="2283524"/>
                    <a:pt x="2016175" y="2295906"/>
                    <a:pt x="2007317" y="2312099"/>
                  </a:cubicBezTo>
                  <a:cubicBezTo>
                    <a:pt x="1997315" y="2330291"/>
                    <a:pt x="1994934" y="2351532"/>
                    <a:pt x="1999030" y="2371916"/>
                  </a:cubicBezTo>
                  <a:cubicBezTo>
                    <a:pt x="2011508" y="2434019"/>
                    <a:pt x="2079040" y="2461165"/>
                    <a:pt x="2129427" y="2502408"/>
                  </a:cubicBezTo>
                  <a:cubicBezTo>
                    <a:pt x="2170766" y="2536222"/>
                    <a:pt x="2202103" y="2580418"/>
                    <a:pt x="2226582" y="2627948"/>
                  </a:cubicBezTo>
                  <a:cubicBezTo>
                    <a:pt x="2251538" y="2676335"/>
                    <a:pt x="2269254" y="2728341"/>
                    <a:pt x="2273064" y="2782538"/>
                  </a:cubicBezTo>
                  <a:cubicBezTo>
                    <a:pt x="2278589" y="2859786"/>
                    <a:pt x="2256395" y="2937605"/>
                    <a:pt x="2203246" y="2993612"/>
                  </a:cubicBezTo>
                  <a:cubicBezTo>
                    <a:pt x="2178957" y="3019235"/>
                    <a:pt x="2149144" y="3039047"/>
                    <a:pt x="2115140" y="3048476"/>
                  </a:cubicBezTo>
                  <a:cubicBezTo>
                    <a:pt x="2060752" y="3063526"/>
                    <a:pt x="2003507" y="3049905"/>
                    <a:pt x="1952262" y="3025235"/>
                  </a:cubicBezTo>
                  <a:cubicBezTo>
                    <a:pt x="1889873" y="2995136"/>
                    <a:pt x="1836724" y="2948369"/>
                    <a:pt x="1801100" y="2888933"/>
                  </a:cubicBezTo>
                  <a:cubicBezTo>
                    <a:pt x="1764239" y="2827591"/>
                    <a:pt x="1748237" y="2756630"/>
                    <a:pt x="1722995" y="2689479"/>
                  </a:cubicBezTo>
                  <a:cubicBezTo>
                    <a:pt x="1706993" y="2646903"/>
                    <a:pt x="1686896" y="2605088"/>
                    <a:pt x="1653177" y="2574798"/>
                  </a:cubicBezTo>
                  <a:cubicBezTo>
                    <a:pt x="1611839" y="2537555"/>
                    <a:pt x="1555260" y="2522315"/>
                    <a:pt x="1500301" y="2531555"/>
                  </a:cubicBezTo>
                  <a:cubicBezTo>
                    <a:pt x="1452295" y="2539651"/>
                    <a:pt x="1409718" y="2565749"/>
                    <a:pt x="1364093" y="2583085"/>
                  </a:cubicBezTo>
                  <a:cubicBezTo>
                    <a:pt x="1308944" y="2603945"/>
                    <a:pt x="1249984" y="2611374"/>
                    <a:pt x="1191310" y="2618041"/>
                  </a:cubicBezTo>
                  <a:cubicBezTo>
                    <a:pt x="1047197" y="2634424"/>
                    <a:pt x="901274" y="2646236"/>
                    <a:pt x="759351" y="2618041"/>
                  </a:cubicBezTo>
                  <a:cubicBezTo>
                    <a:pt x="670388" y="2600325"/>
                    <a:pt x="585329" y="2567083"/>
                    <a:pt x="506843" y="2521649"/>
                  </a:cubicBezTo>
                  <a:cubicBezTo>
                    <a:pt x="425595" y="2474595"/>
                    <a:pt x="352253" y="2414778"/>
                    <a:pt x="290816" y="2343817"/>
                  </a:cubicBezTo>
                  <a:cubicBezTo>
                    <a:pt x="219284" y="2261140"/>
                    <a:pt x="165753" y="2164937"/>
                    <a:pt x="126320" y="2062925"/>
                  </a:cubicBezTo>
                  <a:cubicBezTo>
                    <a:pt x="68503" y="1913192"/>
                    <a:pt x="42500" y="1753838"/>
                    <a:pt x="24021" y="1594295"/>
                  </a:cubicBezTo>
                  <a:cubicBezTo>
                    <a:pt x="6590" y="1443609"/>
                    <a:pt x="-3411" y="1292066"/>
                    <a:pt x="1066" y="1140428"/>
                  </a:cubicBezTo>
                  <a:cubicBezTo>
                    <a:pt x="6305" y="962882"/>
                    <a:pt x="31927" y="786289"/>
                    <a:pt x="87172" y="617601"/>
                  </a:cubicBezTo>
                  <a:cubicBezTo>
                    <a:pt x="129272" y="489014"/>
                    <a:pt x="190423" y="367951"/>
                    <a:pt x="256526" y="249936"/>
                  </a:cubicBezTo>
                  <a:cubicBezTo>
                    <a:pt x="281577" y="205645"/>
                    <a:pt x="431786" y="41243"/>
                    <a:pt x="46150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B2BA2F3-A842-4EA4-8CB8-FD66BD1CEE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72372" y="1004887"/>
              <a:ext cx="4844417" cy="4402074"/>
            </a:xfrm>
            <a:custGeom>
              <a:avLst/>
              <a:gdLst>
                <a:gd name="connsiteX0" fmla="*/ 486254 w 4844417"/>
                <a:gd name="connsiteY0" fmla="*/ 0 h 4402074"/>
                <a:gd name="connsiteX1" fmla="*/ 223364 w 4844417"/>
                <a:gd name="connsiteY1" fmla="*/ 286226 h 4402074"/>
                <a:gd name="connsiteX2" fmla="*/ 67821 w 4844417"/>
                <a:gd name="connsiteY2" fmla="*/ 699135 h 4402074"/>
                <a:gd name="connsiteX3" fmla="*/ 3 w 4844417"/>
                <a:gd name="connsiteY3" fmla="*/ 1273683 h 4402074"/>
                <a:gd name="connsiteX4" fmla="*/ 135543 w 4844417"/>
                <a:gd name="connsiteY4" fmla="*/ 2031683 h 4402074"/>
                <a:gd name="connsiteX5" fmla="*/ 297088 w 4844417"/>
                <a:gd name="connsiteY5" fmla="*/ 2312956 h 4402074"/>
                <a:gd name="connsiteX6" fmla="*/ 582171 w 4844417"/>
                <a:gd name="connsiteY6" fmla="*/ 2518410 h 4402074"/>
                <a:gd name="connsiteX7" fmla="*/ 972982 w 4844417"/>
                <a:gd name="connsiteY7" fmla="*/ 2518410 h 4402074"/>
                <a:gd name="connsiteX8" fmla="*/ 1389700 w 4844417"/>
                <a:gd name="connsiteY8" fmla="*/ 2350484 h 4402074"/>
                <a:gd name="connsiteX9" fmla="*/ 1665544 w 4844417"/>
                <a:gd name="connsiteY9" fmla="*/ 2204180 h 4402074"/>
                <a:gd name="connsiteX10" fmla="*/ 2180656 w 4844417"/>
                <a:gd name="connsiteY10" fmla="*/ 1966436 h 4402074"/>
                <a:gd name="connsiteX11" fmla="*/ 2499649 w 4844417"/>
                <a:gd name="connsiteY11" fmla="*/ 1926527 h 4402074"/>
                <a:gd name="connsiteX12" fmla="*/ 2867695 w 4844417"/>
                <a:gd name="connsiteY12" fmla="*/ 2041303 h 4402074"/>
                <a:gd name="connsiteX13" fmla="*/ 3100295 w 4844417"/>
                <a:gd name="connsiteY13" fmla="*/ 2147602 h 4402074"/>
                <a:gd name="connsiteX14" fmla="*/ 3275174 w 4844417"/>
                <a:gd name="connsiteY14" fmla="*/ 2370582 h 4402074"/>
                <a:gd name="connsiteX15" fmla="*/ 3246123 w 4844417"/>
                <a:gd name="connsiteY15" fmla="*/ 2631948 h 4402074"/>
                <a:gd name="connsiteX16" fmla="*/ 3102581 w 4844417"/>
                <a:gd name="connsiteY16" fmla="*/ 2947892 h 4402074"/>
                <a:gd name="connsiteX17" fmla="*/ 3070958 w 4844417"/>
                <a:gd name="connsiteY17" fmla="*/ 3462052 h 4402074"/>
                <a:gd name="connsiteX18" fmla="*/ 3194402 w 4844417"/>
                <a:gd name="connsiteY18" fmla="*/ 3792379 h 4402074"/>
                <a:gd name="connsiteX19" fmla="*/ 3329371 w 4844417"/>
                <a:gd name="connsiteY19" fmla="*/ 4048030 h 4402074"/>
                <a:gd name="connsiteX20" fmla="*/ 3539017 w 4844417"/>
                <a:gd name="connsiteY20" fmla="*/ 4257771 h 4402074"/>
                <a:gd name="connsiteX21" fmla="*/ 3911254 w 4844417"/>
                <a:gd name="connsiteY21" fmla="*/ 4353592 h 4402074"/>
                <a:gd name="connsiteX22" fmla="*/ 4272632 w 4844417"/>
                <a:gd name="connsiteY22" fmla="*/ 4353592 h 4402074"/>
                <a:gd name="connsiteX23" fmla="*/ 4528760 w 4844417"/>
                <a:gd name="connsiteY23" fmla="*/ 4368832 h 4402074"/>
                <a:gd name="connsiteX24" fmla="*/ 4844418 w 4844417"/>
                <a:gd name="connsiteY24" fmla="*/ 4402074 h 440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4417" h="4402074">
                  <a:moveTo>
                    <a:pt x="486254" y="0"/>
                  </a:moveTo>
                  <a:cubicBezTo>
                    <a:pt x="486254" y="0"/>
                    <a:pt x="289182" y="178689"/>
                    <a:pt x="223364" y="286226"/>
                  </a:cubicBezTo>
                  <a:cubicBezTo>
                    <a:pt x="146116" y="412337"/>
                    <a:pt x="101825" y="555022"/>
                    <a:pt x="67821" y="699135"/>
                  </a:cubicBezTo>
                  <a:cubicBezTo>
                    <a:pt x="23434" y="887540"/>
                    <a:pt x="289" y="1080135"/>
                    <a:pt x="3" y="1273683"/>
                  </a:cubicBezTo>
                  <a:cubicBezTo>
                    <a:pt x="-378" y="1532668"/>
                    <a:pt x="38865" y="1791748"/>
                    <a:pt x="135543" y="2031683"/>
                  </a:cubicBezTo>
                  <a:cubicBezTo>
                    <a:pt x="176215" y="2132648"/>
                    <a:pt x="227650" y="2229231"/>
                    <a:pt x="297088" y="2312956"/>
                  </a:cubicBezTo>
                  <a:cubicBezTo>
                    <a:pt x="373383" y="2404967"/>
                    <a:pt x="469014" y="2480882"/>
                    <a:pt x="582171" y="2518410"/>
                  </a:cubicBezTo>
                  <a:cubicBezTo>
                    <a:pt x="708091" y="2560130"/>
                    <a:pt x="843727" y="2550605"/>
                    <a:pt x="972982" y="2518410"/>
                  </a:cubicBezTo>
                  <a:cubicBezTo>
                    <a:pt x="1118714" y="2482120"/>
                    <a:pt x="1255874" y="2419160"/>
                    <a:pt x="1389700" y="2350484"/>
                  </a:cubicBezTo>
                  <a:cubicBezTo>
                    <a:pt x="1482283" y="2302955"/>
                    <a:pt x="1574104" y="2253996"/>
                    <a:pt x="1665544" y="2204180"/>
                  </a:cubicBezTo>
                  <a:cubicBezTo>
                    <a:pt x="1832137" y="2113407"/>
                    <a:pt x="1999586" y="2022348"/>
                    <a:pt x="2180656" y="1966436"/>
                  </a:cubicBezTo>
                  <a:cubicBezTo>
                    <a:pt x="2284288" y="1934432"/>
                    <a:pt x="2392016" y="1915478"/>
                    <a:pt x="2499649" y="1926527"/>
                  </a:cubicBezTo>
                  <a:cubicBezTo>
                    <a:pt x="2627950" y="1939671"/>
                    <a:pt x="2747108" y="1994535"/>
                    <a:pt x="2867695" y="2041303"/>
                  </a:cubicBezTo>
                  <a:cubicBezTo>
                    <a:pt x="2947514" y="2072259"/>
                    <a:pt x="3028667" y="2100929"/>
                    <a:pt x="3100295" y="2147602"/>
                  </a:cubicBezTo>
                  <a:cubicBezTo>
                    <a:pt x="3182401" y="2201037"/>
                    <a:pt x="3250980" y="2276189"/>
                    <a:pt x="3275174" y="2370582"/>
                  </a:cubicBezTo>
                  <a:cubicBezTo>
                    <a:pt x="3297367" y="2457450"/>
                    <a:pt x="3278508" y="2547747"/>
                    <a:pt x="3246123" y="2631948"/>
                  </a:cubicBezTo>
                  <a:cubicBezTo>
                    <a:pt x="3204403" y="2740057"/>
                    <a:pt x="3142872" y="2839307"/>
                    <a:pt x="3102581" y="2947892"/>
                  </a:cubicBezTo>
                  <a:cubicBezTo>
                    <a:pt x="3041621" y="3112103"/>
                    <a:pt x="3032668" y="3291173"/>
                    <a:pt x="3070958" y="3462052"/>
                  </a:cubicBezTo>
                  <a:cubicBezTo>
                    <a:pt x="3096771" y="3577019"/>
                    <a:pt x="3145063" y="3685223"/>
                    <a:pt x="3194402" y="3792379"/>
                  </a:cubicBezTo>
                  <a:cubicBezTo>
                    <a:pt x="3234788" y="3880104"/>
                    <a:pt x="3276127" y="3967639"/>
                    <a:pt x="3329371" y="4048030"/>
                  </a:cubicBezTo>
                  <a:cubicBezTo>
                    <a:pt x="3384712" y="4131564"/>
                    <a:pt x="3453196" y="4206335"/>
                    <a:pt x="3539017" y="4257771"/>
                  </a:cubicBezTo>
                  <a:cubicBezTo>
                    <a:pt x="3650364" y="4324541"/>
                    <a:pt x="3781142" y="4346924"/>
                    <a:pt x="3911254" y="4353592"/>
                  </a:cubicBezTo>
                  <a:cubicBezTo>
                    <a:pt x="4031554" y="4359783"/>
                    <a:pt x="4152141" y="4351878"/>
                    <a:pt x="4272632" y="4353592"/>
                  </a:cubicBezTo>
                  <a:cubicBezTo>
                    <a:pt x="4358167" y="4354830"/>
                    <a:pt x="4443511" y="4361593"/>
                    <a:pt x="4528760" y="4368832"/>
                  </a:cubicBezTo>
                  <a:cubicBezTo>
                    <a:pt x="4634201" y="4377785"/>
                    <a:pt x="4739738" y="4386644"/>
                    <a:pt x="4844418" y="4402074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1968F54-9FAB-433B-B990-0552F58E04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53707" y="1004887"/>
              <a:ext cx="3915933" cy="2452322"/>
            </a:xfrm>
            <a:custGeom>
              <a:avLst/>
              <a:gdLst>
                <a:gd name="connsiteX0" fmla="*/ 540651 w 3915933"/>
                <a:gd name="connsiteY0" fmla="*/ 0 h 2452322"/>
                <a:gd name="connsiteX1" fmla="*/ 235470 w 3915933"/>
                <a:gd name="connsiteY1" fmla="*/ 274320 h 2452322"/>
                <a:gd name="connsiteX2" fmla="*/ 103929 w 3915933"/>
                <a:gd name="connsiteY2" fmla="*/ 537496 h 2452322"/>
                <a:gd name="connsiteX3" fmla="*/ 2869 w 3915933"/>
                <a:gd name="connsiteY3" fmla="*/ 998792 h 2452322"/>
                <a:gd name="connsiteX4" fmla="*/ 59638 w 3915933"/>
                <a:gd name="connsiteY4" fmla="*/ 1582007 h 2452322"/>
                <a:gd name="connsiteX5" fmla="*/ 139934 w 3915933"/>
                <a:gd name="connsiteY5" fmla="*/ 1897856 h 2452322"/>
                <a:gd name="connsiteX6" fmla="*/ 258996 w 3915933"/>
                <a:gd name="connsiteY6" fmla="*/ 2195703 h 2452322"/>
                <a:gd name="connsiteX7" fmla="*/ 495788 w 3915933"/>
                <a:gd name="connsiteY7" fmla="*/ 2417350 h 2452322"/>
                <a:gd name="connsiteX8" fmla="*/ 627328 w 3915933"/>
                <a:gd name="connsiteY8" fmla="*/ 2450592 h 2452322"/>
                <a:gd name="connsiteX9" fmla="*/ 1170063 w 3915933"/>
                <a:gd name="connsiteY9" fmla="*/ 2249710 h 2452322"/>
                <a:gd name="connsiteX10" fmla="*/ 1352847 w 3915933"/>
                <a:gd name="connsiteY10" fmla="*/ 2102834 h 2452322"/>
                <a:gd name="connsiteX11" fmla="*/ 1978735 w 3915933"/>
                <a:gd name="connsiteY11" fmla="*/ 1834134 h 2452322"/>
                <a:gd name="connsiteX12" fmla="*/ 2306872 w 3915933"/>
                <a:gd name="connsiteY12" fmla="*/ 1789843 h 2452322"/>
                <a:gd name="connsiteX13" fmla="*/ 2731972 w 3915933"/>
                <a:gd name="connsiteY13" fmla="*/ 1870234 h 2452322"/>
                <a:gd name="connsiteX14" fmla="*/ 3172313 w 3915933"/>
                <a:gd name="connsiteY14" fmla="*/ 2021205 h 2452322"/>
                <a:gd name="connsiteX15" fmla="*/ 3573887 w 3915933"/>
                <a:gd name="connsiteY15" fmla="*/ 2010156 h 2452322"/>
                <a:gd name="connsiteX16" fmla="*/ 3860494 w 3915933"/>
                <a:gd name="connsiteY16" fmla="*/ 1867472 h 2452322"/>
                <a:gd name="connsiteX17" fmla="*/ 3913072 w 3915933"/>
                <a:gd name="connsiteY17" fmla="*/ 1652778 h 2452322"/>
                <a:gd name="connsiteX18" fmla="*/ 3681805 w 3915933"/>
                <a:gd name="connsiteY18" fmla="*/ 1295400 h 2452322"/>
                <a:gd name="connsiteX19" fmla="*/ 3029533 w 3915933"/>
                <a:gd name="connsiteY19" fmla="*/ 812197 h 2452322"/>
                <a:gd name="connsiteX20" fmla="*/ 2789789 w 3915933"/>
                <a:gd name="connsiteY20" fmla="*/ 668941 h 2452322"/>
                <a:gd name="connsiteX21" fmla="*/ 2510135 w 3915933"/>
                <a:gd name="connsiteY21" fmla="*/ 498539 h 2452322"/>
                <a:gd name="connsiteX22" fmla="*/ 2281630 w 3915933"/>
                <a:gd name="connsiteY22" fmla="*/ 355854 h 2452322"/>
                <a:gd name="connsiteX23" fmla="*/ 2002357 w 3915933"/>
                <a:gd name="connsiteY23" fmla="*/ 161544 h 2452322"/>
                <a:gd name="connsiteX24" fmla="*/ 1726037 w 3915933"/>
                <a:gd name="connsiteY24" fmla="*/ 0 h 245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5933" h="2452322">
                  <a:moveTo>
                    <a:pt x="540651" y="0"/>
                  </a:moveTo>
                  <a:cubicBezTo>
                    <a:pt x="540651" y="0"/>
                    <a:pt x="298906" y="176213"/>
                    <a:pt x="235470" y="274320"/>
                  </a:cubicBezTo>
                  <a:cubicBezTo>
                    <a:pt x="182130" y="356997"/>
                    <a:pt x="139172" y="445675"/>
                    <a:pt x="103929" y="537496"/>
                  </a:cubicBezTo>
                  <a:cubicBezTo>
                    <a:pt x="47160" y="685324"/>
                    <a:pt x="12585" y="840772"/>
                    <a:pt x="2869" y="998792"/>
                  </a:cubicBezTo>
                  <a:cubicBezTo>
                    <a:pt x="-9228" y="1194530"/>
                    <a:pt x="18300" y="1390079"/>
                    <a:pt x="59638" y="1582007"/>
                  </a:cubicBezTo>
                  <a:cubicBezTo>
                    <a:pt x="82498" y="1688211"/>
                    <a:pt x="110121" y="1793367"/>
                    <a:pt x="139934" y="1897856"/>
                  </a:cubicBezTo>
                  <a:cubicBezTo>
                    <a:pt x="169461" y="2001393"/>
                    <a:pt x="202894" y="2104073"/>
                    <a:pt x="258996" y="2195703"/>
                  </a:cubicBezTo>
                  <a:cubicBezTo>
                    <a:pt x="316623" y="2289810"/>
                    <a:pt x="395585" y="2371725"/>
                    <a:pt x="495788" y="2417350"/>
                  </a:cubicBezTo>
                  <a:cubicBezTo>
                    <a:pt x="537317" y="2436305"/>
                    <a:pt x="581799" y="2446973"/>
                    <a:pt x="627328" y="2450592"/>
                  </a:cubicBezTo>
                  <a:cubicBezTo>
                    <a:pt x="824686" y="2466404"/>
                    <a:pt x="1012233" y="2371820"/>
                    <a:pt x="1170063" y="2249710"/>
                  </a:cubicBezTo>
                  <a:cubicBezTo>
                    <a:pt x="1231975" y="2201894"/>
                    <a:pt x="1290554" y="2150174"/>
                    <a:pt x="1352847" y="2102834"/>
                  </a:cubicBezTo>
                  <a:cubicBezTo>
                    <a:pt x="1535346" y="1964246"/>
                    <a:pt x="1755564" y="1887760"/>
                    <a:pt x="1978735" y="1834134"/>
                  </a:cubicBezTo>
                  <a:cubicBezTo>
                    <a:pt x="2086558" y="1808226"/>
                    <a:pt x="2196096" y="1789462"/>
                    <a:pt x="2306872" y="1789843"/>
                  </a:cubicBezTo>
                  <a:cubicBezTo>
                    <a:pt x="2451842" y="1790319"/>
                    <a:pt x="2594812" y="1822514"/>
                    <a:pt x="2731972" y="1870234"/>
                  </a:cubicBezTo>
                  <a:cubicBezTo>
                    <a:pt x="2879038" y="1921383"/>
                    <a:pt x="3019627" y="1991963"/>
                    <a:pt x="3172313" y="2021205"/>
                  </a:cubicBezTo>
                  <a:cubicBezTo>
                    <a:pt x="3305091" y="2046732"/>
                    <a:pt x="3441204" y="2037017"/>
                    <a:pt x="3573887" y="2010156"/>
                  </a:cubicBezTo>
                  <a:cubicBezTo>
                    <a:pt x="3682567" y="1988153"/>
                    <a:pt x="3793724" y="1954435"/>
                    <a:pt x="3860494" y="1867472"/>
                  </a:cubicBezTo>
                  <a:cubicBezTo>
                    <a:pt x="3907167" y="1806607"/>
                    <a:pt x="3923073" y="1728978"/>
                    <a:pt x="3913072" y="1652778"/>
                  </a:cubicBezTo>
                  <a:cubicBezTo>
                    <a:pt x="3894118" y="1508570"/>
                    <a:pt x="3788866" y="1396079"/>
                    <a:pt x="3681805" y="1295400"/>
                  </a:cubicBezTo>
                  <a:cubicBezTo>
                    <a:pt x="3484162" y="1109472"/>
                    <a:pt x="3261277" y="953548"/>
                    <a:pt x="3029533" y="812197"/>
                  </a:cubicBezTo>
                  <a:cubicBezTo>
                    <a:pt x="2949999" y="763715"/>
                    <a:pt x="2869704" y="716661"/>
                    <a:pt x="2789789" y="668941"/>
                  </a:cubicBezTo>
                  <a:cubicBezTo>
                    <a:pt x="2696063" y="612934"/>
                    <a:pt x="2603289" y="555403"/>
                    <a:pt x="2510135" y="498539"/>
                  </a:cubicBezTo>
                  <a:cubicBezTo>
                    <a:pt x="2433459" y="451771"/>
                    <a:pt x="2356592" y="405384"/>
                    <a:pt x="2281630" y="355854"/>
                  </a:cubicBezTo>
                  <a:cubicBezTo>
                    <a:pt x="2187047" y="293370"/>
                    <a:pt x="2095988" y="225457"/>
                    <a:pt x="2002357" y="161544"/>
                  </a:cubicBezTo>
                  <a:cubicBezTo>
                    <a:pt x="1892439" y="86487"/>
                    <a:pt x="1726037" y="0"/>
                    <a:pt x="1726037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6" name="Graphic 3">
              <a:extLst>
                <a:ext uri="{FF2B5EF4-FFF2-40B4-BE49-F238E27FC236}">
                  <a16:creationId xmlns:a16="http://schemas.microsoft.com/office/drawing/2014/main" id="{7DF11618-754F-4C58-94AD-F7AA3530D6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538537" y="995362"/>
              <a:ext cx="3521990" cy="2074884"/>
              <a:chOff x="3538537" y="995362"/>
              <a:chExt cx="3521990" cy="2074884"/>
            </a:xfrm>
            <a:noFill/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890D7E4-2E90-4189-AA14-2693B947395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D53848D-8416-4C24-A2D1-CB2D5EF4B19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5C6ABEA-3701-4591-9F7A-DF96C707B29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8BABF3D0-6D14-430A-8648-AA359FF6D4E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23749" y="1004791"/>
                <a:ext cx="2567851" cy="1647045"/>
              </a:xfrm>
              <a:custGeom>
                <a:avLst/>
                <a:gdLst>
                  <a:gd name="connsiteX0" fmla="*/ 630083 w 2567851"/>
                  <a:gd name="connsiteY0" fmla="*/ 95 h 1647045"/>
                  <a:gd name="connsiteX1" fmla="*/ 124686 w 2567851"/>
                  <a:gd name="connsiteY1" fmla="*/ 410718 h 1647045"/>
                  <a:gd name="connsiteX2" fmla="*/ 26674 w 2567851"/>
                  <a:gd name="connsiteY2" fmla="*/ 689991 h 1647045"/>
                  <a:gd name="connsiteX3" fmla="*/ 1718 w 2567851"/>
                  <a:gd name="connsiteY3" fmla="*/ 974217 h 1647045"/>
                  <a:gd name="connsiteX4" fmla="*/ 56582 w 2567851"/>
                  <a:gd name="connsiteY4" fmla="*/ 1208627 h 1647045"/>
                  <a:gd name="connsiteX5" fmla="*/ 212792 w 2567851"/>
                  <a:gd name="connsiteY5" fmla="*/ 1443038 h 1647045"/>
                  <a:gd name="connsiteX6" fmla="*/ 385576 w 2567851"/>
                  <a:gd name="connsiteY6" fmla="*/ 1590961 h 1647045"/>
                  <a:gd name="connsiteX7" fmla="*/ 528451 w 2567851"/>
                  <a:gd name="connsiteY7" fmla="*/ 1645825 h 1647045"/>
                  <a:gd name="connsiteX8" fmla="*/ 739430 w 2567851"/>
                  <a:gd name="connsiteY8" fmla="*/ 1604296 h 1647045"/>
                  <a:gd name="connsiteX9" fmla="*/ 1023560 w 2567851"/>
                  <a:gd name="connsiteY9" fmla="*/ 1517809 h 1647045"/>
                  <a:gd name="connsiteX10" fmla="*/ 1384082 w 2567851"/>
                  <a:gd name="connsiteY10" fmla="*/ 1394841 h 1647045"/>
                  <a:gd name="connsiteX11" fmla="*/ 1872619 w 2567851"/>
                  <a:gd name="connsiteY11" fmla="*/ 1318355 h 1647045"/>
                  <a:gd name="connsiteX12" fmla="*/ 2169989 w 2567851"/>
                  <a:gd name="connsiteY12" fmla="*/ 1359884 h 1647045"/>
                  <a:gd name="connsiteX13" fmla="*/ 2331152 w 2567851"/>
                  <a:gd name="connsiteY13" fmla="*/ 1359884 h 1647045"/>
                  <a:gd name="connsiteX14" fmla="*/ 2500602 w 2567851"/>
                  <a:gd name="connsiteY14" fmla="*/ 1351598 h 1647045"/>
                  <a:gd name="connsiteX15" fmla="*/ 2557085 w 2567851"/>
                  <a:gd name="connsiteY15" fmla="*/ 1316641 h 1647045"/>
                  <a:gd name="connsiteX16" fmla="*/ 2533844 w 2567851"/>
                  <a:gd name="connsiteY16" fmla="*/ 1195292 h 1647045"/>
                  <a:gd name="connsiteX17" fmla="*/ 2312864 w 2567851"/>
                  <a:gd name="connsiteY17" fmla="*/ 1005745 h 1647045"/>
                  <a:gd name="connsiteX18" fmla="*/ 1980537 w 2567851"/>
                  <a:gd name="connsiteY18" fmla="*/ 763048 h 1647045"/>
                  <a:gd name="connsiteX19" fmla="*/ 1706408 w 2567851"/>
                  <a:gd name="connsiteY19" fmla="*/ 548640 h 1647045"/>
                  <a:gd name="connsiteX20" fmla="*/ 1422372 w 2567851"/>
                  <a:gd name="connsiteY20" fmla="*/ 328803 h 1647045"/>
                  <a:gd name="connsiteX21" fmla="*/ 960695 w 2567851"/>
                  <a:gd name="connsiteY21" fmla="*/ 0 h 164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7851" h="1647045">
                    <a:moveTo>
                      <a:pt x="630083" y="95"/>
                    </a:moveTo>
                    <a:cubicBezTo>
                      <a:pt x="431201" y="60008"/>
                      <a:pt x="185837" y="291751"/>
                      <a:pt x="124686" y="410718"/>
                    </a:cubicBezTo>
                    <a:cubicBezTo>
                      <a:pt x="79442" y="498920"/>
                      <a:pt x="47438" y="593027"/>
                      <a:pt x="26674" y="689991"/>
                    </a:cubicBezTo>
                    <a:cubicBezTo>
                      <a:pt x="6576" y="783431"/>
                      <a:pt x="-4473" y="878967"/>
                      <a:pt x="1718" y="974217"/>
                    </a:cubicBezTo>
                    <a:cubicBezTo>
                      <a:pt x="7052" y="1054894"/>
                      <a:pt x="24674" y="1134332"/>
                      <a:pt x="56582" y="1208627"/>
                    </a:cubicBezTo>
                    <a:cubicBezTo>
                      <a:pt x="93825" y="1295495"/>
                      <a:pt x="148975" y="1373219"/>
                      <a:pt x="212792" y="1443038"/>
                    </a:cubicBezTo>
                    <a:cubicBezTo>
                      <a:pt x="264227" y="1499330"/>
                      <a:pt x="320996" y="1550575"/>
                      <a:pt x="385576" y="1590961"/>
                    </a:cubicBezTo>
                    <a:cubicBezTo>
                      <a:pt x="429486" y="1618393"/>
                      <a:pt x="477111" y="1640681"/>
                      <a:pt x="528451" y="1645825"/>
                    </a:cubicBezTo>
                    <a:cubicBezTo>
                      <a:pt x="600460" y="1653064"/>
                      <a:pt x="670278" y="1626680"/>
                      <a:pt x="739430" y="1604296"/>
                    </a:cubicBezTo>
                    <a:cubicBezTo>
                      <a:pt x="833632" y="1573721"/>
                      <a:pt x="929453" y="1548479"/>
                      <a:pt x="1023560" y="1517809"/>
                    </a:cubicBezTo>
                    <a:cubicBezTo>
                      <a:pt x="1144337" y="1478471"/>
                      <a:pt x="1262924" y="1432846"/>
                      <a:pt x="1384082" y="1394841"/>
                    </a:cubicBezTo>
                    <a:cubicBezTo>
                      <a:pt x="1542959" y="1345025"/>
                      <a:pt x="1707074" y="1305497"/>
                      <a:pt x="1872619" y="1318355"/>
                    </a:cubicBezTo>
                    <a:cubicBezTo>
                      <a:pt x="1972536" y="1326071"/>
                      <a:pt x="2070072" y="1353312"/>
                      <a:pt x="2169989" y="1359884"/>
                    </a:cubicBezTo>
                    <a:cubicBezTo>
                      <a:pt x="2223615" y="1363409"/>
                      <a:pt x="2277431" y="1359503"/>
                      <a:pt x="2331152" y="1359884"/>
                    </a:cubicBezTo>
                    <a:cubicBezTo>
                      <a:pt x="2388112" y="1360265"/>
                      <a:pt x="2445738" y="1366076"/>
                      <a:pt x="2500602" y="1351598"/>
                    </a:cubicBezTo>
                    <a:cubicBezTo>
                      <a:pt x="2522986" y="1345692"/>
                      <a:pt x="2544322" y="1335691"/>
                      <a:pt x="2557085" y="1316641"/>
                    </a:cubicBezTo>
                    <a:cubicBezTo>
                      <a:pt x="2581850" y="1279874"/>
                      <a:pt x="2559562" y="1233202"/>
                      <a:pt x="2533844" y="1195292"/>
                    </a:cubicBezTo>
                    <a:cubicBezTo>
                      <a:pt x="2478790" y="1114330"/>
                      <a:pt x="2394208" y="1060990"/>
                      <a:pt x="2312864" y="1005745"/>
                    </a:cubicBezTo>
                    <a:cubicBezTo>
                      <a:pt x="2199326" y="928688"/>
                      <a:pt x="2089027" y="847058"/>
                      <a:pt x="1980537" y="763048"/>
                    </a:cubicBezTo>
                    <a:cubicBezTo>
                      <a:pt x="1888811" y="691991"/>
                      <a:pt x="1796514" y="621697"/>
                      <a:pt x="1706408" y="548640"/>
                    </a:cubicBezTo>
                    <a:cubicBezTo>
                      <a:pt x="1554865" y="425672"/>
                      <a:pt x="1572105" y="453866"/>
                      <a:pt x="1422372" y="328803"/>
                    </a:cubicBezTo>
                    <a:cubicBezTo>
                      <a:pt x="1381224" y="294418"/>
                      <a:pt x="1009749" y="21146"/>
                      <a:pt x="960695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7C04F5C9-F7C6-4B5D-AA5A-252D9DDBAB8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327427" y="1016602"/>
                <a:ext cx="1676495" cy="1223010"/>
              </a:xfrm>
              <a:custGeom>
                <a:avLst/>
                <a:gdLst>
                  <a:gd name="connsiteX0" fmla="*/ 1676495 w 1676495"/>
                  <a:gd name="connsiteY0" fmla="*/ 1223010 h 1223010"/>
                  <a:gd name="connsiteX1" fmla="*/ 1421702 w 1676495"/>
                  <a:gd name="connsiteY1" fmla="*/ 1000697 h 1223010"/>
                  <a:gd name="connsiteX2" fmla="*/ 1024604 w 1676495"/>
                  <a:gd name="connsiteY2" fmla="*/ 744665 h 1223010"/>
                  <a:gd name="connsiteX3" fmla="*/ 444722 w 1676495"/>
                  <a:gd name="connsiteY3" fmla="*/ 345758 h 1223010"/>
                  <a:gd name="connsiteX4" fmla="*/ 0 w 1676495"/>
                  <a:gd name="connsiteY4" fmla="*/ 0 h 122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95" h="1223010">
                    <a:moveTo>
                      <a:pt x="1676495" y="1223010"/>
                    </a:moveTo>
                    <a:cubicBezTo>
                      <a:pt x="1603724" y="1136428"/>
                      <a:pt x="1514094" y="1066229"/>
                      <a:pt x="1421702" y="1000697"/>
                    </a:cubicBezTo>
                    <a:cubicBezTo>
                      <a:pt x="1293209" y="909638"/>
                      <a:pt x="1158526" y="827627"/>
                      <a:pt x="1024604" y="744665"/>
                    </a:cubicBezTo>
                    <a:cubicBezTo>
                      <a:pt x="824770" y="620935"/>
                      <a:pt x="623792" y="497681"/>
                      <a:pt x="444722" y="345758"/>
                    </a:cubicBezTo>
                    <a:cubicBezTo>
                      <a:pt x="330517" y="248888"/>
                      <a:pt x="135731" y="61722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7337B922-7D88-47CA-A9FD-0841B3735ED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031727" y="1004887"/>
                <a:ext cx="3028800" cy="2065359"/>
              </a:xfrm>
              <a:custGeom>
                <a:avLst/>
                <a:gdLst>
                  <a:gd name="connsiteX0" fmla="*/ 525127 w 3028800"/>
                  <a:gd name="connsiteY0" fmla="*/ 0 h 2065359"/>
                  <a:gd name="connsiteX1" fmla="*/ 256141 w 3028800"/>
                  <a:gd name="connsiteY1" fmla="*/ 229648 h 2065359"/>
                  <a:gd name="connsiteX2" fmla="*/ 115552 w 3028800"/>
                  <a:gd name="connsiteY2" fmla="*/ 438531 h 2065359"/>
                  <a:gd name="connsiteX3" fmla="*/ 29446 w 3028800"/>
                  <a:gd name="connsiteY3" fmla="*/ 723424 h 2065359"/>
                  <a:gd name="connsiteX4" fmla="*/ 776 w 3028800"/>
                  <a:gd name="connsiteY4" fmla="*/ 1034606 h 2065359"/>
                  <a:gd name="connsiteX5" fmla="*/ 48592 w 3028800"/>
                  <a:gd name="connsiteY5" fmla="*/ 1288352 h 2065359"/>
                  <a:gd name="connsiteX6" fmla="*/ 146699 w 3028800"/>
                  <a:gd name="connsiteY6" fmla="*/ 1496568 h 2065359"/>
                  <a:gd name="connsiteX7" fmla="*/ 254332 w 3028800"/>
                  <a:gd name="connsiteY7" fmla="*/ 1721549 h 2065359"/>
                  <a:gd name="connsiteX8" fmla="*/ 338056 w 3028800"/>
                  <a:gd name="connsiteY8" fmla="*/ 1905857 h 2065359"/>
                  <a:gd name="connsiteX9" fmla="*/ 407398 w 3028800"/>
                  <a:gd name="connsiteY9" fmla="*/ 2008823 h 2065359"/>
                  <a:gd name="connsiteX10" fmla="*/ 476740 w 3028800"/>
                  <a:gd name="connsiteY10" fmla="*/ 2059114 h 2065359"/>
                  <a:gd name="connsiteX11" fmla="*/ 596374 w 3028800"/>
                  <a:gd name="connsiteY11" fmla="*/ 2047113 h 2065359"/>
                  <a:gd name="connsiteX12" fmla="*/ 804496 w 3028800"/>
                  <a:gd name="connsiteY12" fmla="*/ 1903476 h 2065359"/>
                  <a:gd name="connsiteX13" fmla="*/ 1084435 w 3028800"/>
                  <a:gd name="connsiteY13" fmla="*/ 1721549 h 2065359"/>
                  <a:gd name="connsiteX14" fmla="*/ 1369138 w 3028800"/>
                  <a:gd name="connsiteY14" fmla="*/ 1611439 h 2065359"/>
                  <a:gd name="connsiteX15" fmla="*/ 1603643 w 3028800"/>
                  <a:gd name="connsiteY15" fmla="*/ 1554004 h 2065359"/>
                  <a:gd name="connsiteX16" fmla="*/ 1897966 w 3028800"/>
                  <a:gd name="connsiteY16" fmla="*/ 1498949 h 2065359"/>
                  <a:gd name="connsiteX17" fmla="*/ 2146759 w 3028800"/>
                  <a:gd name="connsiteY17" fmla="*/ 1513332 h 2065359"/>
                  <a:gd name="connsiteX18" fmla="*/ 2292682 w 3028800"/>
                  <a:gd name="connsiteY18" fmla="*/ 1537240 h 2065359"/>
                  <a:gd name="connsiteX19" fmla="*/ 2584623 w 3028800"/>
                  <a:gd name="connsiteY19" fmla="*/ 1594676 h 2065359"/>
                  <a:gd name="connsiteX20" fmla="*/ 2795126 w 3028800"/>
                  <a:gd name="connsiteY20" fmla="*/ 1620964 h 2065359"/>
                  <a:gd name="connsiteX21" fmla="*/ 2972005 w 3028800"/>
                  <a:gd name="connsiteY21" fmla="*/ 1234631 h 20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28800" h="2065359">
                    <a:moveTo>
                      <a:pt x="525127" y="0"/>
                    </a:moveTo>
                    <a:cubicBezTo>
                      <a:pt x="525127" y="0"/>
                      <a:pt x="307386" y="172212"/>
                      <a:pt x="256141" y="229648"/>
                    </a:cubicBezTo>
                    <a:cubicBezTo>
                      <a:pt x="199944" y="292608"/>
                      <a:pt x="151843" y="362331"/>
                      <a:pt x="115552" y="438531"/>
                    </a:cubicBezTo>
                    <a:cubicBezTo>
                      <a:pt x="72785" y="528447"/>
                      <a:pt x="48115" y="625507"/>
                      <a:pt x="29446" y="723424"/>
                    </a:cubicBezTo>
                    <a:cubicBezTo>
                      <a:pt x="9825" y="826103"/>
                      <a:pt x="-3415" y="930212"/>
                      <a:pt x="776" y="1034606"/>
                    </a:cubicBezTo>
                    <a:cubicBezTo>
                      <a:pt x="4205" y="1121093"/>
                      <a:pt x="19159" y="1206913"/>
                      <a:pt x="48592" y="1288352"/>
                    </a:cubicBezTo>
                    <a:cubicBezTo>
                      <a:pt x="74785" y="1360551"/>
                      <a:pt x="111457" y="1428274"/>
                      <a:pt x="146699" y="1496568"/>
                    </a:cubicBezTo>
                    <a:cubicBezTo>
                      <a:pt x="184894" y="1570482"/>
                      <a:pt x="221185" y="1645349"/>
                      <a:pt x="254332" y="1721549"/>
                    </a:cubicBezTo>
                    <a:cubicBezTo>
                      <a:pt x="281287" y="1783461"/>
                      <a:pt x="306433" y="1846231"/>
                      <a:pt x="338056" y="1905857"/>
                    </a:cubicBezTo>
                    <a:cubicBezTo>
                      <a:pt x="357583" y="1942529"/>
                      <a:pt x="379776" y="1977866"/>
                      <a:pt x="407398" y="2008823"/>
                    </a:cubicBezTo>
                    <a:cubicBezTo>
                      <a:pt x="426829" y="2030539"/>
                      <a:pt x="449308" y="2049780"/>
                      <a:pt x="476740" y="2059114"/>
                    </a:cubicBezTo>
                    <a:cubicBezTo>
                      <a:pt x="515793" y="2072354"/>
                      <a:pt x="557893" y="2062734"/>
                      <a:pt x="596374" y="2047113"/>
                    </a:cubicBezTo>
                    <a:cubicBezTo>
                      <a:pt x="674860" y="2015300"/>
                      <a:pt x="738106" y="1956530"/>
                      <a:pt x="804496" y="1903476"/>
                    </a:cubicBezTo>
                    <a:cubicBezTo>
                      <a:pt x="891649" y="1833848"/>
                      <a:pt x="984804" y="1771841"/>
                      <a:pt x="1084435" y="1721549"/>
                    </a:cubicBezTo>
                    <a:cubicBezTo>
                      <a:pt x="1175494" y="1675638"/>
                      <a:pt x="1271030" y="1639348"/>
                      <a:pt x="1369138" y="1611439"/>
                    </a:cubicBezTo>
                    <a:cubicBezTo>
                      <a:pt x="1446576" y="1589437"/>
                      <a:pt x="1525252" y="1572387"/>
                      <a:pt x="1603643" y="1554004"/>
                    </a:cubicBezTo>
                    <a:cubicBezTo>
                      <a:pt x="1700989" y="1531049"/>
                      <a:pt x="1798144" y="1505141"/>
                      <a:pt x="1897966" y="1498949"/>
                    </a:cubicBezTo>
                    <a:cubicBezTo>
                      <a:pt x="1981119" y="1493711"/>
                      <a:pt x="2064272" y="1501521"/>
                      <a:pt x="2146759" y="1513332"/>
                    </a:cubicBezTo>
                    <a:cubicBezTo>
                      <a:pt x="2195527" y="1520285"/>
                      <a:pt x="2244200" y="1528382"/>
                      <a:pt x="2292682" y="1537240"/>
                    </a:cubicBezTo>
                    <a:cubicBezTo>
                      <a:pt x="2390218" y="1555147"/>
                      <a:pt x="2487563" y="1574102"/>
                      <a:pt x="2584623" y="1594676"/>
                    </a:cubicBezTo>
                    <a:cubicBezTo>
                      <a:pt x="2654251" y="1609439"/>
                      <a:pt x="2724260" y="1624393"/>
                      <a:pt x="2795126" y="1620964"/>
                    </a:cubicBezTo>
                    <a:cubicBezTo>
                      <a:pt x="2859991" y="1617821"/>
                      <a:pt x="3149551" y="1625918"/>
                      <a:pt x="2972005" y="1234631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099EA02-8097-44CE-ABA3-D27A4AA008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2354" y="1198466"/>
              <a:ext cx="1161937" cy="1049976"/>
            </a:xfrm>
            <a:custGeom>
              <a:avLst/>
              <a:gdLst>
                <a:gd name="connsiteX0" fmla="*/ 279459 w 1161937"/>
                <a:gd name="connsiteY0" fmla="*/ 64453 h 1049976"/>
                <a:gd name="connsiteX1" fmla="*/ 99437 w 1161937"/>
                <a:gd name="connsiteY1" fmla="*/ 232093 h 1049976"/>
                <a:gd name="connsiteX2" fmla="*/ 2472 w 1161937"/>
                <a:gd name="connsiteY2" fmla="*/ 507746 h 1049976"/>
                <a:gd name="connsiteX3" fmla="*/ 17712 w 1161937"/>
                <a:gd name="connsiteY3" fmla="*/ 734917 h 1049976"/>
                <a:gd name="connsiteX4" fmla="*/ 85530 w 1161937"/>
                <a:gd name="connsiteY4" fmla="*/ 905320 h 1049976"/>
                <a:gd name="connsiteX5" fmla="*/ 388806 w 1161937"/>
                <a:gd name="connsiteY5" fmla="*/ 1048004 h 1049976"/>
                <a:gd name="connsiteX6" fmla="*/ 755709 w 1161937"/>
                <a:gd name="connsiteY6" fmla="*/ 984282 h 1049976"/>
                <a:gd name="connsiteX7" fmla="*/ 984214 w 1161937"/>
                <a:gd name="connsiteY7" fmla="*/ 856837 h 1049976"/>
                <a:gd name="connsiteX8" fmla="*/ 1144806 w 1161937"/>
                <a:gd name="connsiteY8" fmla="*/ 651859 h 1049976"/>
                <a:gd name="connsiteX9" fmla="*/ 1144806 w 1161937"/>
                <a:gd name="connsiteY9" fmla="*/ 435737 h 1049976"/>
                <a:gd name="connsiteX10" fmla="*/ 894203 w 1161937"/>
                <a:gd name="connsiteY10" fmla="*/ 110173 h 1049976"/>
                <a:gd name="connsiteX11" fmla="*/ 645219 w 1161937"/>
                <a:gd name="connsiteY11" fmla="*/ 11494 h 1049976"/>
                <a:gd name="connsiteX12" fmla="*/ 469102 w 1161937"/>
                <a:gd name="connsiteY12" fmla="*/ 3207 h 1049976"/>
                <a:gd name="connsiteX13" fmla="*/ 279459 w 1161937"/>
                <a:gd name="connsiteY13" fmla="*/ 64453 h 10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1937" h="1049976">
                  <a:moveTo>
                    <a:pt x="279459" y="64453"/>
                  </a:moveTo>
                  <a:cubicBezTo>
                    <a:pt x="206784" y="104934"/>
                    <a:pt x="145538" y="162751"/>
                    <a:pt x="99437" y="232093"/>
                  </a:cubicBezTo>
                  <a:cubicBezTo>
                    <a:pt x="44763" y="314389"/>
                    <a:pt x="10759" y="409258"/>
                    <a:pt x="2472" y="507746"/>
                  </a:cubicBezTo>
                  <a:cubicBezTo>
                    <a:pt x="-3909" y="583660"/>
                    <a:pt x="2377" y="660146"/>
                    <a:pt x="17712" y="734917"/>
                  </a:cubicBezTo>
                  <a:cubicBezTo>
                    <a:pt x="30190" y="795782"/>
                    <a:pt x="48002" y="855980"/>
                    <a:pt x="85530" y="905320"/>
                  </a:cubicBezTo>
                  <a:cubicBezTo>
                    <a:pt x="155730" y="997617"/>
                    <a:pt x="272030" y="1038955"/>
                    <a:pt x="388806" y="1048004"/>
                  </a:cubicBezTo>
                  <a:cubicBezTo>
                    <a:pt x="514251" y="1057720"/>
                    <a:pt x="638361" y="1030764"/>
                    <a:pt x="755709" y="984282"/>
                  </a:cubicBezTo>
                  <a:cubicBezTo>
                    <a:pt x="837339" y="951992"/>
                    <a:pt x="915444" y="911320"/>
                    <a:pt x="984214" y="856837"/>
                  </a:cubicBezTo>
                  <a:cubicBezTo>
                    <a:pt x="1053556" y="801878"/>
                    <a:pt x="1115659" y="735013"/>
                    <a:pt x="1144806" y="651859"/>
                  </a:cubicBezTo>
                  <a:cubicBezTo>
                    <a:pt x="1169285" y="581946"/>
                    <a:pt x="1165951" y="506984"/>
                    <a:pt x="1144806" y="435737"/>
                  </a:cubicBezTo>
                  <a:cubicBezTo>
                    <a:pt x="1104801" y="300673"/>
                    <a:pt x="1011837" y="187801"/>
                    <a:pt x="894203" y="110173"/>
                  </a:cubicBezTo>
                  <a:cubicBezTo>
                    <a:pt x="818860" y="60547"/>
                    <a:pt x="733897" y="28258"/>
                    <a:pt x="645219" y="11494"/>
                  </a:cubicBezTo>
                  <a:cubicBezTo>
                    <a:pt x="587117" y="540"/>
                    <a:pt x="527776" y="-3365"/>
                    <a:pt x="469102" y="3207"/>
                  </a:cubicBezTo>
                  <a:cubicBezTo>
                    <a:pt x="402522" y="10636"/>
                    <a:pt x="337943" y="31782"/>
                    <a:pt x="279459" y="64453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7B9352D-F916-42DA-A39C-C6F0C72BB0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50030" y="1304029"/>
              <a:ext cx="846327" cy="774726"/>
            </a:xfrm>
            <a:custGeom>
              <a:avLst/>
              <a:gdLst>
                <a:gd name="connsiteX0" fmla="*/ 223506 w 846327"/>
                <a:gd name="connsiteY0" fmla="*/ 47187 h 774726"/>
                <a:gd name="connsiteX1" fmla="*/ 29100 w 846327"/>
                <a:gd name="connsiteY1" fmla="*/ 283216 h 774726"/>
                <a:gd name="connsiteX2" fmla="*/ 29100 w 846327"/>
                <a:gd name="connsiteY2" fmla="*/ 589064 h 774726"/>
                <a:gd name="connsiteX3" fmla="*/ 155402 w 846327"/>
                <a:gd name="connsiteY3" fmla="*/ 735368 h 774726"/>
                <a:gd name="connsiteX4" fmla="*/ 402957 w 846327"/>
                <a:gd name="connsiteY4" fmla="*/ 770325 h 774726"/>
                <a:gd name="connsiteX5" fmla="*/ 638891 w 846327"/>
                <a:gd name="connsiteY5" fmla="*/ 698887 h 774726"/>
                <a:gd name="connsiteX6" fmla="*/ 818342 w 846327"/>
                <a:gd name="connsiteY6" fmla="*/ 519341 h 774726"/>
                <a:gd name="connsiteX7" fmla="*/ 844917 w 846327"/>
                <a:gd name="connsiteY7" fmla="*/ 356463 h 774726"/>
                <a:gd name="connsiteX8" fmla="*/ 675467 w 846327"/>
                <a:gd name="connsiteY8" fmla="*/ 70523 h 774726"/>
                <a:gd name="connsiteX9" fmla="*/ 343140 w 846327"/>
                <a:gd name="connsiteY9" fmla="*/ 7372 h 774726"/>
                <a:gd name="connsiteX10" fmla="*/ 223506 w 846327"/>
                <a:gd name="connsiteY10" fmla="*/ 47187 h 7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6327" h="774726">
                  <a:moveTo>
                    <a:pt x="223506" y="47187"/>
                  </a:moveTo>
                  <a:cubicBezTo>
                    <a:pt x="131304" y="97288"/>
                    <a:pt x="65391" y="184537"/>
                    <a:pt x="29100" y="283216"/>
                  </a:cubicBezTo>
                  <a:cubicBezTo>
                    <a:pt x="-7380" y="382467"/>
                    <a:pt x="-11952" y="491909"/>
                    <a:pt x="29100" y="589064"/>
                  </a:cubicBezTo>
                  <a:cubicBezTo>
                    <a:pt x="54913" y="650214"/>
                    <a:pt x="97585" y="703078"/>
                    <a:pt x="155402" y="735368"/>
                  </a:cubicBezTo>
                  <a:cubicBezTo>
                    <a:pt x="229697" y="776802"/>
                    <a:pt x="317898" y="779659"/>
                    <a:pt x="402957" y="770325"/>
                  </a:cubicBezTo>
                  <a:cubicBezTo>
                    <a:pt x="485538" y="761181"/>
                    <a:pt x="566120" y="738987"/>
                    <a:pt x="638891" y="698887"/>
                  </a:cubicBezTo>
                  <a:cubicBezTo>
                    <a:pt x="714900" y="656977"/>
                    <a:pt x="781956" y="597827"/>
                    <a:pt x="818342" y="519341"/>
                  </a:cubicBezTo>
                  <a:cubicBezTo>
                    <a:pt x="841964" y="468477"/>
                    <a:pt x="849870" y="412280"/>
                    <a:pt x="844917" y="356463"/>
                  </a:cubicBezTo>
                  <a:cubicBezTo>
                    <a:pt x="834630" y="240449"/>
                    <a:pt x="771955" y="135293"/>
                    <a:pt x="675467" y="70523"/>
                  </a:cubicBezTo>
                  <a:cubicBezTo>
                    <a:pt x="578788" y="5658"/>
                    <a:pt x="458392" y="-11868"/>
                    <a:pt x="343140" y="7372"/>
                  </a:cubicBezTo>
                  <a:cubicBezTo>
                    <a:pt x="301325" y="14325"/>
                    <a:pt x="260748" y="26994"/>
                    <a:pt x="223506" y="47187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BECF786-5D3B-4D7B-941E-FE96E64787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06972" y="1445833"/>
              <a:ext cx="477596" cy="447528"/>
            </a:xfrm>
            <a:custGeom>
              <a:avLst/>
              <a:gdLst>
                <a:gd name="connsiteX0" fmla="*/ 88185 w 477596"/>
                <a:gd name="connsiteY0" fmla="*/ 75022 h 447528"/>
                <a:gd name="connsiteX1" fmla="*/ 79 w 477596"/>
                <a:gd name="connsiteY1" fmla="*/ 236280 h 447528"/>
                <a:gd name="connsiteX2" fmla="*/ 69897 w 477596"/>
                <a:gd name="connsiteY2" fmla="*/ 370964 h 447528"/>
                <a:gd name="connsiteX3" fmla="*/ 172958 w 477596"/>
                <a:gd name="connsiteY3" fmla="*/ 429162 h 447528"/>
                <a:gd name="connsiteX4" fmla="*/ 309165 w 477596"/>
                <a:gd name="connsiteY4" fmla="*/ 440782 h 447528"/>
                <a:gd name="connsiteX5" fmla="*/ 432990 w 477596"/>
                <a:gd name="connsiteY5" fmla="*/ 316957 h 447528"/>
                <a:gd name="connsiteX6" fmla="*/ 476996 w 477596"/>
                <a:gd name="connsiteY6" fmla="*/ 164843 h 447528"/>
                <a:gd name="connsiteX7" fmla="*/ 383937 w 477596"/>
                <a:gd name="connsiteY7" fmla="*/ 26826 h 447528"/>
                <a:gd name="connsiteX8" fmla="*/ 88185 w 477596"/>
                <a:gd name="connsiteY8" fmla="*/ 75022 h 44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96" h="447528">
                  <a:moveTo>
                    <a:pt x="88185" y="75022"/>
                  </a:moveTo>
                  <a:cubicBezTo>
                    <a:pt x="37798" y="116361"/>
                    <a:pt x="-2016" y="171796"/>
                    <a:pt x="79" y="236280"/>
                  </a:cubicBezTo>
                  <a:cubicBezTo>
                    <a:pt x="1794" y="288763"/>
                    <a:pt x="30178" y="336103"/>
                    <a:pt x="69897" y="370964"/>
                  </a:cubicBezTo>
                  <a:cubicBezTo>
                    <a:pt x="99806" y="397253"/>
                    <a:pt x="135429" y="415636"/>
                    <a:pt x="172958" y="429162"/>
                  </a:cubicBezTo>
                  <a:cubicBezTo>
                    <a:pt x="217249" y="445068"/>
                    <a:pt x="264588" y="454784"/>
                    <a:pt x="309165" y="440782"/>
                  </a:cubicBezTo>
                  <a:cubicBezTo>
                    <a:pt x="366696" y="422780"/>
                    <a:pt x="403272" y="370297"/>
                    <a:pt x="432990" y="316957"/>
                  </a:cubicBezTo>
                  <a:cubicBezTo>
                    <a:pt x="459375" y="269618"/>
                    <a:pt x="481568" y="218469"/>
                    <a:pt x="476996" y="164843"/>
                  </a:cubicBezTo>
                  <a:cubicBezTo>
                    <a:pt x="472043" y="106169"/>
                    <a:pt x="435276" y="55972"/>
                    <a:pt x="383937" y="26826"/>
                  </a:cubicBezTo>
                  <a:cubicBezTo>
                    <a:pt x="289734" y="-26705"/>
                    <a:pt x="173244" y="5299"/>
                    <a:pt x="88185" y="75022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F19012F-4A59-4866-B2D1-60B1A896B6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4816" y="1004887"/>
              <a:ext cx="2861881" cy="1271168"/>
            </a:xfrm>
            <a:custGeom>
              <a:avLst/>
              <a:gdLst>
                <a:gd name="connsiteX0" fmla="*/ 0 w 2861881"/>
                <a:gd name="connsiteY0" fmla="*/ 0 h 1271168"/>
                <a:gd name="connsiteX1" fmla="*/ 176879 w 2861881"/>
                <a:gd name="connsiteY1" fmla="*/ 115157 h 1271168"/>
                <a:gd name="connsiteX2" fmla="*/ 400812 w 2861881"/>
                <a:gd name="connsiteY2" fmla="*/ 277178 h 1271168"/>
                <a:gd name="connsiteX3" fmla="*/ 652367 w 2861881"/>
                <a:gd name="connsiteY3" fmla="*/ 421958 h 1271168"/>
                <a:gd name="connsiteX4" fmla="*/ 1110615 w 2861881"/>
                <a:gd name="connsiteY4" fmla="*/ 690848 h 1271168"/>
                <a:gd name="connsiteX5" fmla="*/ 1410843 w 2861881"/>
                <a:gd name="connsiteY5" fmla="*/ 830580 h 1271168"/>
                <a:gd name="connsiteX6" fmla="*/ 1585341 w 2861881"/>
                <a:gd name="connsiteY6" fmla="*/ 917067 h 1271168"/>
                <a:gd name="connsiteX7" fmla="*/ 1896047 w 2861881"/>
                <a:gd name="connsiteY7" fmla="*/ 1114901 h 1271168"/>
                <a:gd name="connsiteX8" fmla="*/ 2042255 w 2861881"/>
                <a:gd name="connsiteY8" fmla="*/ 1204627 h 1271168"/>
                <a:gd name="connsiteX9" fmla="*/ 2276570 w 2861881"/>
                <a:gd name="connsiteY9" fmla="*/ 1271111 h 1271168"/>
                <a:gd name="connsiteX10" fmla="*/ 2568988 w 2861881"/>
                <a:gd name="connsiteY10" fmla="*/ 1128141 h 1271168"/>
                <a:gd name="connsiteX11" fmla="*/ 2726817 w 2861881"/>
                <a:gd name="connsiteY11" fmla="*/ 882110 h 1271168"/>
                <a:gd name="connsiteX12" fmla="*/ 2861882 w 2861881"/>
                <a:gd name="connsiteY12" fmla="*/ 574929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881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7" y="509492"/>
                    <a:pt x="953167" y="609695"/>
                    <a:pt x="1110615" y="690848"/>
                  </a:cubicBezTo>
                  <a:cubicBezTo>
                    <a:pt x="1208723" y="741426"/>
                    <a:pt x="1310449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7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2" y="57492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A9DE6B4-5329-41C6-9FB0-2E88732A10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5128" y="1004887"/>
              <a:ext cx="2636234" cy="919096"/>
            </a:xfrm>
            <a:custGeom>
              <a:avLst/>
              <a:gdLst>
                <a:gd name="connsiteX0" fmla="*/ 0 w 2636234"/>
                <a:gd name="connsiteY0" fmla="*/ 0 h 919096"/>
                <a:gd name="connsiteX1" fmla="*/ 417862 w 2636234"/>
                <a:gd name="connsiteY1" fmla="*/ 274415 h 919096"/>
                <a:gd name="connsiteX2" fmla="*/ 980218 w 2636234"/>
                <a:gd name="connsiteY2" fmla="*/ 607981 h 919096"/>
                <a:gd name="connsiteX3" fmla="*/ 1473137 w 2636234"/>
                <a:gd name="connsiteY3" fmla="*/ 792290 h 919096"/>
                <a:gd name="connsiteX4" fmla="*/ 1827276 w 2636234"/>
                <a:gd name="connsiteY4" fmla="*/ 914400 h 919096"/>
                <a:gd name="connsiteX5" fmla="*/ 2119218 w 2636234"/>
                <a:gd name="connsiteY5" fmla="*/ 847344 h 919096"/>
                <a:gd name="connsiteX6" fmla="*/ 2269998 w 2636234"/>
                <a:gd name="connsiteY6" fmla="*/ 610362 h 919096"/>
                <a:gd name="connsiteX7" fmla="*/ 2413540 w 2636234"/>
                <a:gd name="connsiteY7" fmla="*/ 361379 h 919096"/>
                <a:gd name="connsiteX8" fmla="*/ 2636235 w 2636234"/>
                <a:gd name="connsiteY8" fmla="*/ 66961 h 91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6234" h="919096">
                  <a:moveTo>
                    <a:pt x="0" y="0"/>
                  </a:moveTo>
                  <a:cubicBezTo>
                    <a:pt x="0" y="0"/>
                    <a:pt x="243745" y="162020"/>
                    <a:pt x="417862" y="274415"/>
                  </a:cubicBezTo>
                  <a:cubicBezTo>
                    <a:pt x="601409" y="392906"/>
                    <a:pt x="781145" y="518732"/>
                    <a:pt x="980218" y="607981"/>
                  </a:cubicBezTo>
                  <a:cubicBezTo>
                    <a:pt x="1140333" y="679799"/>
                    <a:pt x="1310545" y="726091"/>
                    <a:pt x="1473137" y="792290"/>
                  </a:cubicBezTo>
                  <a:cubicBezTo>
                    <a:pt x="1589532" y="839724"/>
                    <a:pt x="1702975" y="897922"/>
                    <a:pt x="1827276" y="914400"/>
                  </a:cubicBezTo>
                  <a:cubicBezTo>
                    <a:pt x="1930813" y="928116"/>
                    <a:pt x="2039208" y="913543"/>
                    <a:pt x="2119218" y="847344"/>
                  </a:cubicBezTo>
                  <a:cubicBezTo>
                    <a:pt x="2192084" y="786956"/>
                    <a:pt x="2228184" y="696087"/>
                    <a:pt x="2269998" y="610362"/>
                  </a:cubicBezTo>
                  <a:cubicBezTo>
                    <a:pt x="2312003" y="524161"/>
                    <a:pt x="2362867" y="442722"/>
                    <a:pt x="2413540" y="361379"/>
                  </a:cubicBezTo>
                  <a:cubicBezTo>
                    <a:pt x="2485835" y="245459"/>
                    <a:pt x="2514886" y="126873"/>
                    <a:pt x="2636235" y="6696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5B645CC-35E5-4026-A374-3213D01731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7625" y="1004887"/>
              <a:ext cx="2292381" cy="625711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2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2" y="606171"/>
                  </a:cubicBezTo>
                  <a:cubicBezTo>
                    <a:pt x="1391602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1" y="109347"/>
                    <a:pt x="2292382" y="0"/>
                    <a:pt x="22923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17ABE3A-3743-4935-8680-30474904B8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40696" y="1004887"/>
              <a:ext cx="1865852" cy="421548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5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5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4" y="246412"/>
                    <a:pt x="283178" y="186881"/>
                  </a:cubicBezTo>
                  <a:cubicBezTo>
                    <a:pt x="176117" y="122777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35BA021-8EE3-4AAC-886D-84BD02C5D5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98062" y="1004887"/>
              <a:ext cx="1358265" cy="286935"/>
            </a:xfrm>
            <a:custGeom>
              <a:avLst/>
              <a:gdLst>
                <a:gd name="connsiteX0" fmla="*/ 0 w 1358265"/>
                <a:gd name="connsiteY0" fmla="*/ 11621 h 286935"/>
                <a:gd name="connsiteX1" fmla="*/ 200978 w 1358265"/>
                <a:gd name="connsiteY1" fmla="*/ 163830 h 286935"/>
                <a:gd name="connsiteX2" fmla="*/ 499586 w 1358265"/>
                <a:gd name="connsiteY2" fmla="*/ 258604 h 286935"/>
                <a:gd name="connsiteX3" fmla="*/ 780955 w 1358265"/>
                <a:gd name="connsiteY3" fmla="*/ 284417 h 286935"/>
                <a:gd name="connsiteX4" fmla="*/ 1027843 w 1358265"/>
                <a:gd name="connsiteY4" fmla="*/ 215456 h 286935"/>
                <a:gd name="connsiteX5" fmla="*/ 1358265 w 1358265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5" h="286935">
                  <a:moveTo>
                    <a:pt x="0" y="11621"/>
                  </a:moveTo>
                  <a:cubicBezTo>
                    <a:pt x="0" y="11621"/>
                    <a:pt x="89249" y="104299"/>
                    <a:pt x="200978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3" y="293180"/>
                    <a:pt x="780955" y="284417"/>
                  </a:cubicBezTo>
                  <a:cubicBezTo>
                    <a:pt x="866585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74FDD7A-185B-4C48-925E-B353DDF0AC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84276" y="1004887"/>
              <a:ext cx="890968" cy="167300"/>
            </a:xfrm>
            <a:custGeom>
              <a:avLst/>
              <a:gdLst>
                <a:gd name="connsiteX0" fmla="*/ 890968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8" y="0"/>
                  </a:moveTo>
                  <a:cubicBezTo>
                    <a:pt x="890968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ECAF353-692D-4440-A095-A282E677A7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65548" y="2182176"/>
              <a:ext cx="1677721" cy="3076193"/>
            </a:xfrm>
            <a:custGeom>
              <a:avLst/>
              <a:gdLst>
                <a:gd name="connsiteX0" fmla="*/ 1665434 w 1677721"/>
                <a:gd name="connsiteY0" fmla="*/ 3076194 h 3076193"/>
                <a:gd name="connsiteX1" fmla="*/ 1068693 w 1677721"/>
                <a:gd name="connsiteY1" fmla="*/ 3054382 h 3076193"/>
                <a:gd name="connsiteX2" fmla="*/ 852952 w 1677721"/>
                <a:gd name="connsiteY2" fmla="*/ 3054382 h 3076193"/>
                <a:gd name="connsiteX3" fmla="*/ 519481 w 1677721"/>
                <a:gd name="connsiteY3" fmla="*/ 3002471 h 3076193"/>
                <a:gd name="connsiteX4" fmla="*/ 400610 w 1677721"/>
                <a:gd name="connsiteY4" fmla="*/ 2945892 h 3076193"/>
                <a:gd name="connsiteX5" fmla="*/ 184868 w 1677721"/>
                <a:gd name="connsiteY5" fmla="*/ 2706910 h 3076193"/>
                <a:gd name="connsiteX6" fmla="*/ 59138 w 1677721"/>
                <a:gd name="connsiteY6" fmla="*/ 2451830 h 3076193"/>
                <a:gd name="connsiteX7" fmla="*/ 274 w 1677721"/>
                <a:gd name="connsiteY7" fmla="*/ 2128552 h 3076193"/>
                <a:gd name="connsiteX8" fmla="*/ 172200 w 1677721"/>
                <a:gd name="connsiteY8" fmla="*/ 1672590 h 3076193"/>
                <a:gd name="connsiteX9" fmla="*/ 446806 w 1677721"/>
                <a:gd name="connsiteY9" fmla="*/ 1445133 h 3076193"/>
                <a:gd name="connsiteX10" fmla="*/ 633686 w 1677721"/>
                <a:gd name="connsiteY10" fmla="*/ 1381601 h 3076193"/>
                <a:gd name="connsiteX11" fmla="*/ 840188 w 1677721"/>
                <a:gd name="connsiteY11" fmla="*/ 1260348 h 3076193"/>
                <a:gd name="connsiteX12" fmla="*/ 904768 w 1677721"/>
                <a:gd name="connsiteY12" fmla="*/ 1108615 h 3076193"/>
                <a:gd name="connsiteX13" fmla="*/ 926294 w 1677721"/>
                <a:gd name="connsiteY13" fmla="*/ 955453 h 3076193"/>
                <a:gd name="connsiteX14" fmla="*/ 912959 w 1677721"/>
                <a:gd name="connsiteY14" fmla="*/ 763905 h 3076193"/>
                <a:gd name="connsiteX15" fmla="*/ 949535 w 1677721"/>
                <a:gd name="connsiteY15" fmla="*/ 651320 h 3076193"/>
                <a:gd name="connsiteX16" fmla="*/ 1089934 w 1677721"/>
                <a:gd name="connsiteY16" fmla="*/ 510826 h 3076193"/>
                <a:gd name="connsiteX17" fmla="*/ 1324535 w 1677721"/>
                <a:gd name="connsiteY17" fmla="*/ 323278 h 3076193"/>
                <a:gd name="connsiteX18" fmla="*/ 1677721 w 1677721"/>
                <a:gd name="connsiteY18" fmla="*/ 0 h 307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7721" h="3076193">
                  <a:moveTo>
                    <a:pt x="1665434" y="3076194"/>
                  </a:moveTo>
                  <a:cubicBezTo>
                    <a:pt x="1494651" y="3069431"/>
                    <a:pt x="1239571" y="3053620"/>
                    <a:pt x="1068693" y="3054382"/>
                  </a:cubicBezTo>
                  <a:cubicBezTo>
                    <a:pt x="996779" y="3054668"/>
                    <a:pt x="924866" y="3056573"/>
                    <a:pt x="852952" y="3054382"/>
                  </a:cubicBezTo>
                  <a:cubicBezTo>
                    <a:pt x="739890" y="3050953"/>
                    <a:pt x="626638" y="3038380"/>
                    <a:pt x="519481" y="3002471"/>
                  </a:cubicBezTo>
                  <a:cubicBezTo>
                    <a:pt x="477667" y="2988469"/>
                    <a:pt x="437567" y="2969990"/>
                    <a:pt x="400610" y="2945892"/>
                  </a:cubicBezTo>
                  <a:cubicBezTo>
                    <a:pt x="309836" y="2886837"/>
                    <a:pt x="242876" y="2798731"/>
                    <a:pt x="184868" y="2706910"/>
                  </a:cubicBezTo>
                  <a:cubicBezTo>
                    <a:pt x="134005" y="2626519"/>
                    <a:pt x="91618" y="2541175"/>
                    <a:pt x="59138" y="2451830"/>
                  </a:cubicBezTo>
                  <a:cubicBezTo>
                    <a:pt x="21324" y="2347913"/>
                    <a:pt x="-2870" y="2238947"/>
                    <a:pt x="274" y="2128552"/>
                  </a:cubicBezTo>
                  <a:cubicBezTo>
                    <a:pt x="4941" y="1962531"/>
                    <a:pt x="71044" y="1804797"/>
                    <a:pt x="172200" y="1672590"/>
                  </a:cubicBezTo>
                  <a:cubicBezTo>
                    <a:pt x="245638" y="1576578"/>
                    <a:pt x="336220" y="1493615"/>
                    <a:pt x="446806" y="1445133"/>
                  </a:cubicBezTo>
                  <a:cubicBezTo>
                    <a:pt x="507099" y="1418749"/>
                    <a:pt x="571012" y="1401890"/>
                    <a:pt x="633686" y="1381601"/>
                  </a:cubicBezTo>
                  <a:cubicBezTo>
                    <a:pt x="711696" y="1356455"/>
                    <a:pt x="789992" y="1324356"/>
                    <a:pt x="840188" y="1260348"/>
                  </a:cubicBezTo>
                  <a:cubicBezTo>
                    <a:pt x="874478" y="1216724"/>
                    <a:pt x="891528" y="1162812"/>
                    <a:pt x="904768" y="1108615"/>
                  </a:cubicBezTo>
                  <a:cubicBezTo>
                    <a:pt x="917055" y="1058323"/>
                    <a:pt x="927152" y="1007174"/>
                    <a:pt x="926294" y="955453"/>
                  </a:cubicBezTo>
                  <a:cubicBezTo>
                    <a:pt x="925246" y="891159"/>
                    <a:pt x="907720" y="827913"/>
                    <a:pt x="912959" y="763905"/>
                  </a:cubicBezTo>
                  <a:cubicBezTo>
                    <a:pt x="916198" y="724090"/>
                    <a:pt x="928961" y="685610"/>
                    <a:pt x="949535" y="651320"/>
                  </a:cubicBezTo>
                  <a:cubicBezTo>
                    <a:pt x="983825" y="594170"/>
                    <a:pt x="1037737" y="552640"/>
                    <a:pt x="1089934" y="510826"/>
                  </a:cubicBezTo>
                  <a:cubicBezTo>
                    <a:pt x="1168039" y="448247"/>
                    <a:pt x="1245477" y="384619"/>
                    <a:pt x="1324535" y="323278"/>
                  </a:cubicBezTo>
                  <a:cubicBezTo>
                    <a:pt x="1423785" y="246221"/>
                    <a:pt x="1594854" y="94202"/>
                    <a:pt x="167772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8A28F31-C1FD-4B00-8A52-48952AB443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40193" y="2492025"/>
              <a:ext cx="1468691" cy="2607257"/>
            </a:xfrm>
            <a:custGeom>
              <a:avLst/>
              <a:gdLst>
                <a:gd name="connsiteX0" fmla="*/ 1450689 w 1468691"/>
                <a:gd name="connsiteY0" fmla="*/ 2568321 h 2607257"/>
                <a:gd name="connsiteX1" fmla="*/ 1210183 w 1468691"/>
                <a:gd name="connsiteY1" fmla="*/ 2590609 h 2607257"/>
                <a:gd name="connsiteX2" fmla="*/ 905573 w 1468691"/>
                <a:gd name="connsiteY2" fmla="*/ 2606802 h 2607257"/>
                <a:gd name="connsiteX3" fmla="*/ 558292 w 1468691"/>
                <a:gd name="connsiteY3" fmla="*/ 2587181 h 2607257"/>
                <a:gd name="connsiteX4" fmla="*/ 467138 w 1468691"/>
                <a:gd name="connsiteY4" fmla="*/ 2568702 h 2607257"/>
                <a:gd name="connsiteX5" fmla="*/ 206343 w 1468691"/>
                <a:gd name="connsiteY5" fmla="*/ 2407063 h 2607257"/>
                <a:gd name="connsiteX6" fmla="*/ 78613 w 1468691"/>
                <a:gd name="connsiteY6" fmla="*/ 2211896 h 2607257"/>
                <a:gd name="connsiteX7" fmla="*/ 2032 w 1468691"/>
                <a:gd name="connsiteY7" fmla="*/ 1936623 h 2607257"/>
                <a:gd name="connsiteX8" fmla="*/ 21177 w 1468691"/>
                <a:gd name="connsiteY8" fmla="*/ 1749933 h 2607257"/>
                <a:gd name="connsiteX9" fmla="*/ 116903 w 1468691"/>
                <a:gd name="connsiteY9" fmla="*/ 1594295 h 2607257"/>
                <a:gd name="connsiteX10" fmla="*/ 241300 w 1468691"/>
                <a:gd name="connsiteY10" fmla="*/ 1512951 h 2607257"/>
                <a:gd name="connsiteX11" fmla="*/ 475805 w 1468691"/>
                <a:gd name="connsiteY11" fmla="*/ 1500949 h 2607257"/>
                <a:gd name="connsiteX12" fmla="*/ 664781 w 1468691"/>
                <a:gd name="connsiteY12" fmla="*/ 1541621 h 2607257"/>
                <a:gd name="connsiteX13" fmla="*/ 803560 w 1468691"/>
                <a:gd name="connsiteY13" fmla="*/ 1541621 h 2607257"/>
                <a:gd name="connsiteX14" fmla="*/ 942340 w 1468691"/>
                <a:gd name="connsiteY14" fmla="*/ 1429131 h 2607257"/>
                <a:gd name="connsiteX15" fmla="*/ 1018921 w 1468691"/>
                <a:gd name="connsiteY15" fmla="*/ 1163383 h 2607257"/>
                <a:gd name="connsiteX16" fmla="*/ 1061974 w 1468691"/>
                <a:gd name="connsiteY16" fmla="*/ 811530 h 2607257"/>
                <a:gd name="connsiteX17" fmla="*/ 1114647 w 1468691"/>
                <a:gd name="connsiteY17" fmla="*/ 574548 h 2607257"/>
                <a:gd name="connsiteX18" fmla="*/ 1243806 w 1468691"/>
                <a:gd name="connsiteY18" fmla="*/ 284893 h 2607257"/>
                <a:gd name="connsiteX19" fmla="*/ 1468691 w 1468691"/>
                <a:gd name="connsiteY19" fmla="*/ 0 h 260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68691" h="2607257">
                  <a:moveTo>
                    <a:pt x="1450689" y="2568321"/>
                  </a:moveTo>
                  <a:cubicBezTo>
                    <a:pt x="1398682" y="2574989"/>
                    <a:pt x="1262570" y="2587752"/>
                    <a:pt x="1210183" y="2590609"/>
                  </a:cubicBezTo>
                  <a:cubicBezTo>
                    <a:pt x="1108646" y="2596134"/>
                    <a:pt x="1007205" y="2604707"/>
                    <a:pt x="905573" y="2606802"/>
                  </a:cubicBezTo>
                  <a:cubicBezTo>
                    <a:pt x="789464" y="2609088"/>
                    <a:pt x="673354" y="2602802"/>
                    <a:pt x="558292" y="2587181"/>
                  </a:cubicBezTo>
                  <a:cubicBezTo>
                    <a:pt x="527526" y="2582990"/>
                    <a:pt x="497046" y="2577274"/>
                    <a:pt x="467138" y="2568702"/>
                  </a:cubicBezTo>
                  <a:cubicBezTo>
                    <a:pt x="367220" y="2540222"/>
                    <a:pt x="277876" y="2482501"/>
                    <a:pt x="206343" y="2407063"/>
                  </a:cubicBezTo>
                  <a:cubicBezTo>
                    <a:pt x="152527" y="2350294"/>
                    <a:pt x="111379" y="2283047"/>
                    <a:pt x="78613" y="2211896"/>
                  </a:cubicBezTo>
                  <a:cubicBezTo>
                    <a:pt x="38513" y="2124742"/>
                    <a:pt x="9938" y="2032159"/>
                    <a:pt x="2032" y="1936623"/>
                  </a:cubicBezTo>
                  <a:cubicBezTo>
                    <a:pt x="-3207" y="1873567"/>
                    <a:pt x="1174" y="1809845"/>
                    <a:pt x="21177" y="1749933"/>
                  </a:cubicBezTo>
                  <a:cubicBezTo>
                    <a:pt x="40608" y="1691449"/>
                    <a:pt x="73469" y="1638109"/>
                    <a:pt x="116903" y="1594295"/>
                  </a:cubicBezTo>
                  <a:cubicBezTo>
                    <a:pt x="152241" y="1558576"/>
                    <a:pt x="194151" y="1530001"/>
                    <a:pt x="241300" y="1512951"/>
                  </a:cubicBezTo>
                  <a:cubicBezTo>
                    <a:pt x="315881" y="1485900"/>
                    <a:pt x="397224" y="1487519"/>
                    <a:pt x="475805" y="1500949"/>
                  </a:cubicBezTo>
                  <a:cubicBezTo>
                    <a:pt x="539337" y="1511808"/>
                    <a:pt x="601440" y="1529810"/>
                    <a:pt x="664781" y="1541621"/>
                  </a:cubicBezTo>
                  <a:cubicBezTo>
                    <a:pt x="710977" y="1550194"/>
                    <a:pt x="758412" y="1554194"/>
                    <a:pt x="803560" y="1541621"/>
                  </a:cubicBezTo>
                  <a:cubicBezTo>
                    <a:pt x="862711" y="1525143"/>
                    <a:pt x="909288" y="1481233"/>
                    <a:pt x="942340" y="1429131"/>
                  </a:cubicBezTo>
                  <a:cubicBezTo>
                    <a:pt x="992156" y="1350455"/>
                    <a:pt x="1006919" y="1256157"/>
                    <a:pt x="1018921" y="1163383"/>
                  </a:cubicBezTo>
                  <a:cubicBezTo>
                    <a:pt x="1034065" y="1046131"/>
                    <a:pt x="1043972" y="928306"/>
                    <a:pt x="1061974" y="811530"/>
                  </a:cubicBezTo>
                  <a:cubicBezTo>
                    <a:pt x="1074356" y="731425"/>
                    <a:pt x="1091120" y="652081"/>
                    <a:pt x="1114647" y="574548"/>
                  </a:cubicBezTo>
                  <a:cubicBezTo>
                    <a:pt x="1145413" y="472916"/>
                    <a:pt x="1187990" y="375094"/>
                    <a:pt x="1243806" y="284893"/>
                  </a:cubicBezTo>
                  <a:cubicBezTo>
                    <a:pt x="1307623" y="181832"/>
                    <a:pt x="1388396" y="90868"/>
                    <a:pt x="146869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1E3F6DD-B482-497A-843E-010612C85F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58181" y="2783204"/>
              <a:ext cx="1175182" cy="2095685"/>
            </a:xfrm>
            <a:custGeom>
              <a:avLst/>
              <a:gdLst>
                <a:gd name="connsiteX0" fmla="*/ 1175183 w 1175182"/>
                <a:gd name="connsiteY0" fmla="*/ 1950434 h 2095685"/>
                <a:gd name="connsiteX1" fmla="*/ 696075 w 1175182"/>
                <a:gd name="connsiteY1" fmla="*/ 2077307 h 2095685"/>
                <a:gd name="connsiteX2" fmla="*/ 349175 w 1175182"/>
                <a:gd name="connsiteY2" fmla="*/ 2089309 h 2095685"/>
                <a:gd name="connsiteX3" fmla="*/ 73997 w 1175182"/>
                <a:gd name="connsiteY3" fmla="*/ 1987582 h 2095685"/>
                <a:gd name="connsiteX4" fmla="*/ 2179 w 1175182"/>
                <a:gd name="connsiteY4" fmla="*/ 1818037 h 2095685"/>
                <a:gd name="connsiteX5" fmla="*/ 18086 w 1175182"/>
                <a:gd name="connsiteY5" fmla="*/ 1694402 h 2095685"/>
                <a:gd name="connsiteX6" fmla="*/ 161627 w 1175182"/>
                <a:gd name="connsiteY6" fmla="*/ 1594676 h 2095685"/>
                <a:gd name="connsiteX7" fmla="*/ 384893 w 1175182"/>
                <a:gd name="connsiteY7" fmla="*/ 1664494 h 2095685"/>
                <a:gd name="connsiteX8" fmla="*/ 648069 w 1175182"/>
                <a:gd name="connsiteY8" fmla="*/ 1684401 h 2095685"/>
                <a:gd name="connsiteX9" fmla="*/ 831520 w 1175182"/>
                <a:gd name="connsiteY9" fmla="*/ 1550765 h 2095685"/>
                <a:gd name="connsiteX10" fmla="*/ 909245 w 1175182"/>
                <a:gd name="connsiteY10" fmla="*/ 1315402 h 2095685"/>
                <a:gd name="connsiteX11" fmla="*/ 975062 w 1175182"/>
                <a:gd name="connsiteY11" fmla="*/ 876586 h 2095685"/>
                <a:gd name="connsiteX12" fmla="*/ 989064 w 1175182"/>
                <a:gd name="connsiteY12" fmla="*/ 591312 h 2095685"/>
                <a:gd name="connsiteX13" fmla="*/ 1158514 w 1175182"/>
                <a:gd name="connsiteY13" fmla="*/ 0 h 20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182" h="2095685">
                  <a:moveTo>
                    <a:pt x="1175183" y="1950434"/>
                  </a:moveTo>
                  <a:cubicBezTo>
                    <a:pt x="1097554" y="1973485"/>
                    <a:pt x="775799" y="2063115"/>
                    <a:pt x="696075" y="2077307"/>
                  </a:cubicBezTo>
                  <a:cubicBezTo>
                    <a:pt x="581489" y="2097786"/>
                    <a:pt x="465094" y="2100167"/>
                    <a:pt x="349175" y="2089309"/>
                  </a:cubicBezTo>
                  <a:cubicBezTo>
                    <a:pt x="247638" y="2079784"/>
                    <a:pt x="142292" y="2061401"/>
                    <a:pt x="73997" y="1987582"/>
                  </a:cubicBezTo>
                  <a:cubicBezTo>
                    <a:pt x="31420" y="1941481"/>
                    <a:pt x="9513" y="1880616"/>
                    <a:pt x="2179" y="1818037"/>
                  </a:cubicBezTo>
                  <a:cubicBezTo>
                    <a:pt x="-2774" y="1775746"/>
                    <a:pt x="-12" y="1732693"/>
                    <a:pt x="18086" y="1694402"/>
                  </a:cubicBezTo>
                  <a:cubicBezTo>
                    <a:pt x="44755" y="1638110"/>
                    <a:pt x="99810" y="1600295"/>
                    <a:pt x="161627" y="1594676"/>
                  </a:cubicBezTo>
                  <a:cubicBezTo>
                    <a:pt x="240304" y="1587532"/>
                    <a:pt x="310312" y="1635633"/>
                    <a:pt x="384893" y="1664494"/>
                  </a:cubicBezTo>
                  <a:cubicBezTo>
                    <a:pt x="468904" y="1696974"/>
                    <a:pt x="561392" y="1708594"/>
                    <a:pt x="648069" y="1684401"/>
                  </a:cubicBezTo>
                  <a:cubicBezTo>
                    <a:pt x="723602" y="1663351"/>
                    <a:pt x="788563" y="1616488"/>
                    <a:pt x="831520" y="1550765"/>
                  </a:cubicBezTo>
                  <a:cubicBezTo>
                    <a:pt x="877050" y="1480947"/>
                    <a:pt x="893052" y="1397508"/>
                    <a:pt x="909245" y="1315402"/>
                  </a:cubicBezTo>
                  <a:cubicBezTo>
                    <a:pt x="938010" y="1170051"/>
                    <a:pt x="963156" y="1024128"/>
                    <a:pt x="975062" y="876586"/>
                  </a:cubicBezTo>
                  <a:cubicBezTo>
                    <a:pt x="982682" y="781717"/>
                    <a:pt x="981539" y="686276"/>
                    <a:pt x="989064" y="591312"/>
                  </a:cubicBezTo>
                  <a:cubicBezTo>
                    <a:pt x="998970" y="465296"/>
                    <a:pt x="981730" y="160211"/>
                    <a:pt x="11585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Bottom Right">
            <a:extLst>
              <a:ext uri="{FF2B5EF4-FFF2-40B4-BE49-F238E27FC236}">
                <a16:creationId xmlns:a16="http://schemas.microsoft.com/office/drawing/2014/main" id="{A5761FD8-9CFD-4F5A-AB69-F179306BC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67" name="Graphic 157">
              <a:extLst>
                <a:ext uri="{FF2B5EF4-FFF2-40B4-BE49-F238E27FC236}">
                  <a16:creationId xmlns:a16="http://schemas.microsoft.com/office/drawing/2014/main" id="{853A7FDC-72AB-4F06-8A0A-EE5BE087D7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4F1A41BD-2192-490D-9C88-AB9D2429277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2F4F134-CBCA-4B59-8D8A-AEF12063F72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399BC90-16E2-4AAD-9BB1-6FECCA22B7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393E4470-E7B4-49CF-9EEF-4F40E31F363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25ED4C5-C452-433A-9E42-979F52F8B86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40B2D17D-9313-4262-BB14-4030DE29154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3B17B98-027F-4155-A5F5-FED5D0F73C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1EB1739-4A5E-4811-8CCC-6E261D2921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3548BA-2322-4EE2-BFFD-00985A0D7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0" y="740211"/>
            <a:ext cx="7530685" cy="31638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 &amp; Answers</a:t>
            </a:r>
          </a:p>
        </p:txBody>
      </p:sp>
      <p:grpSp>
        <p:nvGrpSpPr>
          <p:cNvPr id="65" name="Cross">
            <a:extLst>
              <a:ext uri="{FF2B5EF4-FFF2-40B4-BE49-F238E27FC236}">
                <a16:creationId xmlns:a16="http://schemas.microsoft.com/office/drawing/2014/main" id="{361195DA-BFB4-4917-BAFD-7D3D669EFA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37795" y="4013703"/>
            <a:ext cx="118872" cy="118872"/>
            <a:chOff x="1175347" y="3733800"/>
            <a:chExt cx="118872" cy="11887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BA6C567-3C4A-4D67-9D01-9CC2623D40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180C785-A181-4425-9C06-6670254CBF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23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A2925-8B23-48B5-8224-2D560B36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/>
          <a:lstStyle/>
          <a:p>
            <a:r>
              <a:rPr lang="en-US">
                <a:cs typeface="Posterama"/>
              </a:rPr>
              <a:t>Future Events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43028-7DDD-48D7-A9DC-4E076B008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201449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r>
              <a:rPr lang="en-US" dirty="0" smtClean="0">
                <a:ea typeface="+mn-lt"/>
                <a:cs typeface="+mn-lt"/>
              </a:rPr>
              <a:t>October 14</a:t>
            </a:r>
            <a:r>
              <a:rPr lang="en-US" baseline="30000" dirty="0" smtClean="0">
                <a:ea typeface="+mn-lt"/>
                <a:cs typeface="+mn-lt"/>
              </a:rPr>
              <a:t>th</a:t>
            </a:r>
            <a:r>
              <a:rPr lang="en-US" dirty="0" smtClean="0">
                <a:ea typeface="+mn-lt"/>
                <a:cs typeface="+mn-lt"/>
              </a:rPr>
              <a:t> 12pm – 1pm – HCPF Medicaid APM 2.0 Discussion</a:t>
            </a:r>
          </a:p>
          <a:p>
            <a:r>
              <a:rPr lang="en-US" dirty="0" smtClean="0">
                <a:ea typeface="+mn-lt"/>
                <a:cs typeface="+mn-lt"/>
              </a:rPr>
              <a:t>October -</a:t>
            </a:r>
            <a:r>
              <a:rPr lang="en-US" dirty="0">
                <a:ea typeface="+mn-lt"/>
                <a:cs typeface="+mn-lt"/>
              </a:rPr>
              <a:t> SAMHSA SBIRT/telehealth report</a:t>
            </a:r>
            <a:endParaRPr lang="en-US" b="1" dirty="0">
              <a:solidFill>
                <a:srgbClr val="20144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01449"/>
              </a:solidFill>
            </a:endParaRPr>
          </a:p>
          <a:p>
            <a:endParaRPr lang="en-US" b="1" dirty="0">
              <a:solidFill>
                <a:srgbClr val="201449"/>
              </a:solidFill>
            </a:endParaRPr>
          </a:p>
          <a:p>
            <a:endParaRPr lang="en-US" b="1" dirty="0">
              <a:solidFill>
                <a:srgbClr val="201449"/>
              </a:solidFill>
            </a:endParaRPr>
          </a:p>
          <a:p>
            <a:endParaRPr lang="en-US" b="1" dirty="0">
              <a:solidFill>
                <a:srgbClr val="201449"/>
              </a:solidFill>
            </a:endParaRPr>
          </a:p>
          <a:p>
            <a:endParaRPr lang="en-US" b="1" dirty="0">
              <a:solidFill>
                <a:srgbClr val="201449"/>
              </a:solidFill>
            </a:endParaRPr>
          </a:p>
          <a:p>
            <a:pPr lvl="1"/>
            <a:endParaRPr lang="en-US" b="1" dirty="0">
              <a:solidFill>
                <a:srgbClr val="201449"/>
              </a:solidFill>
            </a:endParaRPr>
          </a:p>
          <a:p>
            <a:pPr lvl="2"/>
            <a:endParaRPr lang="en-US" b="1" dirty="0">
              <a:solidFill>
                <a:srgbClr val="201449"/>
              </a:solidFill>
            </a:endParaRPr>
          </a:p>
          <a:p>
            <a:pPr lvl="2"/>
            <a:endParaRPr lang="en-US" b="1" dirty="0">
              <a:solidFill>
                <a:srgbClr val="201449"/>
              </a:solidFill>
            </a:endParaRP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5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572769D1-03D6-450A-B0B1-5D339AE27C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4352" r="-1" b="11373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5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B1A4F7-060F-41CD-830E-CE4401854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66" y="657681"/>
            <a:ext cx="4795282" cy="501822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Posterama"/>
              </a:rPr>
              <a:t>Resources</a:t>
            </a: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4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5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7BCAE-9826-4701-AABA-85DFA47C4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065" y="1615537"/>
            <a:ext cx="8367827" cy="40596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200" b="1">
                <a:solidFill>
                  <a:srgbClr val="FFFFFF"/>
                </a:solidFill>
                <a:ea typeface="+mn-lt"/>
                <a:cs typeface="+mn-lt"/>
              </a:rPr>
              <a:t>Practice Innovation Program Colorado: </a:t>
            </a:r>
            <a:r>
              <a:rPr lang="en-US" sz="2200" b="1">
                <a:solidFill>
                  <a:srgbClr val="FFFFFF"/>
                </a:solidFill>
                <a:ea typeface="+mn-lt"/>
                <a:cs typeface="+mn-lt"/>
                <a:hlinkClick r:id="rId3"/>
              </a:rPr>
              <a:t>http://www.practiceinnovationco.org/</a:t>
            </a:r>
            <a:endParaRPr lang="en-US" sz="2200" b="1">
              <a:solidFill>
                <a:srgbClr val="FFFFFF"/>
              </a:solidFill>
            </a:endParaRPr>
          </a:p>
          <a:p>
            <a:r>
              <a:rPr lang="en-US" sz="2200" b="1">
                <a:solidFill>
                  <a:srgbClr val="FFFFFF"/>
                </a:solidFill>
                <a:ea typeface="+mn-lt"/>
                <a:cs typeface="+mn-lt"/>
              </a:rPr>
              <a:t>Events: </a:t>
            </a:r>
            <a:r>
              <a:rPr lang="en-US" sz="2200" b="1">
                <a:solidFill>
                  <a:srgbClr val="FFFFFF"/>
                </a:solidFill>
                <a:ea typeface="+mn-lt"/>
                <a:cs typeface="+mn-lt"/>
                <a:hlinkClick r:id="rId4"/>
              </a:rPr>
              <a:t>http://www.practiceinnovationco.org/events/</a:t>
            </a:r>
            <a:endParaRPr lang="en-US" sz="2200" b="1">
              <a:solidFill>
                <a:srgbClr val="FFFFFF"/>
              </a:solidFill>
            </a:endParaRPr>
          </a:p>
          <a:p>
            <a:r>
              <a:rPr lang="en-US" sz="2200" b="1">
                <a:solidFill>
                  <a:srgbClr val="FFFFFF"/>
                </a:solidFill>
                <a:ea typeface="+mn-lt"/>
                <a:cs typeface="+mn-lt"/>
              </a:rPr>
              <a:t>Facilitating Alcohol Referral &amp; Treatment (FAST): </a:t>
            </a:r>
            <a:r>
              <a:rPr lang="en-US" sz="2200" b="1">
                <a:solidFill>
                  <a:srgbClr val="FFFFFF"/>
                </a:solidFill>
                <a:ea typeface="+mn-lt"/>
                <a:cs typeface="+mn-lt"/>
                <a:hlinkClick r:id="rId5"/>
              </a:rPr>
              <a:t>https://www.practiceinnovationco.org/alcohol/</a:t>
            </a:r>
            <a:r>
              <a:rPr lang="en-US" sz="2200" b="1">
                <a:solidFill>
                  <a:srgbClr val="FFFFFF"/>
                </a:solidFill>
                <a:ea typeface="+mn-lt"/>
                <a:cs typeface="+mn-lt"/>
              </a:rPr>
              <a:t>  </a:t>
            </a:r>
            <a:endParaRPr lang="en-US" sz="2200" b="1">
              <a:solidFill>
                <a:srgbClr val="FFFFFF"/>
              </a:solidFill>
            </a:endParaRPr>
          </a:p>
          <a:p>
            <a:r>
              <a:rPr lang="en-US" sz="2200" b="1">
                <a:solidFill>
                  <a:srgbClr val="FFFFFF"/>
                </a:solidFill>
                <a:ea typeface="+mn-lt"/>
                <a:cs typeface="+mn-lt"/>
              </a:rPr>
              <a:t>e-Learning: </a:t>
            </a:r>
            <a:r>
              <a:rPr lang="en-US" sz="2200" b="1">
                <a:solidFill>
                  <a:srgbClr val="FFFFFF"/>
                </a:solidFill>
                <a:ea typeface="+mn-lt"/>
                <a:cs typeface="+mn-lt"/>
                <a:hlinkClick r:id="rId6"/>
              </a:rPr>
              <a:t>https://cuelearning.org/</a:t>
            </a:r>
            <a:endParaRPr lang="en-US" sz="2200" b="1">
              <a:solidFill>
                <a:srgbClr val="FFFFFF"/>
              </a:solidFill>
            </a:endParaRPr>
          </a:p>
          <a:p>
            <a:r>
              <a:rPr lang="en-US" sz="2200" b="1">
                <a:solidFill>
                  <a:srgbClr val="FFFFFF"/>
                </a:solidFill>
                <a:ea typeface="+mn-lt"/>
                <a:cs typeface="+mn-lt"/>
              </a:rPr>
              <a:t>AHRQ UAU Initiative: </a:t>
            </a:r>
            <a:r>
              <a:rPr lang="en-US" sz="2200" b="1">
                <a:solidFill>
                  <a:srgbClr val="FFFFFF"/>
                </a:solidFill>
                <a:ea typeface="+mn-lt"/>
                <a:cs typeface="+mn-lt"/>
                <a:hlinkClick r:id="rId7"/>
              </a:rPr>
              <a:t>https://integrationacademy.ahrq.gov/about/opioids-substance-use/ahrq-alcohol-initiative</a:t>
            </a:r>
            <a:endParaRPr lang="en-US" sz="2200" b="1">
              <a:solidFill>
                <a:srgbClr val="FFFFFF"/>
              </a:solidFill>
            </a:endParaRPr>
          </a:p>
          <a:p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7C8BB30-3EB4-42F4-9F32-E613476C6B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95" y="6013350"/>
            <a:ext cx="2743200" cy="63033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30E5123-0723-4744-AA21-12D94ABB9C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5732" y="6112782"/>
            <a:ext cx="23812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5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FBE85-6715-4CCD-B369-412A7FEBA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ea typeface="+mj-lt"/>
                <a:cs typeface="+mj-lt"/>
              </a:rPr>
              <a:t>University Practice Innovation Team </a:t>
            </a:r>
            <a:endParaRPr lang="en-US"/>
          </a:p>
          <a:p>
            <a:r>
              <a:rPr lang="en-US">
                <a:ea typeface="+mj-lt"/>
                <a:cs typeface="+mj-lt"/>
              </a:rPr>
              <a:t>Contact Information</a:t>
            </a:r>
            <a:endParaRPr lang="en-US"/>
          </a:p>
          <a:p>
            <a:endParaRPr lang="en-US">
              <a:cs typeface="Posteram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921DF-8442-477E-9921-E4BF049DA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>
                <a:ea typeface="+mn-lt"/>
                <a:cs typeface="+mn-lt"/>
              </a:rPr>
              <a:t>Practice Transformation – </a:t>
            </a:r>
            <a:r>
              <a:rPr lang="en-US">
                <a:ea typeface="+mn-lt"/>
                <a:cs typeface="+mn-lt"/>
                <a:hlinkClick r:id="rId2"/>
              </a:rPr>
              <a:t>Stephanie.Kirchner@cuanschutz.edu</a:t>
            </a:r>
            <a:endParaRPr lang="en-US"/>
          </a:p>
          <a:p>
            <a:pPr>
              <a:lnSpc>
                <a:spcPct val="120000"/>
              </a:lnSpc>
            </a:pPr>
            <a:r>
              <a:rPr lang="en-US">
                <a:ea typeface="+mn-lt"/>
                <a:cs typeface="+mn-lt"/>
              </a:rPr>
              <a:t>Learning Community - </a:t>
            </a:r>
            <a:r>
              <a:rPr lang="en-US">
                <a:ea typeface="+mn-lt"/>
                <a:cs typeface="+mn-lt"/>
                <a:hlinkClick r:id="rId3"/>
              </a:rPr>
              <a:t>Kathy.Cebuhar@cuanschutz.edu</a:t>
            </a:r>
            <a:r>
              <a:rPr lang="en-US">
                <a:ea typeface="+mn-lt"/>
                <a:cs typeface="+mn-lt"/>
              </a:rPr>
              <a:t>; </a:t>
            </a:r>
            <a:r>
              <a:rPr lang="en-US">
                <a:ea typeface="+mn-lt"/>
                <a:cs typeface="+mn-lt"/>
                <a:hlinkClick r:id="rId4"/>
              </a:rPr>
              <a:t>Taryn.Bogdewiecz@cuanschutz.edu</a:t>
            </a:r>
            <a:endParaRPr lang="en-US"/>
          </a:p>
          <a:p>
            <a:pPr>
              <a:lnSpc>
                <a:spcPct val="120000"/>
              </a:lnSpc>
            </a:pPr>
            <a:r>
              <a:rPr lang="en-US">
                <a:ea typeface="+mn-lt"/>
                <a:cs typeface="+mn-lt"/>
              </a:rPr>
              <a:t>CQMs – </a:t>
            </a:r>
            <a:r>
              <a:rPr lang="en-US">
                <a:ea typeface="+mn-lt"/>
                <a:cs typeface="+mn-lt"/>
                <a:hlinkClick r:id="rId5"/>
              </a:rPr>
              <a:t>Andrew.Bienstock@cuanschutz.edu</a:t>
            </a:r>
            <a:r>
              <a:rPr lang="en-US">
                <a:ea typeface="+mn-lt"/>
                <a:cs typeface="+mn-lt"/>
              </a:rPr>
              <a:t>; </a:t>
            </a:r>
            <a:r>
              <a:rPr lang="en-US">
                <a:ea typeface="+mn-lt"/>
                <a:cs typeface="+mn-lt"/>
                <a:hlinkClick r:id="rId6"/>
              </a:rPr>
              <a:t>Jennifer.Halfacre@cuanschutz.edu</a:t>
            </a:r>
            <a:endParaRPr lang="en-US"/>
          </a:p>
          <a:p>
            <a:pPr>
              <a:lnSpc>
                <a:spcPct val="120000"/>
              </a:lnSpc>
            </a:pPr>
            <a:r>
              <a:rPr lang="en-US">
                <a:ea typeface="+mn-lt"/>
                <a:cs typeface="+mn-lt"/>
              </a:rPr>
              <a:t>e-Learning – </a:t>
            </a:r>
            <a:r>
              <a:rPr lang="en-US">
                <a:ea typeface="+mn-lt"/>
                <a:cs typeface="+mn-lt"/>
                <a:hlinkClick r:id="rId7"/>
              </a:rPr>
              <a:t>Bonnie.Jortberg@cuanschutz.edu</a:t>
            </a:r>
            <a:r>
              <a:rPr lang="en-US">
                <a:ea typeface="+mn-lt"/>
                <a:cs typeface="+mn-lt"/>
              </a:rPr>
              <a:t> or </a:t>
            </a:r>
            <a:r>
              <a:rPr lang="en-US">
                <a:ea typeface="+mn-lt"/>
                <a:cs typeface="+mn-lt"/>
                <a:hlinkClick r:id="rId8"/>
              </a:rPr>
              <a:t>Robyn.Wearner@cuanschutz.edu</a:t>
            </a:r>
            <a:endParaRPr lang="en-US"/>
          </a:p>
          <a:p>
            <a:pPr>
              <a:lnSpc>
                <a:spcPct val="120000"/>
              </a:lnSpc>
            </a:pPr>
            <a:r>
              <a:rPr lang="en-US">
                <a:ea typeface="+mn-lt"/>
                <a:cs typeface="+mn-lt"/>
              </a:rPr>
              <a:t>FAST - </a:t>
            </a:r>
            <a:r>
              <a:rPr lang="en-US">
                <a:ea typeface="+mn-lt"/>
                <a:cs typeface="+mn-lt"/>
                <a:hlinkClick r:id="rId9"/>
              </a:rPr>
              <a:t>Allyson.Gottsman@cuanschutz.edu</a:t>
            </a:r>
            <a:endParaRPr lang="en-US"/>
          </a:p>
          <a:p>
            <a:pPr>
              <a:lnSpc>
                <a:spcPct val="120000"/>
              </a:lnSpc>
            </a:pPr>
            <a:r>
              <a:rPr lang="en-US">
                <a:ea typeface="+mn-lt"/>
                <a:cs typeface="+mn-lt"/>
              </a:rPr>
              <a:t>FAST Project Manager – </a:t>
            </a:r>
            <a:r>
              <a:rPr lang="en-US">
                <a:ea typeface="+mn-lt"/>
                <a:cs typeface="+mn-lt"/>
                <a:hlinkClick r:id="rId7"/>
              </a:rPr>
              <a:t>Bonnie.Jortberg@cuanschutz.edu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>
                <a:ea typeface="+mn-lt"/>
                <a:cs typeface="+mn-lt"/>
              </a:rPr>
              <a:t>FAST Faculty – </a:t>
            </a:r>
            <a:r>
              <a:rPr lang="en-US">
                <a:ea typeface="+mn-lt"/>
                <a:cs typeface="+mn-lt"/>
                <a:hlinkClick r:id="rId10"/>
              </a:rPr>
              <a:t>cjswenson57@gmail.com</a:t>
            </a:r>
            <a:r>
              <a:rPr lang="en-US">
                <a:ea typeface="+mn-lt"/>
                <a:cs typeface="+mn-lt"/>
              </a:rPr>
              <a:t>    </a:t>
            </a:r>
            <a:endParaRPr lang="en-US"/>
          </a:p>
          <a:p>
            <a:pPr>
              <a:lnSpc>
                <a:spcPct val="120000"/>
              </a:lnSpc>
            </a:pPr>
            <a:r>
              <a:rPr lang="en-US">
                <a:ea typeface="+mn-lt"/>
                <a:cs typeface="+mn-lt"/>
              </a:rPr>
              <a:t>SPLIT – </a:t>
            </a:r>
            <a:r>
              <a:rPr lang="en-US">
                <a:ea typeface="+mn-lt"/>
                <a:cs typeface="+mn-lt"/>
                <a:hlinkClick r:id="rId11"/>
              </a:rPr>
              <a:t>Help Desk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B17441-5D30-4C79-913E-5FB3EA0DA5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810" y="6129847"/>
            <a:ext cx="2743200" cy="63033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1A75835-F329-413B-B012-22BC9B91BB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07732" y="6221639"/>
            <a:ext cx="23812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8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0EF6C-EEA7-4DE2-B8A0-49BF8EC73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950" y="627063"/>
            <a:ext cx="10515600" cy="1325563"/>
          </a:xfrm>
        </p:spPr>
        <p:txBody>
          <a:bodyPr/>
          <a:lstStyle/>
          <a:p>
            <a:r>
              <a:rPr lang="en-US" u="sng">
                <a:cs typeface="Posterama"/>
              </a:rPr>
              <a:t>Agenda</a:t>
            </a:r>
            <a:r>
              <a:rPr lang="en-US">
                <a:cs typeface="Posterama"/>
              </a:rPr>
              <a:t>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FE0E1-531F-4A41-A961-73CD19B7E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7950" y="192087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Check In &amp; Follow up   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Q&amp;A</a:t>
            </a:r>
          </a:p>
          <a:p>
            <a:r>
              <a:rPr lang="en-US" dirty="0"/>
              <a:t>Reminders/Upcoming Events/Wrap Up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C36F43A-8C9F-486B-9C28-8EB8D47D4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4" y="6059185"/>
            <a:ext cx="2743200" cy="63033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8579E40-4829-4591-A72A-AED4205CA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232" y="6158140"/>
            <a:ext cx="23812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3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15" name="Rectangle 33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35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3" name="Picture 3" descr="Abstract blurred public library with bookshelves">
            <a:extLst>
              <a:ext uri="{FF2B5EF4-FFF2-40B4-BE49-F238E27FC236}">
                <a16:creationId xmlns:a16="http://schemas.microsoft.com/office/drawing/2014/main" id="{9271281A-53DE-41DE-9426-CE4C901650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2766" r="6" b="12963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35" name="Rectangle 37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D4BD4-BF81-4115-82C3-22C53EF41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54" y="565846"/>
            <a:ext cx="4958128" cy="37551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Education </a:t>
            </a:r>
          </a:p>
        </p:txBody>
      </p:sp>
      <p:grpSp>
        <p:nvGrpSpPr>
          <p:cNvPr id="37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0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27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Midvalley</a:t>
            </a:r>
            <a:r>
              <a:rPr lang="en-US" dirty="0" smtClean="0"/>
              <a:t> family practice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Unhealthy alcohol use screening, treatment and recovery</a:t>
            </a:r>
            <a:endParaRPr lang="en-US" dirty="0"/>
          </a:p>
        </p:txBody>
      </p:sp>
      <p:pic>
        <p:nvPicPr>
          <p:cNvPr id="5" name="Picture 4" descr="Basalt, Colorado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75" y="3085766"/>
            <a:ext cx="2877788" cy="332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clinic as a secure base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MIDVALLEY FAMILY PRACTICE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3" y="3441574"/>
            <a:ext cx="4827010" cy="211076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HEALTHY ALL TOGETHER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3615539"/>
            <a:ext cx="5392737" cy="1555734"/>
          </a:xfrm>
        </p:spPr>
      </p:pic>
    </p:spTree>
    <p:extLst>
      <p:ext uri="{BB962C8B-B14F-4D97-AF65-F5344CB8AC3E}">
        <p14:creationId xmlns:p14="http://schemas.microsoft.com/office/powerpoint/2010/main" val="30137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BASED CARE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789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start an in house treatment program?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one study clients referred from a VA emergency room to outpatient care showed 53% adherence on the first week. Subsequent weeks were associated with worse attendance. </a:t>
            </a:r>
          </a:p>
          <a:p>
            <a:r>
              <a:rPr lang="en-US" dirty="0" smtClean="0"/>
              <a:t>Family medicine completes about 50% of referrals to all specialties.</a:t>
            </a:r>
          </a:p>
          <a:p>
            <a:pPr lvl="1"/>
            <a:r>
              <a:rPr lang="en-US" dirty="0" smtClean="0"/>
              <a:t>This rate goes down for people at higher risk for adherence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Barriers exist in our community in accessing timely care.</a:t>
            </a:r>
          </a:p>
          <a:p>
            <a:r>
              <a:rPr lang="en-US" dirty="0" smtClean="0"/>
              <a:t>Not all clients are comfortable with community based recovery programs i.e. AA/NA</a:t>
            </a:r>
          </a:p>
          <a:p>
            <a:r>
              <a:rPr lang="en-US" dirty="0" smtClean="0"/>
              <a:t>The clinic is a safe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2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 and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It’s a team effort!</a:t>
            </a:r>
          </a:p>
          <a:p>
            <a:r>
              <a:rPr lang="en-US" dirty="0" smtClean="0"/>
              <a:t>When medical providers refer to group follow up is more likely.</a:t>
            </a:r>
          </a:p>
          <a:p>
            <a:r>
              <a:rPr lang="en-US" dirty="0" smtClean="0"/>
              <a:t>Advertise within the clinic. </a:t>
            </a:r>
          </a:p>
          <a:p>
            <a:r>
              <a:rPr lang="en-US" dirty="0" smtClean="0"/>
              <a:t>Let criminal justice organizations know about your work.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Make it interesting for members</a:t>
            </a:r>
          </a:p>
          <a:p>
            <a:pPr lvl="1"/>
            <a:r>
              <a:rPr lang="en-US" dirty="0" smtClean="0"/>
              <a:t>Our addiction counselor designed a 6 week module based on his interest in literature and recovery.</a:t>
            </a:r>
          </a:p>
          <a:p>
            <a:r>
              <a:rPr lang="en-US" dirty="0" smtClean="0"/>
              <a:t>Follow up when group members no show for a group.</a:t>
            </a:r>
          </a:p>
          <a:p>
            <a:pPr lvl="1"/>
            <a:r>
              <a:rPr lang="en-US" dirty="0" smtClean="0"/>
              <a:t>Outreach should be completed by person running the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COVID group is virtual</a:t>
            </a:r>
            <a:endParaRPr lang="en-US" dirty="0"/>
          </a:p>
          <a:p>
            <a:pPr lvl="1"/>
            <a:r>
              <a:rPr lang="en-US" dirty="0" smtClean="0"/>
              <a:t>utilization of doxy.me group feature</a:t>
            </a:r>
          </a:p>
          <a:p>
            <a:r>
              <a:rPr lang="en-US" dirty="0" smtClean="0"/>
              <a:t>MORE (My Ongoing Recovery Experience) group model based on </a:t>
            </a:r>
            <a:r>
              <a:rPr lang="en-US" dirty="0" err="1" smtClean="0"/>
              <a:t>Hazelden</a:t>
            </a:r>
            <a:r>
              <a:rPr lang="en-US" dirty="0" smtClean="0"/>
              <a:t> curriculum</a:t>
            </a:r>
          </a:p>
          <a:p>
            <a:r>
              <a:rPr lang="en-US" dirty="0" smtClean="0"/>
              <a:t>Open group model</a:t>
            </a:r>
          </a:p>
          <a:p>
            <a:r>
              <a:rPr lang="en-US" dirty="0" smtClean="0"/>
              <a:t>One provider completing the groups (ensuring safe space and continuity)</a:t>
            </a:r>
          </a:p>
          <a:p>
            <a:r>
              <a:rPr lang="en-US" dirty="0" smtClean="0"/>
              <a:t>1-hour sessions after work hours</a:t>
            </a:r>
          </a:p>
        </p:txBody>
      </p:sp>
      <p:pic>
        <p:nvPicPr>
          <p:cNvPr id="4" name="Picture 3" descr="Virtual Happy Hour Today! 5-7pm | streets.m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18" y="4184072"/>
            <a:ext cx="2792334" cy="199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5D60B8D92E5249840DF34F3B349E17" ma:contentTypeVersion="10" ma:contentTypeDescription="Create a new document." ma:contentTypeScope="" ma:versionID="1771cec73d37b5efd2e45fa090f4a1ba">
  <xsd:schema xmlns:xsd="http://www.w3.org/2001/XMLSchema" xmlns:xs="http://www.w3.org/2001/XMLSchema" xmlns:p="http://schemas.microsoft.com/office/2006/metadata/properties" xmlns:ns2="4a709bb1-1750-43e2-9466-f00b8b6a7bd5" targetNamespace="http://schemas.microsoft.com/office/2006/metadata/properties" ma:root="true" ma:fieldsID="0c03e0981ce0f7de8c5502219a02da0b" ns2:_="">
    <xsd:import namespace="4a709bb1-1750-43e2-9466-f00b8b6a7b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709bb1-1750-43e2-9466-f00b8b6a7b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86C35A-6FCA-4CC0-A538-09FEAE7A51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709bb1-1750-43e2-9466-f00b8b6a7b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3D19BA-3AB7-4034-BEC2-90AE4C76323B}">
  <ds:schemaRefs>
    <ds:schemaRef ds:uri="http://www.w3.org/XML/1998/namespace"/>
    <ds:schemaRef ds:uri="http://schemas.microsoft.com/office/2006/metadata/properties"/>
    <ds:schemaRef ds:uri="4a709bb1-1750-43e2-9466-f00b8b6a7bd5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4EEE4EE-1279-49CF-950A-6392904A15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</TotalTime>
  <Words>667</Words>
  <Application>Microsoft Office PowerPoint</Application>
  <PresentationFormat>Widescreen</PresentationFormat>
  <Paragraphs>134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Avenir Next LT Pro</vt:lpstr>
      <vt:lpstr>AvenirNext LT Pro Medium</vt:lpstr>
      <vt:lpstr>Calibri</vt:lpstr>
      <vt:lpstr>Gill Sans MT</vt:lpstr>
      <vt:lpstr>Posterama</vt:lpstr>
      <vt:lpstr>Segoe UI Semilight</vt:lpstr>
      <vt:lpstr>Wingdings 2</vt:lpstr>
      <vt:lpstr>ExploreVTI</vt:lpstr>
      <vt:lpstr>Dividend</vt:lpstr>
      <vt:lpstr>FAST PTO Touchbase</vt:lpstr>
      <vt:lpstr>Agenda </vt:lpstr>
      <vt:lpstr>Education </vt:lpstr>
      <vt:lpstr>Midvalley family practice </vt:lpstr>
      <vt:lpstr>The clinic as a secure base</vt:lpstr>
      <vt:lpstr>TEAM BASED CARE</vt:lpstr>
      <vt:lpstr>Why start an in house treatment program?</vt:lpstr>
      <vt:lpstr>Recruitment and retention</vt:lpstr>
      <vt:lpstr>Group design</vt:lpstr>
      <vt:lpstr>Billing</vt:lpstr>
      <vt:lpstr>Groups are hard to run in rural areas…but worth it.</vt:lpstr>
      <vt:lpstr>Questions &amp; Answers</vt:lpstr>
      <vt:lpstr>Future Events</vt:lpstr>
      <vt:lpstr>Resources</vt:lpstr>
      <vt:lpstr>University Practice Innovation Team  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Bogdewiecz, Taryn</cp:lastModifiedBy>
  <cp:revision>755</cp:revision>
  <dcterms:created xsi:type="dcterms:W3CDTF">2021-02-19T17:38:47Z</dcterms:created>
  <dcterms:modified xsi:type="dcterms:W3CDTF">2021-09-22T15:54:44Z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0x010100425D60B8D92E5249840DF34F3B349E17</vt:lpwstr>
  </property>
</Properties>
</file>