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4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  <p:sldMasterId id="2147483672" r:id="rId5"/>
    <p:sldMasterId id="2147483686" r:id="rId6"/>
    <p:sldMasterId id="2147483689" r:id="rId7"/>
    <p:sldMasterId id="2147483710" r:id="rId8"/>
  </p:sldMasterIdLst>
  <p:notesMasterIdLst>
    <p:notesMasterId r:id="rId32"/>
  </p:notesMasterIdLst>
  <p:sldIdLst>
    <p:sldId id="256" r:id="rId9"/>
    <p:sldId id="257" r:id="rId10"/>
    <p:sldId id="258" r:id="rId11"/>
    <p:sldId id="260" r:id="rId12"/>
    <p:sldId id="261" r:id="rId13"/>
    <p:sldId id="265" r:id="rId14"/>
    <p:sldId id="491" r:id="rId15"/>
    <p:sldId id="492" r:id="rId16"/>
    <p:sldId id="493" r:id="rId17"/>
    <p:sldId id="333" r:id="rId18"/>
    <p:sldId id="348" r:id="rId19"/>
    <p:sldId id="494" r:id="rId20"/>
    <p:sldId id="495" r:id="rId21"/>
    <p:sldId id="480" r:id="rId22"/>
    <p:sldId id="496" r:id="rId23"/>
    <p:sldId id="497" r:id="rId24"/>
    <p:sldId id="498" r:id="rId25"/>
    <p:sldId id="499" r:id="rId26"/>
    <p:sldId id="500" r:id="rId27"/>
    <p:sldId id="262" r:id="rId28"/>
    <p:sldId id="263" r:id="rId29"/>
    <p:sldId id="268" r:id="rId30"/>
    <p:sldId id="266" r:id="rId31"/>
  </p:sldIdLst>
  <p:sldSz cx="13004800" cy="9753600"/>
  <p:notesSz cx="7010400" cy="9296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352">
          <p15:clr>
            <a:srgbClr val="A4A3A4"/>
          </p15:clr>
        </p15:guide>
        <p15:guide id="3" pos="7840">
          <p15:clr>
            <a:srgbClr val="A4A3A4"/>
          </p15:clr>
        </p15:guide>
        <p15:guide id="4" pos="496">
          <p15:clr>
            <a:srgbClr val="A4A3A4"/>
          </p15:clr>
        </p15:guide>
        <p15:guide id="5" pos="2080">
          <p15:clr>
            <a:srgbClr val="A4A3A4"/>
          </p15:clr>
        </p15:guide>
        <p15:guide id="6" pos="6112">
          <p15:clr>
            <a:srgbClr val="A4A3A4"/>
          </p15:clr>
        </p15:guide>
        <p15:guide id="7" pos="3232">
          <p15:clr>
            <a:srgbClr val="A4A3A4"/>
          </p15:clr>
        </p15:guide>
        <p15:guide id="8" pos="3664">
          <p15:clr>
            <a:srgbClr val="A4A3A4"/>
          </p15:clr>
        </p15:guide>
        <p15:guide id="9" pos="7696">
          <p15:clr>
            <a:srgbClr val="A4A3A4"/>
          </p15:clr>
        </p15:guide>
        <p15:guide id="10" orient="horz" pos="5376">
          <p15:clr>
            <a:srgbClr val="A4A3A4"/>
          </p15:clr>
        </p15:guide>
        <p15:guide id="11" orient="horz" pos="1056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3" roundtripDataSignature="AMtx7mixqZIMW0g1w5ScHLgJSEu6OR9SJ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979A"/>
    <a:srgbClr val="FBA203"/>
    <a:srgbClr val="A2B2BB"/>
    <a:srgbClr val="2E7648"/>
    <a:srgbClr val="16585A"/>
    <a:srgbClr val="487892"/>
    <a:srgbClr val="2F3C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421" autoAdjust="0"/>
    <p:restoredTop sz="88023" autoAdjust="0"/>
  </p:normalViewPr>
  <p:slideViewPr>
    <p:cSldViewPr snapToGrid="0">
      <p:cViewPr varScale="1">
        <p:scale>
          <a:sx n="44" d="100"/>
          <a:sy n="44" d="100"/>
        </p:scale>
        <p:origin x="1240" y="44"/>
      </p:cViewPr>
      <p:guideLst>
        <p:guide orient="horz" pos="3072"/>
        <p:guide pos="352"/>
        <p:guide pos="7840"/>
        <p:guide pos="496"/>
        <p:guide pos="2080"/>
        <p:guide pos="6112"/>
        <p:guide pos="3232"/>
        <p:guide pos="3664"/>
        <p:guide pos="7696"/>
        <p:guide orient="horz" pos="5376"/>
        <p:guide orient="horz" pos="105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21" Type="http://schemas.openxmlformats.org/officeDocument/2006/relationships/slide" Target="slides/slide13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customschemas.google.com/relationships/presentationmetadata" Target="metadata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viewProps" Target="viewProps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1751640793061397E-2"/>
          <c:y val="2.416992233963464E-2"/>
          <c:w val="0.95214639025526493"/>
          <c:h val="0.8830065030413097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8B8-4984-B48E-125DD3AD3F30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B27-4F67-B83B-57CAD395699B}"/>
              </c:ext>
            </c:extLst>
          </c:dPt>
          <c:dPt>
            <c:idx val="2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CB27-4F67-B83B-57CAD395699B}"/>
              </c:ext>
            </c:extLst>
          </c:dPt>
          <c:dPt>
            <c:idx val="3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68B8-4984-B48E-125DD3AD3F30}"/>
              </c:ext>
            </c:extLst>
          </c:dPt>
          <c:dPt>
            <c:idx val="5"/>
            <c:invertIfNegative val="0"/>
            <c:bubble3D val="0"/>
            <c:spPr>
              <a:solidFill>
                <a:schemeClr val="bg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54E-42DD-A14A-679FEFEFAFBE}"/>
              </c:ext>
            </c:extLst>
          </c:dPt>
          <c:dPt>
            <c:idx val="6"/>
            <c:invertIfNegative val="0"/>
            <c:bubble3D val="0"/>
            <c:spPr>
              <a:solidFill>
                <a:schemeClr val="bg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E54E-42DD-A14A-679FEFEFAFBE}"/>
              </c:ext>
            </c:extLst>
          </c:dPt>
          <c:dPt>
            <c:idx val="7"/>
            <c:invertIfNegative val="0"/>
            <c:bubble3D val="0"/>
            <c:spPr>
              <a:solidFill>
                <a:srgbClr val="8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E54E-42DD-A14A-679FEFEFAFBE}"/>
              </c:ext>
            </c:extLst>
          </c:dPt>
          <c:dPt>
            <c:idx val="8"/>
            <c:invertIfNegative val="0"/>
            <c:bubble3D val="0"/>
            <c:spPr>
              <a:solidFill>
                <a:schemeClr val="bg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E54E-42DD-A14A-679FEFEFAFBE}"/>
              </c:ext>
            </c:extLst>
          </c:dPt>
          <c:dPt>
            <c:idx val="9"/>
            <c:invertIfNegative val="0"/>
            <c:bubble3D val="0"/>
            <c:spPr>
              <a:solidFill>
                <a:schemeClr val="bg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E54E-42DD-A14A-679FEFEFAFBE}"/>
              </c:ext>
            </c:extLst>
          </c:dPt>
          <c:cat>
            <c:strRef>
              <c:f>Sheet1!$A$2:$A$4</c:f>
              <c:strCache>
                <c:ptCount val="3"/>
                <c:pt idx="0">
                  <c:v>Scenario #1</c:v>
                </c:pt>
                <c:pt idx="1">
                  <c:v>Scenario #2</c:v>
                </c:pt>
                <c:pt idx="2">
                  <c:v>Scenario #3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9500</c:v>
                </c:pt>
                <c:pt idx="1">
                  <c:v>3550</c:v>
                </c:pt>
                <c:pt idx="2">
                  <c:v>15000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8B8-4984-B48E-125DD3AD3F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466818432"/>
        <c:axId val="466812856"/>
      </c:barChart>
      <c:catAx>
        <c:axId val="466818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6812856"/>
        <c:crosses val="autoZero"/>
        <c:auto val="1"/>
        <c:lblAlgn val="ctr"/>
        <c:lblOffset val="100"/>
        <c:noMultiLvlLbl val="0"/>
      </c:catAx>
      <c:valAx>
        <c:axId val="466812856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668184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1FA297-06E3-41E0-AFDD-53DA535731A8}" type="doc">
      <dgm:prSet loTypeId="urn:microsoft.com/office/officeart/2005/8/layout/pyramid1" loCatId="pyramid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4E0A256F-D994-4F99-91A6-BD231370298D}">
      <dgm:prSet custT="1"/>
      <dgm:spPr/>
      <dgm:t>
        <a:bodyPr/>
        <a:lstStyle/>
        <a:p>
          <a:r>
            <a:rPr lang="en-US" sz="3000" b="1" i="0" dirty="0">
              <a:solidFill>
                <a:schemeClr val="bg1"/>
              </a:solidFill>
            </a:rPr>
            <a:t>Partial Capitation</a:t>
          </a:r>
          <a:endParaRPr lang="en-US" sz="3000" b="1" dirty="0">
            <a:solidFill>
              <a:schemeClr val="bg1"/>
            </a:solidFill>
          </a:endParaRPr>
        </a:p>
      </dgm:t>
    </dgm:pt>
    <dgm:pt modelId="{4A161AE8-C794-42CB-87D8-99CDADBF97A0}" type="parTrans" cxnId="{D59D0577-9252-44CF-9C20-C030F8EC2BF1}">
      <dgm:prSet/>
      <dgm:spPr/>
      <dgm:t>
        <a:bodyPr/>
        <a:lstStyle/>
        <a:p>
          <a:endParaRPr lang="en-US"/>
        </a:p>
      </dgm:t>
    </dgm:pt>
    <dgm:pt modelId="{49ED48F2-43E3-4515-A2FA-D3E238DD2118}" type="sibTrans" cxnId="{D59D0577-9252-44CF-9C20-C030F8EC2BF1}">
      <dgm:prSet/>
      <dgm:spPr/>
      <dgm:t>
        <a:bodyPr/>
        <a:lstStyle/>
        <a:p>
          <a:endParaRPr lang="en-US"/>
        </a:p>
      </dgm:t>
    </dgm:pt>
    <dgm:pt modelId="{4322C5EF-6779-4EA1-AA91-F7DED5D79D11}">
      <dgm:prSet custT="1"/>
      <dgm:spPr/>
      <dgm:t>
        <a:bodyPr/>
        <a:lstStyle/>
        <a:p>
          <a:r>
            <a:rPr lang="en-US" sz="2800" b="1" dirty="0">
              <a:solidFill>
                <a:schemeClr val="bg1"/>
              </a:solidFill>
            </a:rPr>
            <a:t>Fee-for-service</a:t>
          </a:r>
        </a:p>
      </dgm:t>
    </dgm:pt>
    <dgm:pt modelId="{1E3B55EE-7654-474B-A6A0-55AEBBECEF08}" type="parTrans" cxnId="{AB0D6256-22EA-433B-8AE1-44F9297BE9F3}">
      <dgm:prSet/>
      <dgm:spPr/>
      <dgm:t>
        <a:bodyPr/>
        <a:lstStyle/>
        <a:p>
          <a:endParaRPr lang="en-US"/>
        </a:p>
      </dgm:t>
    </dgm:pt>
    <dgm:pt modelId="{972EE89B-7ED1-4767-AEB0-A516E24AF7E1}" type="sibTrans" cxnId="{AB0D6256-22EA-433B-8AE1-44F9297BE9F3}">
      <dgm:prSet/>
      <dgm:spPr/>
      <dgm:t>
        <a:bodyPr/>
        <a:lstStyle/>
        <a:p>
          <a:endParaRPr lang="en-US"/>
        </a:p>
      </dgm:t>
    </dgm:pt>
    <dgm:pt modelId="{682D6BA3-EE65-48B2-8E25-44926C1E2C37}">
      <dgm:prSet custT="1"/>
      <dgm:spPr/>
      <dgm:t>
        <a:bodyPr/>
        <a:lstStyle/>
        <a:p>
          <a:endParaRPr lang="en-US" sz="2500" dirty="0"/>
        </a:p>
      </dgm:t>
    </dgm:pt>
    <dgm:pt modelId="{15934483-3F72-496E-BF5B-0FAF253A00D4}" type="parTrans" cxnId="{E9C5F753-C17E-4F8E-A3B2-3C2CE7AACFA9}">
      <dgm:prSet/>
      <dgm:spPr/>
      <dgm:t>
        <a:bodyPr/>
        <a:lstStyle/>
        <a:p>
          <a:endParaRPr lang="en-US"/>
        </a:p>
      </dgm:t>
    </dgm:pt>
    <dgm:pt modelId="{6FA4E280-B4A3-4C43-896B-97D11193B08E}" type="sibTrans" cxnId="{E9C5F753-C17E-4F8E-A3B2-3C2CE7AACFA9}">
      <dgm:prSet/>
      <dgm:spPr/>
      <dgm:t>
        <a:bodyPr/>
        <a:lstStyle/>
        <a:p>
          <a:endParaRPr lang="en-US"/>
        </a:p>
      </dgm:t>
    </dgm:pt>
    <dgm:pt modelId="{CD37DE71-D31D-4691-BB9F-6BAEF85CAACD}" type="pres">
      <dgm:prSet presAssocID="{B31FA297-06E3-41E0-AFDD-53DA535731A8}" presName="Name0" presStyleCnt="0">
        <dgm:presLayoutVars>
          <dgm:dir/>
          <dgm:animLvl val="lvl"/>
          <dgm:resizeHandles val="exact"/>
        </dgm:presLayoutVars>
      </dgm:prSet>
      <dgm:spPr/>
    </dgm:pt>
    <dgm:pt modelId="{73F7AEB0-9B85-48DD-B9F7-7334D1188C65}" type="pres">
      <dgm:prSet presAssocID="{682D6BA3-EE65-48B2-8E25-44926C1E2C37}" presName="Name8" presStyleCnt="0"/>
      <dgm:spPr/>
    </dgm:pt>
    <dgm:pt modelId="{E9A3B51E-D99C-4BEC-A3EC-CB6DFEA60094}" type="pres">
      <dgm:prSet presAssocID="{682D6BA3-EE65-48B2-8E25-44926C1E2C37}" presName="level" presStyleLbl="node1" presStyleIdx="0" presStyleCnt="3" custScaleX="100001" custScaleY="102006">
        <dgm:presLayoutVars>
          <dgm:chMax val="1"/>
          <dgm:bulletEnabled val="1"/>
        </dgm:presLayoutVars>
      </dgm:prSet>
      <dgm:spPr/>
    </dgm:pt>
    <dgm:pt modelId="{7317B58A-9626-4F11-BBAA-A43E74F020C5}" type="pres">
      <dgm:prSet presAssocID="{682D6BA3-EE65-48B2-8E25-44926C1E2C37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42100486-5C7A-4038-B3BB-CD96063102C0}" type="pres">
      <dgm:prSet presAssocID="{4322C5EF-6779-4EA1-AA91-F7DED5D79D11}" presName="Name8" presStyleCnt="0"/>
      <dgm:spPr/>
    </dgm:pt>
    <dgm:pt modelId="{BD149164-7C14-4D59-980E-6590A9B646BE}" type="pres">
      <dgm:prSet presAssocID="{4322C5EF-6779-4EA1-AA91-F7DED5D79D11}" presName="level" presStyleLbl="node1" presStyleIdx="1" presStyleCnt="3" custScaleX="99923" custScaleY="66159">
        <dgm:presLayoutVars>
          <dgm:chMax val="1"/>
          <dgm:bulletEnabled val="1"/>
        </dgm:presLayoutVars>
      </dgm:prSet>
      <dgm:spPr/>
    </dgm:pt>
    <dgm:pt modelId="{4081B0EA-42D1-4629-9179-C02B0BA5ED75}" type="pres">
      <dgm:prSet presAssocID="{4322C5EF-6779-4EA1-AA91-F7DED5D79D11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85EE0264-FCD0-4466-B769-2E12F77FDDCF}" type="pres">
      <dgm:prSet presAssocID="{4E0A256F-D994-4F99-91A6-BD231370298D}" presName="Name8" presStyleCnt="0"/>
      <dgm:spPr/>
    </dgm:pt>
    <dgm:pt modelId="{D6B7EEF8-A14A-4CCE-BB26-078622368332}" type="pres">
      <dgm:prSet presAssocID="{4E0A256F-D994-4F99-91A6-BD231370298D}" presName="level" presStyleLbl="node1" presStyleIdx="2" presStyleCnt="3">
        <dgm:presLayoutVars>
          <dgm:chMax val="1"/>
          <dgm:bulletEnabled val="1"/>
        </dgm:presLayoutVars>
      </dgm:prSet>
      <dgm:spPr/>
    </dgm:pt>
    <dgm:pt modelId="{2A35261E-8840-489D-AB55-53796F426585}" type="pres">
      <dgm:prSet presAssocID="{4E0A256F-D994-4F99-91A6-BD231370298D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27A14625-E612-43EB-9627-F983432A33A9}" type="presOf" srcId="{4E0A256F-D994-4F99-91A6-BD231370298D}" destId="{2A35261E-8840-489D-AB55-53796F426585}" srcOrd="1" destOrd="0" presId="urn:microsoft.com/office/officeart/2005/8/layout/pyramid1"/>
    <dgm:cxn modelId="{80522544-333B-4CC2-BC5D-ECE7F75C28E1}" type="presOf" srcId="{682D6BA3-EE65-48B2-8E25-44926C1E2C37}" destId="{E9A3B51E-D99C-4BEC-A3EC-CB6DFEA60094}" srcOrd="0" destOrd="0" presId="urn:microsoft.com/office/officeart/2005/8/layout/pyramid1"/>
    <dgm:cxn modelId="{722FE673-4AAF-4FFD-A88C-298E7295DA84}" type="presOf" srcId="{4322C5EF-6779-4EA1-AA91-F7DED5D79D11}" destId="{BD149164-7C14-4D59-980E-6590A9B646BE}" srcOrd="0" destOrd="0" presId="urn:microsoft.com/office/officeart/2005/8/layout/pyramid1"/>
    <dgm:cxn modelId="{E9C5F753-C17E-4F8E-A3B2-3C2CE7AACFA9}" srcId="{B31FA297-06E3-41E0-AFDD-53DA535731A8}" destId="{682D6BA3-EE65-48B2-8E25-44926C1E2C37}" srcOrd="0" destOrd="0" parTransId="{15934483-3F72-496E-BF5B-0FAF253A00D4}" sibTransId="{6FA4E280-B4A3-4C43-896B-97D11193B08E}"/>
    <dgm:cxn modelId="{AB0D6256-22EA-433B-8AE1-44F9297BE9F3}" srcId="{B31FA297-06E3-41E0-AFDD-53DA535731A8}" destId="{4322C5EF-6779-4EA1-AA91-F7DED5D79D11}" srcOrd="1" destOrd="0" parTransId="{1E3B55EE-7654-474B-A6A0-55AEBBECEF08}" sibTransId="{972EE89B-7ED1-4767-AEB0-A516E24AF7E1}"/>
    <dgm:cxn modelId="{D59D0577-9252-44CF-9C20-C030F8EC2BF1}" srcId="{B31FA297-06E3-41E0-AFDD-53DA535731A8}" destId="{4E0A256F-D994-4F99-91A6-BD231370298D}" srcOrd="2" destOrd="0" parTransId="{4A161AE8-C794-42CB-87D8-99CDADBF97A0}" sibTransId="{49ED48F2-43E3-4515-A2FA-D3E238DD2118}"/>
    <dgm:cxn modelId="{B6E63C78-BFF2-474A-AD63-EA038FC6276E}" type="presOf" srcId="{4322C5EF-6779-4EA1-AA91-F7DED5D79D11}" destId="{4081B0EA-42D1-4629-9179-C02B0BA5ED75}" srcOrd="1" destOrd="0" presId="urn:microsoft.com/office/officeart/2005/8/layout/pyramid1"/>
    <dgm:cxn modelId="{19E423B2-BC95-45C6-9E81-58A2E8E6BF54}" type="presOf" srcId="{B31FA297-06E3-41E0-AFDD-53DA535731A8}" destId="{CD37DE71-D31D-4691-BB9F-6BAEF85CAACD}" srcOrd="0" destOrd="0" presId="urn:microsoft.com/office/officeart/2005/8/layout/pyramid1"/>
    <dgm:cxn modelId="{5B5871DF-7AFD-40D9-ADEE-128BAE3C04E1}" type="presOf" srcId="{4E0A256F-D994-4F99-91A6-BD231370298D}" destId="{D6B7EEF8-A14A-4CCE-BB26-078622368332}" srcOrd="0" destOrd="0" presId="urn:microsoft.com/office/officeart/2005/8/layout/pyramid1"/>
    <dgm:cxn modelId="{5EDE45E9-3FDF-4C1B-81AA-5B62CF2ED3F0}" type="presOf" srcId="{682D6BA3-EE65-48B2-8E25-44926C1E2C37}" destId="{7317B58A-9626-4F11-BBAA-A43E74F020C5}" srcOrd="1" destOrd="0" presId="urn:microsoft.com/office/officeart/2005/8/layout/pyramid1"/>
    <dgm:cxn modelId="{0B91C005-8716-4C5D-8431-87F8857D0AAB}" type="presParOf" srcId="{CD37DE71-D31D-4691-BB9F-6BAEF85CAACD}" destId="{73F7AEB0-9B85-48DD-B9F7-7334D1188C65}" srcOrd="0" destOrd="0" presId="urn:microsoft.com/office/officeart/2005/8/layout/pyramid1"/>
    <dgm:cxn modelId="{D7B0CB8E-060A-491E-B17B-7ADB846F82D9}" type="presParOf" srcId="{73F7AEB0-9B85-48DD-B9F7-7334D1188C65}" destId="{E9A3B51E-D99C-4BEC-A3EC-CB6DFEA60094}" srcOrd="0" destOrd="0" presId="urn:microsoft.com/office/officeart/2005/8/layout/pyramid1"/>
    <dgm:cxn modelId="{B45247D8-53E0-48F4-AB3E-C1B3F9B0F7AD}" type="presParOf" srcId="{73F7AEB0-9B85-48DD-B9F7-7334D1188C65}" destId="{7317B58A-9626-4F11-BBAA-A43E74F020C5}" srcOrd="1" destOrd="0" presId="urn:microsoft.com/office/officeart/2005/8/layout/pyramid1"/>
    <dgm:cxn modelId="{FFADB7FF-7DAF-4A53-A13C-209E736C7A35}" type="presParOf" srcId="{CD37DE71-D31D-4691-BB9F-6BAEF85CAACD}" destId="{42100486-5C7A-4038-B3BB-CD96063102C0}" srcOrd="1" destOrd="0" presId="urn:microsoft.com/office/officeart/2005/8/layout/pyramid1"/>
    <dgm:cxn modelId="{A4201585-95E7-431F-91AD-44F9602D6F80}" type="presParOf" srcId="{42100486-5C7A-4038-B3BB-CD96063102C0}" destId="{BD149164-7C14-4D59-980E-6590A9B646BE}" srcOrd="0" destOrd="0" presId="urn:microsoft.com/office/officeart/2005/8/layout/pyramid1"/>
    <dgm:cxn modelId="{7AF48745-30D3-4638-9DC0-AFD18F2BEC97}" type="presParOf" srcId="{42100486-5C7A-4038-B3BB-CD96063102C0}" destId="{4081B0EA-42D1-4629-9179-C02B0BA5ED75}" srcOrd="1" destOrd="0" presId="urn:microsoft.com/office/officeart/2005/8/layout/pyramid1"/>
    <dgm:cxn modelId="{AF0FE0D0-5EF5-439A-BB68-F24A7AC02DBD}" type="presParOf" srcId="{CD37DE71-D31D-4691-BB9F-6BAEF85CAACD}" destId="{85EE0264-FCD0-4466-B769-2E12F77FDDCF}" srcOrd="2" destOrd="0" presId="urn:microsoft.com/office/officeart/2005/8/layout/pyramid1"/>
    <dgm:cxn modelId="{2442A0DD-A0C3-49F8-97F3-D3E7573AB7A0}" type="presParOf" srcId="{85EE0264-FCD0-4466-B769-2E12F77FDDCF}" destId="{D6B7EEF8-A14A-4CCE-BB26-078622368332}" srcOrd="0" destOrd="0" presId="urn:microsoft.com/office/officeart/2005/8/layout/pyramid1"/>
    <dgm:cxn modelId="{A404C66B-D4BD-4404-BC96-7314204B52BC}" type="presParOf" srcId="{85EE0264-FCD0-4466-B769-2E12F77FDDCF}" destId="{2A35261E-8840-489D-AB55-53796F426585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144A3FE-D1B8-42E6-A8A8-2D03B0C36619}" type="doc">
      <dgm:prSet loTypeId="urn:microsoft.com/office/officeart/2005/8/layout/architecture" loCatId="relationship" qsTypeId="urn:microsoft.com/office/officeart/2005/8/quickstyle/simple2" qsCatId="simple" csTypeId="urn:microsoft.com/office/officeart/2005/8/colors/accent5_3" csCatId="accent5" phldr="1"/>
      <dgm:spPr/>
      <dgm:t>
        <a:bodyPr/>
        <a:lstStyle/>
        <a:p>
          <a:endParaRPr lang="en-US"/>
        </a:p>
      </dgm:t>
    </dgm:pt>
    <dgm:pt modelId="{B498D7A5-5A18-4064-A667-BA032C0B7DDF}">
      <dgm:prSet phldrT="[Text]"/>
      <dgm:spPr/>
      <dgm:t>
        <a:bodyPr/>
        <a:lstStyle/>
        <a:p>
          <a:r>
            <a:rPr lang="en-US" b="1" dirty="0"/>
            <a:t>Asthma</a:t>
          </a:r>
        </a:p>
      </dgm:t>
    </dgm:pt>
    <dgm:pt modelId="{F9CD034B-7AF8-4DCE-AB8F-49AB9072E1A7}" type="parTrans" cxnId="{2E774978-1558-412E-BBFB-BE019219FA6C}">
      <dgm:prSet/>
      <dgm:spPr/>
      <dgm:t>
        <a:bodyPr/>
        <a:lstStyle/>
        <a:p>
          <a:endParaRPr lang="en-US"/>
        </a:p>
      </dgm:t>
    </dgm:pt>
    <dgm:pt modelId="{C5DD71C3-44CC-4387-9483-08B59A7C905B}" type="sibTrans" cxnId="{2E774978-1558-412E-BBFB-BE019219FA6C}">
      <dgm:prSet/>
      <dgm:spPr/>
      <dgm:t>
        <a:bodyPr/>
        <a:lstStyle/>
        <a:p>
          <a:endParaRPr lang="en-US" dirty="0"/>
        </a:p>
      </dgm:t>
    </dgm:pt>
    <dgm:pt modelId="{58549F1B-70CF-4A36-A9D7-E6F6ED6A7A84}">
      <dgm:prSet phldrT="[Text]"/>
      <dgm:spPr/>
      <dgm:t>
        <a:bodyPr/>
        <a:lstStyle/>
        <a:p>
          <a:r>
            <a:rPr lang="en-US" b="1" dirty="0"/>
            <a:t>Hypertension</a:t>
          </a:r>
        </a:p>
      </dgm:t>
    </dgm:pt>
    <dgm:pt modelId="{2EA6C15E-90CE-4829-A7D1-8ABB06D00853}" type="parTrans" cxnId="{31D4E8D4-5157-4B28-B9AE-B6399653E7B5}">
      <dgm:prSet/>
      <dgm:spPr/>
      <dgm:t>
        <a:bodyPr/>
        <a:lstStyle/>
        <a:p>
          <a:endParaRPr lang="en-US"/>
        </a:p>
      </dgm:t>
    </dgm:pt>
    <dgm:pt modelId="{DA9C4A30-A466-432C-BA02-FAD100896ECA}" type="sibTrans" cxnId="{31D4E8D4-5157-4B28-B9AE-B6399653E7B5}">
      <dgm:prSet/>
      <dgm:spPr/>
    </dgm:pt>
    <dgm:pt modelId="{D1999AEA-8B6B-45CF-9661-452234597825}">
      <dgm:prSet phldrT="[Text]" custT="1"/>
      <dgm:spPr/>
      <dgm:t>
        <a:bodyPr/>
        <a:lstStyle/>
        <a:p>
          <a:r>
            <a:rPr lang="en-US" sz="2000" b="1" dirty="0"/>
            <a:t>Coronary Artery Disease</a:t>
          </a:r>
        </a:p>
      </dgm:t>
    </dgm:pt>
    <dgm:pt modelId="{8D8FD2AD-CE2F-44AE-BE19-4BCD839D3AF9}" type="parTrans" cxnId="{4E443DCA-7ECB-4B85-8023-3DC53CC094EE}">
      <dgm:prSet/>
      <dgm:spPr/>
      <dgm:t>
        <a:bodyPr/>
        <a:lstStyle/>
        <a:p>
          <a:endParaRPr lang="en-US"/>
        </a:p>
      </dgm:t>
    </dgm:pt>
    <dgm:pt modelId="{93E1093E-811A-407B-B148-32CC53F8602B}" type="sibTrans" cxnId="{4E443DCA-7ECB-4B85-8023-3DC53CC094EE}">
      <dgm:prSet/>
      <dgm:spPr/>
    </dgm:pt>
    <dgm:pt modelId="{4C8326D0-FF7A-4C92-9C46-C5A49814D710}">
      <dgm:prSet phldrT="[Text]" custT="1"/>
      <dgm:spPr/>
      <dgm:t>
        <a:bodyPr/>
        <a:lstStyle/>
        <a:p>
          <a:r>
            <a:rPr lang="en-US" sz="2000" b="1" dirty="0"/>
            <a:t>Crohn’s Disease</a:t>
          </a:r>
        </a:p>
      </dgm:t>
    </dgm:pt>
    <dgm:pt modelId="{D7AE4330-CEB2-4FC4-9397-CFB8E2444D78}" type="parTrans" cxnId="{3CDCAE79-6AFC-4B0A-86B7-4877F44D0162}">
      <dgm:prSet/>
      <dgm:spPr/>
      <dgm:t>
        <a:bodyPr/>
        <a:lstStyle/>
        <a:p>
          <a:endParaRPr lang="en-US"/>
        </a:p>
      </dgm:t>
    </dgm:pt>
    <dgm:pt modelId="{44CC207A-8506-479F-AA81-A2F99F819DE8}" type="sibTrans" cxnId="{3CDCAE79-6AFC-4B0A-86B7-4877F44D0162}">
      <dgm:prSet/>
      <dgm:spPr/>
      <dgm:t>
        <a:bodyPr/>
        <a:lstStyle/>
        <a:p>
          <a:endParaRPr lang="en-US"/>
        </a:p>
      </dgm:t>
    </dgm:pt>
    <dgm:pt modelId="{76918448-20CD-43E1-91C4-89DB51BD4014}">
      <dgm:prSet phldrT="[Text]" custT="1"/>
      <dgm:spPr/>
      <dgm:t>
        <a:bodyPr/>
        <a:lstStyle/>
        <a:p>
          <a:r>
            <a:rPr lang="en-US" sz="1800" b="1" dirty="0"/>
            <a:t>Trauma/</a:t>
          </a:r>
        </a:p>
        <a:p>
          <a:r>
            <a:rPr lang="en-US" sz="1800" b="1" dirty="0"/>
            <a:t>Stressors Disorders</a:t>
          </a:r>
        </a:p>
      </dgm:t>
    </dgm:pt>
    <dgm:pt modelId="{7900ADF8-3E3B-4881-8B24-D960CDE69398}" type="parTrans" cxnId="{4D23ABB5-D545-4BDF-B647-816207313346}">
      <dgm:prSet/>
      <dgm:spPr/>
      <dgm:t>
        <a:bodyPr/>
        <a:lstStyle/>
        <a:p>
          <a:endParaRPr lang="en-US"/>
        </a:p>
      </dgm:t>
    </dgm:pt>
    <dgm:pt modelId="{C0AD50C3-CBA7-48EE-B55A-8CD99A853B25}" type="sibTrans" cxnId="{4D23ABB5-D545-4BDF-B647-816207313346}">
      <dgm:prSet/>
      <dgm:spPr/>
      <dgm:t>
        <a:bodyPr/>
        <a:lstStyle/>
        <a:p>
          <a:endParaRPr lang="en-US"/>
        </a:p>
      </dgm:t>
    </dgm:pt>
    <dgm:pt modelId="{713E875D-F83E-411D-9315-01A7F2A2DFA0}">
      <dgm:prSet phldrT="[Text]" custT="1"/>
      <dgm:spPr/>
      <dgm:t>
        <a:bodyPr/>
        <a:lstStyle/>
        <a:p>
          <a:r>
            <a:rPr lang="en-US" sz="2000" b="1" dirty="0"/>
            <a:t>Ulcerative Colitis</a:t>
          </a:r>
        </a:p>
      </dgm:t>
    </dgm:pt>
    <dgm:pt modelId="{FB0CE529-18AC-48E1-B09A-B3A97E14454C}" type="parTrans" cxnId="{C83294D5-E167-48BB-AD62-2B215019AB31}">
      <dgm:prSet/>
      <dgm:spPr/>
      <dgm:t>
        <a:bodyPr/>
        <a:lstStyle/>
        <a:p>
          <a:endParaRPr lang="en-US"/>
        </a:p>
      </dgm:t>
    </dgm:pt>
    <dgm:pt modelId="{778D866A-9B81-49E3-8329-7F89086A6F6A}" type="sibTrans" cxnId="{C83294D5-E167-48BB-AD62-2B215019AB31}">
      <dgm:prSet/>
      <dgm:spPr/>
      <dgm:t>
        <a:bodyPr/>
        <a:lstStyle/>
        <a:p>
          <a:endParaRPr lang="en-US"/>
        </a:p>
      </dgm:t>
    </dgm:pt>
    <dgm:pt modelId="{F9BFFDC5-8C4F-405E-8995-C1E6B0A07679}">
      <dgm:prSet phldrT="[Text]"/>
      <dgm:spPr/>
      <dgm:t>
        <a:bodyPr/>
        <a:lstStyle/>
        <a:p>
          <a:r>
            <a:rPr lang="en-US" b="1" dirty="0"/>
            <a:t>Diabetes</a:t>
          </a:r>
        </a:p>
      </dgm:t>
    </dgm:pt>
    <dgm:pt modelId="{C7C271BB-8C0F-4449-B69D-BCFF0CA34CBA}" type="parTrans" cxnId="{9DCB4398-2B75-4323-A7B4-3735C0779482}">
      <dgm:prSet/>
      <dgm:spPr/>
      <dgm:t>
        <a:bodyPr/>
        <a:lstStyle/>
        <a:p>
          <a:endParaRPr lang="en-US"/>
        </a:p>
      </dgm:t>
    </dgm:pt>
    <dgm:pt modelId="{1B3C9357-4139-49B8-98FA-B26787197947}" type="sibTrans" cxnId="{9DCB4398-2B75-4323-A7B4-3735C0779482}">
      <dgm:prSet/>
      <dgm:spPr/>
      <dgm:t>
        <a:bodyPr/>
        <a:lstStyle/>
        <a:p>
          <a:endParaRPr lang="en-US"/>
        </a:p>
      </dgm:t>
    </dgm:pt>
    <dgm:pt modelId="{EAE1A748-E5AE-4838-B7CA-5FC83EF50B8B}">
      <dgm:prSet phldrT="[Text]" custT="1"/>
      <dgm:spPr/>
      <dgm:t>
        <a:bodyPr/>
        <a:lstStyle/>
        <a:p>
          <a:r>
            <a:rPr lang="en-US" sz="1800" b="1" dirty="0"/>
            <a:t>Osteoarthritis</a:t>
          </a:r>
        </a:p>
      </dgm:t>
    </dgm:pt>
    <dgm:pt modelId="{BF36506F-B20A-479D-8648-A287E81F9AB8}" type="parTrans" cxnId="{0F7F109E-7826-4623-83B0-B9AED6BE5874}">
      <dgm:prSet/>
      <dgm:spPr/>
      <dgm:t>
        <a:bodyPr/>
        <a:lstStyle/>
        <a:p>
          <a:endParaRPr lang="en-US"/>
        </a:p>
      </dgm:t>
    </dgm:pt>
    <dgm:pt modelId="{AB9E0CCC-01C8-4771-A8C2-17442A30C51D}" type="sibTrans" cxnId="{0F7F109E-7826-4623-83B0-B9AED6BE5874}">
      <dgm:prSet/>
      <dgm:spPr/>
      <dgm:t>
        <a:bodyPr/>
        <a:lstStyle/>
        <a:p>
          <a:endParaRPr lang="en-US"/>
        </a:p>
      </dgm:t>
    </dgm:pt>
    <dgm:pt modelId="{18866B3E-4D10-4F07-A549-10AF5E091D31}">
      <dgm:prSet phldrT="[Text]" custT="1"/>
      <dgm:spPr/>
      <dgm:t>
        <a:bodyPr/>
        <a:lstStyle/>
        <a:p>
          <a:r>
            <a:rPr lang="en-US" sz="2000" b="1" dirty="0"/>
            <a:t>Low Back Pain</a:t>
          </a:r>
        </a:p>
      </dgm:t>
    </dgm:pt>
    <dgm:pt modelId="{D0D71F38-5B0A-4D7C-B55D-7F44B2A4EF50}" type="parTrans" cxnId="{511B95C0-1022-450F-9022-8677070218A4}">
      <dgm:prSet/>
      <dgm:spPr/>
      <dgm:t>
        <a:bodyPr/>
        <a:lstStyle/>
        <a:p>
          <a:endParaRPr lang="en-US"/>
        </a:p>
      </dgm:t>
    </dgm:pt>
    <dgm:pt modelId="{91CF40BB-6E32-40F7-B2C7-5D1BE04F38BD}" type="sibTrans" cxnId="{511B95C0-1022-450F-9022-8677070218A4}">
      <dgm:prSet/>
      <dgm:spPr/>
      <dgm:t>
        <a:bodyPr/>
        <a:lstStyle/>
        <a:p>
          <a:endParaRPr lang="en-US"/>
        </a:p>
      </dgm:t>
    </dgm:pt>
    <dgm:pt modelId="{C156F75F-BA68-4537-A898-327A4E110525}">
      <dgm:prSet phldrT="[Text]" custT="1"/>
      <dgm:spPr/>
      <dgm:t>
        <a:bodyPr/>
        <a:lstStyle/>
        <a:p>
          <a:r>
            <a:rPr lang="en-US" sz="2000" b="1" dirty="0"/>
            <a:t>Heart failure</a:t>
          </a:r>
        </a:p>
      </dgm:t>
    </dgm:pt>
    <dgm:pt modelId="{720FBD4A-13E7-4902-A593-F8E8DF64762C}" type="parTrans" cxnId="{522CB13B-7BA5-4B89-BC4C-4D9F7823600D}">
      <dgm:prSet/>
      <dgm:spPr/>
      <dgm:t>
        <a:bodyPr/>
        <a:lstStyle/>
        <a:p>
          <a:endParaRPr lang="en-US"/>
        </a:p>
      </dgm:t>
    </dgm:pt>
    <dgm:pt modelId="{3E3C9E0C-E2BA-486D-8919-4AFBD0D6CC79}" type="sibTrans" cxnId="{522CB13B-7BA5-4B89-BC4C-4D9F7823600D}">
      <dgm:prSet/>
      <dgm:spPr/>
      <dgm:t>
        <a:bodyPr/>
        <a:lstStyle/>
        <a:p>
          <a:endParaRPr lang="en-US"/>
        </a:p>
      </dgm:t>
    </dgm:pt>
    <dgm:pt modelId="{8D0E3064-4B9C-45F8-B923-9C701B6CC725}">
      <dgm:prSet phldrT="[Text]" custT="1"/>
      <dgm:spPr/>
      <dgm:t>
        <a:bodyPr/>
        <a:lstStyle/>
        <a:p>
          <a:r>
            <a:rPr lang="en-US" sz="2000" b="1" dirty="0"/>
            <a:t>COPD</a:t>
          </a:r>
        </a:p>
      </dgm:t>
    </dgm:pt>
    <dgm:pt modelId="{BE0A1965-B2D3-455D-8515-C3FE3BBAF762}" type="parTrans" cxnId="{7A0C6F9B-CC16-4D1D-98DE-7FBD25716CA0}">
      <dgm:prSet/>
      <dgm:spPr/>
      <dgm:t>
        <a:bodyPr/>
        <a:lstStyle/>
        <a:p>
          <a:endParaRPr lang="en-US"/>
        </a:p>
      </dgm:t>
    </dgm:pt>
    <dgm:pt modelId="{4BF0C3BE-A570-4845-A117-88ED0E1DFDE6}" type="sibTrans" cxnId="{7A0C6F9B-CC16-4D1D-98DE-7FBD25716CA0}">
      <dgm:prSet/>
      <dgm:spPr/>
      <dgm:t>
        <a:bodyPr/>
        <a:lstStyle/>
        <a:p>
          <a:endParaRPr lang="en-US"/>
        </a:p>
      </dgm:t>
    </dgm:pt>
    <dgm:pt modelId="{E6238761-CC8E-47EE-A010-C10F986E31C2}">
      <dgm:prSet phldrT="[Text]" custT="1"/>
      <dgm:spPr/>
      <dgm:t>
        <a:bodyPr/>
        <a:lstStyle/>
        <a:p>
          <a:r>
            <a:rPr lang="en-US" sz="2000" b="1" dirty="0"/>
            <a:t>Arrythmia/Heart Block</a:t>
          </a:r>
        </a:p>
      </dgm:t>
    </dgm:pt>
    <dgm:pt modelId="{F6DBD44B-603C-4E97-8283-C05AE9DABD94}" type="parTrans" cxnId="{9AEC791B-A33F-4009-9A19-5F117E4E34FF}">
      <dgm:prSet/>
      <dgm:spPr/>
      <dgm:t>
        <a:bodyPr/>
        <a:lstStyle/>
        <a:p>
          <a:endParaRPr lang="en-US"/>
        </a:p>
      </dgm:t>
    </dgm:pt>
    <dgm:pt modelId="{44BAA763-9DF5-45F7-A7DE-C58F6E27A259}" type="sibTrans" cxnId="{9AEC791B-A33F-4009-9A19-5F117E4E34FF}">
      <dgm:prSet/>
      <dgm:spPr/>
      <dgm:t>
        <a:bodyPr/>
        <a:lstStyle/>
        <a:p>
          <a:endParaRPr lang="en-US"/>
        </a:p>
      </dgm:t>
    </dgm:pt>
    <dgm:pt modelId="{6C41FE76-CC3F-41A9-BED3-29D8E1847D10}">
      <dgm:prSet phldrT="[Text]" custT="1"/>
      <dgm:spPr/>
      <dgm:t>
        <a:bodyPr/>
        <a:lstStyle/>
        <a:p>
          <a:r>
            <a:rPr lang="en-US" sz="2000" b="1" dirty="0"/>
            <a:t>GERD</a:t>
          </a:r>
        </a:p>
      </dgm:t>
    </dgm:pt>
    <dgm:pt modelId="{5AB8662A-2B5E-434A-AC8E-CF142F287671}" type="parTrans" cxnId="{D36BB240-5E63-4E2A-AFDB-DAE0A892DACF}">
      <dgm:prSet/>
      <dgm:spPr/>
      <dgm:t>
        <a:bodyPr/>
        <a:lstStyle/>
        <a:p>
          <a:endParaRPr lang="en-US"/>
        </a:p>
      </dgm:t>
    </dgm:pt>
    <dgm:pt modelId="{056F942A-355B-4AD9-8D09-CEB66EC43A78}" type="sibTrans" cxnId="{D36BB240-5E63-4E2A-AFDB-DAE0A892DACF}">
      <dgm:prSet/>
      <dgm:spPr/>
      <dgm:t>
        <a:bodyPr/>
        <a:lstStyle/>
        <a:p>
          <a:endParaRPr lang="en-US"/>
        </a:p>
      </dgm:t>
    </dgm:pt>
    <dgm:pt modelId="{C23DA3AC-BDE7-490C-87E6-C4FBEB0881E3}" type="pres">
      <dgm:prSet presAssocID="{9144A3FE-D1B8-42E6-A8A8-2D03B0C36619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842F692-3B01-4A25-87FD-06E45A961C78}" type="pres">
      <dgm:prSet presAssocID="{B498D7A5-5A18-4064-A667-BA032C0B7DDF}" presName="vertOne" presStyleCnt="0"/>
      <dgm:spPr/>
    </dgm:pt>
    <dgm:pt modelId="{D6DAFEAA-FDCA-4E9F-B113-814906108A46}" type="pres">
      <dgm:prSet presAssocID="{B498D7A5-5A18-4064-A667-BA032C0B7DDF}" presName="txOne" presStyleLbl="node0" presStyleIdx="0" presStyleCnt="3">
        <dgm:presLayoutVars>
          <dgm:chPref val="3"/>
        </dgm:presLayoutVars>
      </dgm:prSet>
      <dgm:spPr/>
    </dgm:pt>
    <dgm:pt modelId="{757E3908-E8C9-45CD-B645-F3F5299E516F}" type="pres">
      <dgm:prSet presAssocID="{B498D7A5-5A18-4064-A667-BA032C0B7DDF}" presName="parTransOne" presStyleCnt="0"/>
      <dgm:spPr/>
    </dgm:pt>
    <dgm:pt modelId="{652F8663-49D7-4C23-A526-9940F776DC49}" type="pres">
      <dgm:prSet presAssocID="{B498D7A5-5A18-4064-A667-BA032C0B7DDF}" presName="horzOne" presStyleCnt="0"/>
      <dgm:spPr/>
    </dgm:pt>
    <dgm:pt modelId="{A2FE5239-C7D6-4A38-8F31-E5EE3C134BBC}" type="pres">
      <dgm:prSet presAssocID="{E6238761-CC8E-47EE-A010-C10F986E31C2}" presName="vertTwo" presStyleCnt="0"/>
      <dgm:spPr/>
    </dgm:pt>
    <dgm:pt modelId="{EE0D5E96-A47E-45AC-8D40-096406B7C3D7}" type="pres">
      <dgm:prSet presAssocID="{E6238761-CC8E-47EE-A010-C10F986E31C2}" presName="txTwo" presStyleLbl="node2" presStyleIdx="0" presStyleCnt="4">
        <dgm:presLayoutVars>
          <dgm:chPref val="3"/>
        </dgm:presLayoutVars>
      </dgm:prSet>
      <dgm:spPr/>
    </dgm:pt>
    <dgm:pt modelId="{111A5FBE-2000-4752-B172-D57AFC7741A4}" type="pres">
      <dgm:prSet presAssocID="{E6238761-CC8E-47EE-A010-C10F986E31C2}" presName="parTransTwo" presStyleCnt="0"/>
      <dgm:spPr/>
    </dgm:pt>
    <dgm:pt modelId="{095F0B42-A8A7-4BEE-9B0E-238095E06218}" type="pres">
      <dgm:prSet presAssocID="{E6238761-CC8E-47EE-A010-C10F986E31C2}" presName="horzTwo" presStyleCnt="0"/>
      <dgm:spPr/>
    </dgm:pt>
    <dgm:pt modelId="{3F069B68-7D40-4183-AF04-411C561EC8FF}" type="pres">
      <dgm:prSet presAssocID="{C156F75F-BA68-4537-A898-327A4E110525}" presName="vertThree" presStyleCnt="0"/>
      <dgm:spPr/>
    </dgm:pt>
    <dgm:pt modelId="{669536CF-6074-40D0-A45E-D691348BE3E8}" type="pres">
      <dgm:prSet presAssocID="{C156F75F-BA68-4537-A898-327A4E110525}" presName="txThree" presStyleLbl="node3" presStyleIdx="0" presStyleCnt="6">
        <dgm:presLayoutVars>
          <dgm:chPref val="3"/>
        </dgm:presLayoutVars>
      </dgm:prSet>
      <dgm:spPr/>
    </dgm:pt>
    <dgm:pt modelId="{67CC1D52-B579-4D4E-A590-CFDC88079839}" type="pres">
      <dgm:prSet presAssocID="{C156F75F-BA68-4537-A898-327A4E110525}" presName="horzThree" presStyleCnt="0"/>
      <dgm:spPr/>
    </dgm:pt>
    <dgm:pt modelId="{6A738CE4-9111-4F2D-95CE-1AE156B993A5}" type="pres">
      <dgm:prSet presAssocID="{3E3C9E0C-E2BA-486D-8919-4AFBD0D6CC79}" presName="sibSpaceThree" presStyleCnt="0"/>
      <dgm:spPr/>
    </dgm:pt>
    <dgm:pt modelId="{A0EB1B18-D028-41EE-AA15-4F6D85551C65}" type="pres">
      <dgm:prSet presAssocID="{8D0E3064-4B9C-45F8-B923-9C701B6CC725}" presName="vertThree" presStyleCnt="0"/>
      <dgm:spPr/>
    </dgm:pt>
    <dgm:pt modelId="{AF5617EB-4316-4D13-9E34-492DF528BBF7}" type="pres">
      <dgm:prSet presAssocID="{8D0E3064-4B9C-45F8-B923-9C701B6CC725}" presName="txThree" presStyleLbl="node3" presStyleIdx="1" presStyleCnt="6">
        <dgm:presLayoutVars>
          <dgm:chPref val="3"/>
        </dgm:presLayoutVars>
      </dgm:prSet>
      <dgm:spPr/>
    </dgm:pt>
    <dgm:pt modelId="{77B3E576-6BE0-48DC-B295-F4304CC213EC}" type="pres">
      <dgm:prSet presAssocID="{8D0E3064-4B9C-45F8-B923-9C701B6CC725}" presName="horzThree" presStyleCnt="0"/>
      <dgm:spPr/>
    </dgm:pt>
    <dgm:pt modelId="{BF3F2DFF-62B2-4546-8526-456E3F65A94D}" type="pres">
      <dgm:prSet presAssocID="{C5DD71C3-44CC-4387-9483-08B59A7C905B}" presName="sibSpaceOne" presStyleCnt="0"/>
      <dgm:spPr/>
    </dgm:pt>
    <dgm:pt modelId="{AE4BBE58-B100-46C5-89C9-616661EA690D}" type="pres">
      <dgm:prSet presAssocID="{58549F1B-70CF-4A36-A9D7-E6F6ED6A7A84}" presName="vertOne" presStyleCnt="0"/>
      <dgm:spPr/>
    </dgm:pt>
    <dgm:pt modelId="{8FA2F27F-266E-4755-8EB6-17D58469041E}" type="pres">
      <dgm:prSet presAssocID="{58549F1B-70CF-4A36-A9D7-E6F6ED6A7A84}" presName="txOne" presStyleLbl="node0" presStyleIdx="1" presStyleCnt="3">
        <dgm:presLayoutVars>
          <dgm:chPref val="3"/>
        </dgm:presLayoutVars>
      </dgm:prSet>
      <dgm:spPr/>
    </dgm:pt>
    <dgm:pt modelId="{3B8EB115-3E31-4319-B8D1-AFE72C76A76D}" type="pres">
      <dgm:prSet presAssocID="{58549F1B-70CF-4A36-A9D7-E6F6ED6A7A84}" presName="parTransOne" presStyleCnt="0"/>
      <dgm:spPr/>
    </dgm:pt>
    <dgm:pt modelId="{2366C6A3-E045-493D-A916-F2FD4611C624}" type="pres">
      <dgm:prSet presAssocID="{58549F1B-70CF-4A36-A9D7-E6F6ED6A7A84}" presName="horzOne" presStyleCnt="0"/>
      <dgm:spPr/>
    </dgm:pt>
    <dgm:pt modelId="{80F7A91A-83B6-4191-B8DB-C4666EF0D728}" type="pres">
      <dgm:prSet presAssocID="{D1999AEA-8B6B-45CF-9661-452234597825}" presName="vertTwo" presStyleCnt="0"/>
      <dgm:spPr/>
    </dgm:pt>
    <dgm:pt modelId="{52137FEE-E58C-4F84-ACF5-5A9DCA40CB94}" type="pres">
      <dgm:prSet presAssocID="{D1999AEA-8B6B-45CF-9661-452234597825}" presName="txTwo" presStyleLbl="node2" presStyleIdx="1" presStyleCnt="4">
        <dgm:presLayoutVars>
          <dgm:chPref val="3"/>
        </dgm:presLayoutVars>
      </dgm:prSet>
      <dgm:spPr/>
    </dgm:pt>
    <dgm:pt modelId="{C4A74578-8147-4021-8A03-7B193AAEAEC6}" type="pres">
      <dgm:prSet presAssocID="{D1999AEA-8B6B-45CF-9661-452234597825}" presName="parTransTwo" presStyleCnt="0"/>
      <dgm:spPr/>
    </dgm:pt>
    <dgm:pt modelId="{D05D7CC7-709D-4055-8EA9-1BA7D49BE397}" type="pres">
      <dgm:prSet presAssocID="{D1999AEA-8B6B-45CF-9661-452234597825}" presName="horzTwo" presStyleCnt="0"/>
      <dgm:spPr/>
    </dgm:pt>
    <dgm:pt modelId="{B14FF926-1C2C-48AF-A43D-3C4B9292BF7A}" type="pres">
      <dgm:prSet presAssocID="{6C41FE76-CC3F-41A9-BED3-29D8E1847D10}" presName="vertThree" presStyleCnt="0"/>
      <dgm:spPr/>
    </dgm:pt>
    <dgm:pt modelId="{D6D53CCB-BA14-497E-89C3-0E904AD3329D}" type="pres">
      <dgm:prSet presAssocID="{6C41FE76-CC3F-41A9-BED3-29D8E1847D10}" presName="txThree" presStyleLbl="node3" presStyleIdx="2" presStyleCnt="6">
        <dgm:presLayoutVars>
          <dgm:chPref val="3"/>
        </dgm:presLayoutVars>
      </dgm:prSet>
      <dgm:spPr/>
    </dgm:pt>
    <dgm:pt modelId="{C46BD147-E4E5-4098-BBC6-053DD2799046}" type="pres">
      <dgm:prSet presAssocID="{6C41FE76-CC3F-41A9-BED3-29D8E1847D10}" presName="horzThree" presStyleCnt="0"/>
      <dgm:spPr/>
    </dgm:pt>
    <dgm:pt modelId="{A369086B-A8EF-41E8-99D1-A98CB154C1DC}" type="pres">
      <dgm:prSet presAssocID="{056F942A-355B-4AD9-8D09-CEB66EC43A78}" presName="sibSpaceThree" presStyleCnt="0"/>
      <dgm:spPr/>
    </dgm:pt>
    <dgm:pt modelId="{55C49932-C3C0-4731-87DA-C86C73F69425}" type="pres">
      <dgm:prSet presAssocID="{713E875D-F83E-411D-9315-01A7F2A2DFA0}" presName="vertThree" presStyleCnt="0"/>
      <dgm:spPr/>
    </dgm:pt>
    <dgm:pt modelId="{6ED87005-12D8-4FC4-9A7E-3F721F2D1BE6}" type="pres">
      <dgm:prSet presAssocID="{713E875D-F83E-411D-9315-01A7F2A2DFA0}" presName="txThree" presStyleLbl="node3" presStyleIdx="3" presStyleCnt="6">
        <dgm:presLayoutVars>
          <dgm:chPref val="3"/>
        </dgm:presLayoutVars>
      </dgm:prSet>
      <dgm:spPr/>
    </dgm:pt>
    <dgm:pt modelId="{3F0FBA4E-416F-4D9E-BAB5-991B79783823}" type="pres">
      <dgm:prSet presAssocID="{713E875D-F83E-411D-9315-01A7F2A2DFA0}" presName="horzThree" presStyleCnt="0"/>
      <dgm:spPr/>
    </dgm:pt>
    <dgm:pt modelId="{E9C86B34-8FA0-4658-A066-7AE513094C66}" type="pres">
      <dgm:prSet presAssocID="{DA9C4A30-A466-432C-BA02-FAD100896ECA}" presName="sibSpaceOne" presStyleCnt="0"/>
      <dgm:spPr/>
    </dgm:pt>
    <dgm:pt modelId="{F80DED7D-45BC-47F1-A086-787D830BA474}" type="pres">
      <dgm:prSet presAssocID="{F9BFFDC5-8C4F-405E-8995-C1E6B0A07679}" presName="vertOne" presStyleCnt="0"/>
      <dgm:spPr/>
    </dgm:pt>
    <dgm:pt modelId="{CD758972-312B-4F09-A218-C81BD5ADE06C}" type="pres">
      <dgm:prSet presAssocID="{F9BFFDC5-8C4F-405E-8995-C1E6B0A07679}" presName="txOne" presStyleLbl="node0" presStyleIdx="2" presStyleCnt="3">
        <dgm:presLayoutVars>
          <dgm:chPref val="3"/>
        </dgm:presLayoutVars>
      </dgm:prSet>
      <dgm:spPr/>
    </dgm:pt>
    <dgm:pt modelId="{2745481C-C644-4588-B477-2FEEECB0E121}" type="pres">
      <dgm:prSet presAssocID="{F9BFFDC5-8C4F-405E-8995-C1E6B0A07679}" presName="parTransOne" presStyleCnt="0"/>
      <dgm:spPr/>
    </dgm:pt>
    <dgm:pt modelId="{EAA5B193-7484-460F-A63D-B16D0736644C}" type="pres">
      <dgm:prSet presAssocID="{F9BFFDC5-8C4F-405E-8995-C1E6B0A07679}" presName="horzOne" presStyleCnt="0"/>
      <dgm:spPr/>
    </dgm:pt>
    <dgm:pt modelId="{2A91E1D9-7F59-44AD-80B2-00071221E955}" type="pres">
      <dgm:prSet presAssocID="{18866B3E-4D10-4F07-A549-10AF5E091D31}" presName="vertTwo" presStyleCnt="0"/>
      <dgm:spPr/>
    </dgm:pt>
    <dgm:pt modelId="{437F0B8F-EB72-4B96-AB96-84DC38E8F652}" type="pres">
      <dgm:prSet presAssocID="{18866B3E-4D10-4F07-A549-10AF5E091D31}" presName="txTwo" presStyleLbl="node2" presStyleIdx="2" presStyleCnt="4">
        <dgm:presLayoutVars>
          <dgm:chPref val="3"/>
        </dgm:presLayoutVars>
      </dgm:prSet>
      <dgm:spPr/>
    </dgm:pt>
    <dgm:pt modelId="{735D5C17-07E5-434C-A650-852D696D9048}" type="pres">
      <dgm:prSet presAssocID="{18866B3E-4D10-4F07-A549-10AF5E091D31}" presName="parTransTwo" presStyleCnt="0"/>
      <dgm:spPr/>
    </dgm:pt>
    <dgm:pt modelId="{669CA8C9-464F-40B3-96D5-8EF6167DA1EA}" type="pres">
      <dgm:prSet presAssocID="{18866B3E-4D10-4F07-A549-10AF5E091D31}" presName="horzTwo" presStyleCnt="0"/>
      <dgm:spPr/>
    </dgm:pt>
    <dgm:pt modelId="{0AE01062-4686-46CB-81BC-6F1B23FD0D32}" type="pres">
      <dgm:prSet presAssocID="{4C8326D0-FF7A-4C92-9C46-C5A49814D710}" presName="vertThree" presStyleCnt="0"/>
      <dgm:spPr/>
    </dgm:pt>
    <dgm:pt modelId="{D8CD6BF2-830E-456A-9761-01E594BAAD6E}" type="pres">
      <dgm:prSet presAssocID="{4C8326D0-FF7A-4C92-9C46-C5A49814D710}" presName="txThree" presStyleLbl="node3" presStyleIdx="4" presStyleCnt="6">
        <dgm:presLayoutVars>
          <dgm:chPref val="3"/>
        </dgm:presLayoutVars>
      </dgm:prSet>
      <dgm:spPr/>
    </dgm:pt>
    <dgm:pt modelId="{67A89BFA-B9D9-4CD0-8EAC-0CF2EE9BB67A}" type="pres">
      <dgm:prSet presAssocID="{4C8326D0-FF7A-4C92-9C46-C5A49814D710}" presName="horzThree" presStyleCnt="0"/>
      <dgm:spPr/>
    </dgm:pt>
    <dgm:pt modelId="{19389916-BBA2-4741-8FD1-749F4493CBD1}" type="pres">
      <dgm:prSet presAssocID="{91CF40BB-6E32-40F7-B2C7-5D1BE04F38BD}" presName="sibSpaceTwo" presStyleCnt="0"/>
      <dgm:spPr/>
    </dgm:pt>
    <dgm:pt modelId="{A8C8D5D6-EB75-4736-B0C0-51C2A34156F7}" type="pres">
      <dgm:prSet presAssocID="{76918448-20CD-43E1-91C4-89DB51BD4014}" presName="vertTwo" presStyleCnt="0"/>
      <dgm:spPr/>
    </dgm:pt>
    <dgm:pt modelId="{817E594C-07E0-4AC6-8005-22ACBBB70337}" type="pres">
      <dgm:prSet presAssocID="{76918448-20CD-43E1-91C4-89DB51BD4014}" presName="txTwo" presStyleLbl="node2" presStyleIdx="3" presStyleCnt="4">
        <dgm:presLayoutVars>
          <dgm:chPref val="3"/>
        </dgm:presLayoutVars>
      </dgm:prSet>
      <dgm:spPr/>
    </dgm:pt>
    <dgm:pt modelId="{D433B104-C462-45CC-80DF-5E143C235A22}" type="pres">
      <dgm:prSet presAssocID="{76918448-20CD-43E1-91C4-89DB51BD4014}" presName="parTransTwo" presStyleCnt="0"/>
      <dgm:spPr/>
    </dgm:pt>
    <dgm:pt modelId="{460D0400-8EF1-458D-A354-878AD2F37CE6}" type="pres">
      <dgm:prSet presAssocID="{76918448-20CD-43E1-91C4-89DB51BD4014}" presName="horzTwo" presStyleCnt="0"/>
      <dgm:spPr/>
    </dgm:pt>
    <dgm:pt modelId="{58940A0A-7192-4F4A-BE7F-00C864C80DAD}" type="pres">
      <dgm:prSet presAssocID="{EAE1A748-E5AE-4838-B7CA-5FC83EF50B8B}" presName="vertThree" presStyleCnt="0"/>
      <dgm:spPr/>
    </dgm:pt>
    <dgm:pt modelId="{B7C4684A-186F-4A2F-B8EC-FCAB309763D1}" type="pres">
      <dgm:prSet presAssocID="{EAE1A748-E5AE-4838-B7CA-5FC83EF50B8B}" presName="txThree" presStyleLbl="node3" presStyleIdx="5" presStyleCnt="6">
        <dgm:presLayoutVars>
          <dgm:chPref val="3"/>
        </dgm:presLayoutVars>
      </dgm:prSet>
      <dgm:spPr/>
    </dgm:pt>
    <dgm:pt modelId="{74597ED2-E9D9-43F5-9C92-7AE78A6BEEA5}" type="pres">
      <dgm:prSet presAssocID="{EAE1A748-E5AE-4838-B7CA-5FC83EF50B8B}" presName="horzThree" presStyleCnt="0"/>
      <dgm:spPr/>
    </dgm:pt>
  </dgm:ptLst>
  <dgm:cxnLst>
    <dgm:cxn modelId="{8E181606-C5F4-4281-906A-8E528FAB2DCA}" type="presOf" srcId="{8D0E3064-4B9C-45F8-B923-9C701B6CC725}" destId="{AF5617EB-4316-4D13-9E34-492DF528BBF7}" srcOrd="0" destOrd="0" presId="urn:microsoft.com/office/officeart/2005/8/layout/architecture"/>
    <dgm:cxn modelId="{34AFC30F-1D07-4091-B8D2-A686CC4350F7}" type="presOf" srcId="{EAE1A748-E5AE-4838-B7CA-5FC83EF50B8B}" destId="{B7C4684A-186F-4A2F-B8EC-FCAB309763D1}" srcOrd="0" destOrd="0" presId="urn:microsoft.com/office/officeart/2005/8/layout/architecture"/>
    <dgm:cxn modelId="{9AEC791B-A33F-4009-9A19-5F117E4E34FF}" srcId="{B498D7A5-5A18-4064-A667-BA032C0B7DDF}" destId="{E6238761-CC8E-47EE-A010-C10F986E31C2}" srcOrd="0" destOrd="0" parTransId="{F6DBD44B-603C-4E97-8283-C05AE9DABD94}" sibTransId="{44BAA763-9DF5-45F7-A7DE-C58F6E27A259}"/>
    <dgm:cxn modelId="{29E6FF1E-9CE2-4329-9396-AA00C8DD6EBA}" type="presOf" srcId="{F9BFFDC5-8C4F-405E-8995-C1E6B0A07679}" destId="{CD758972-312B-4F09-A218-C81BD5ADE06C}" srcOrd="0" destOrd="0" presId="urn:microsoft.com/office/officeart/2005/8/layout/architecture"/>
    <dgm:cxn modelId="{BD720B28-286A-4B21-8D70-9A43629EB3F8}" type="presOf" srcId="{58549F1B-70CF-4A36-A9D7-E6F6ED6A7A84}" destId="{8FA2F27F-266E-4755-8EB6-17D58469041E}" srcOrd="0" destOrd="0" presId="urn:microsoft.com/office/officeart/2005/8/layout/architecture"/>
    <dgm:cxn modelId="{58B55F28-4ACC-4CFE-A1BC-76E4ABF931BB}" type="presOf" srcId="{C156F75F-BA68-4537-A898-327A4E110525}" destId="{669536CF-6074-40D0-A45E-D691348BE3E8}" srcOrd="0" destOrd="0" presId="urn:microsoft.com/office/officeart/2005/8/layout/architecture"/>
    <dgm:cxn modelId="{522CB13B-7BA5-4B89-BC4C-4D9F7823600D}" srcId="{E6238761-CC8E-47EE-A010-C10F986E31C2}" destId="{C156F75F-BA68-4537-A898-327A4E110525}" srcOrd="0" destOrd="0" parTransId="{720FBD4A-13E7-4902-A593-F8E8DF64762C}" sibTransId="{3E3C9E0C-E2BA-486D-8919-4AFBD0D6CC79}"/>
    <dgm:cxn modelId="{072F8A3C-B93A-4629-B3B5-B58F0F0D1849}" type="presOf" srcId="{18866B3E-4D10-4F07-A549-10AF5E091D31}" destId="{437F0B8F-EB72-4B96-AB96-84DC38E8F652}" srcOrd="0" destOrd="0" presId="urn:microsoft.com/office/officeart/2005/8/layout/architecture"/>
    <dgm:cxn modelId="{64CC1F3F-56AE-4BAD-89A0-380DD70AF385}" type="presOf" srcId="{D1999AEA-8B6B-45CF-9661-452234597825}" destId="{52137FEE-E58C-4F84-ACF5-5A9DCA40CB94}" srcOrd="0" destOrd="0" presId="urn:microsoft.com/office/officeart/2005/8/layout/architecture"/>
    <dgm:cxn modelId="{D36BB240-5E63-4E2A-AFDB-DAE0A892DACF}" srcId="{D1999AEA-8B6B-45CF-9661-452234597825}" destId="{6C41FE76-CC3F-41A9-BED3-29D8E1847D10}" srcOrd="0" destOrd="0" parTransId="{5AB8662A-2B5E-434A-AC8E-CF142F287671}" sibTransId="{056F942A-355B-4AD9-8D09-CEB66EC43A78}"/>
    <dgm:cxn modelId="{C2611762-4287-4E16-9CA5-6CCB9F43B5B5}" type="presOf" srcId="{713E875D-F83E-411D-9315-01A7F2A2DFA0}" destId="{6ED87005-12D8-4FC4-9A7E-3F721F2D1BE6}" srcOrd="0" destOrd="0" presId="urn:microsoft.com/office/officeart/2005/8/layout/architecture"/>
    <dgm:cxn modelId="{A966194D-DF53-4552-AE68-F64831590B45}" type="presOf" srcId="{4C8326D0-FF7A-4C92-9C46-C5A49814D710}" destId="{D8CD6BF2-830E-456A-9761-01E594BAAD6E}" srcOrd="0" destOrd="0" presId="urn:microsoft.com/office/officeart/2005/8/layout/architecture"/>
    <dgm:cxn modelId="{2E774978-1558-412E-BBFB-BE019219FA6C}" srcId="{9144A3FE-D1B8-42E6-A8A8-2D03B0C36619}" destId="{B498D7A5-5A18-4064-A667-BA032C0B7DDF}" srcOrd="0" destOrd="0" parTransId="{F9CD034B-7AF8-4DCE-AB8F-49AB9072E1A7}" sibTransId="{C5DD71C3-44CC-4387-9483-08B59A7C905B}"/>
    <dgm:cxn modelId="{3CDCAE79-6AFC-4B0A-86B7-4877F44D0162}" srcId="{18866B3E-4D10-4F07-A549-10AF5E091D31}" destId="{4C8326D0-FF7A-4C92-9C46-C5A49814D710}" srcOrd="0" destOrd="0" parTransId="{D7AE4330-CEB2-4FC4-9397-CFB8E2444D78}" sibTransId="{44CC207A-8506-479F-AA81-A2F99F819DE8}"/>
    <dgm:cxn modelId="{B293EF7F-EA52-428B-A054-A41D1EC1DA51}" type="presOf" srcId="{B498D7A5-5A18-4064-A667-BA032C0B7DDF}" destId="{D6DAFEAA-FDCA-4E9F-B113-814906108A46}" srcOrd="0" destOrd="0" presId="urn:microsoft.com/office/officeart/2005/8/layout/architecture"/>
    <dgm:cxn modelId="{9DCB4398-2B75-4323-A7B4-3735C0779482}" srcId="{9144A3FE-D1B8-42E6-A8A8-2D03B0C36619}" destId="{F9BFFDC5-8C4F-405E-8995-C1E6B0A07679}" srcOrd="2" destOrd="0" parTransId="{C7C271BB-8C0F-4449-B69D-BCFF0CA34CBA}" sibTransId="{1B3C9357-4139-49B8-98FA-B26787197947}"/>
    <dgm:cxn modelId="{7A0C6F9B-CC16-4D1D-98DE-7FBD25716CA0}" srcId="{E6238761-CC8E-47EE-A010-C10F986E31C2}" destId="{8D0E3064-4B9C-45F8-B923-9C701B6CC725}" srcOrd="1" destOrd="0" parTransId="{BE0A1965-B2D3-455D-8515-C3FE3BBAF762}" sibTransId="{4BF0C3BE-A570-4845-A117-88ED0E1DFDE6}"/>
    <dgm:cxn modelId="{0F7F109E-7826-4623-83B0-B9AED6BE5874}" srcId="{76918448-20CD-43E1-91C4-89DB51BD4014}" destId="{EAE1A748-E5AE-4838-B7CA-5FC83EF50B8B}" srcOrd="0" destOrd="0" parTransId="{BF36506F-B20A-479D-8648-A287E81F9AB8}" sibTransId="{AB9E0CCC-01C8-4771-A8C2-17442A30C51D}"/>
    <dgm:cxn modelId="{4D23ABB5-D545-4BDF-B647-816207313346}" srcId="{F9BFFDC5-8C4F-405E-8995-C1E6B0A07679}" destId="{76918448-20CD-43E1-91C4-89DB51BD4014}" srcOrd="1" destOrd="0" parTransId="{7900ADF8-3E3B-4881-8B24-D960CDE69398}" sibTransId="{C0AD50C3-CBA7-48EE-B55A-8CD99A853B25}"/>
    <dgm:cxn modelId="{A6186ABF-C42E-4203-B9D3-D5847F189EE2}" type="presOf" srcId="{E6238761-CC8E-47EE-A010-C10F986E31C2}" destId="{EE0D5E96-A47E-45AC-8D40-096406B7C3D7}" srcOrd="0" destOrd="0" presId="urn:microsoft.com/office/officeart/2005/8/layout/architecture"/>
    <dgm:cxn modelId="{511B95C0-1022-450F-9022-8677070218A4}" srcId="{F9BFFDC5-8C4F-405E-8995-C1E6B0A07679}" destId="{18866B3E-4D10-4F07-A549-10AF5E091D31}" srcOrd="0" destOrd="0" parTransId="{D0D71F38-5B0A-4D7C-B55D-7F44B2A4EF50}" sibTransId="{91CF40BB-6E32-40F7-B2C7-5D1BE04F38BD}"/>
    <dgm:cxn modelId="{4E443DCA-7ECB-4B85-8023-3DC53CC094EE}" srcId="{58549F1B-70CF-4A36-A9D7-E6F6ED6A7A84}" destId="{D1999AEA-8B6B-45CF-9661-452234597825}" srcOrd="0" destOrd="0" parTransId="{8D8FD2AD-CE2F-44AE-BE19-4BCD839D3AF9}" sibTransId="{93E1093E-811A-407B-B148-32CC53F8602B}"/>
    <dgm:cxn modelId="{2085C0CD-293E-4650-BF3C-FEDEDD023A7D}" type="presOf" srcId="{9144A3FE-D1B8-42E6-A8A8-2D03B0C36619}" destId="{C23DA3AC-BDE7-490C-87E6-C4FBEB0881E3}" srcOrd="0" destOrd="0" presId="urn:microsoft.com/office/officeart/2005/8/layout/architecture"/>
    <dgm:cxn modelId="{31D4E8D4-5157-4B28-B9AE-B6399653E7B5}" srcId="{9144A3FE-D1B8-42E6-A8A8-2D03B0C36619}" destId="{58549F1B-70CF-4A36-A9D7-E6F6ED6A7A84}" srcOrd="1" destOrd="0" parTransId="{2EA6C15E-90CE-4829-A7D1-8ABB06D00853}" sibTransId="{DA9C4A30-A466-432C-BA02-FAD100896ECA}"/>
    <dgm:cxn modelId="{C83294D5-E167-48BB-AD62-2B215019AB31}" srcId="{D1999AEA-8B6B-45CF-9661-452234597825}" destId="{713E875D-F83E-411D-9315-01A7F2A2DFA0}" srcOrd="1" destOrd="0" parTransId="{FB0CE529-18AC-48E1-B09A-B3A97E14454C}" sibTransId="{778D866A-9B81-49E3-8329-7F89086A6F6A}"/>
    <dgm:cxn modelId="{AFC31DD9-41BD-44CA-94E9-998A2DCA7147}" type="presOf" srcId="{76918448-20CD-43E1-91C4-89DB51BD4014}" destId="{817E594C-07E0-4AC6-8005-22ACBBB70337}" srcOrd="0" destOrd="0" presId="urn:microsoft.com/office/officeart/2005/8/layout/architecture"/>
    <dgm:cxn modelId="{595E65DA-C3F2-4CBB-8CBE-E2FF19D01756}" type="presOf" srcId="{6C41FE76-CC3F-41A9-BED3-29D8E1847D10}" destId="{D6D53CCB-BA14-497E-89C3-0E904AD3329D}" srcOrd="0" destOrd="0" presId="urn:microsoft.com/office/officeart/2005/8/layout/architecture"/>
    <dgm:cxn modelId="{FE88D0ED-F147-4783-A6F9-967993342308}" type="presParOf" srcId="{C23DA3AC-BDE7-490C-87E6-C4FBEB0881E3}" destId="{A842F692-3B01-4A25-87FD-06E45A961C78}" srcOrd="0" destOrd="0" presId="urn:microsoft.com/office/officeart/2005/8/layout/architecture"/>
    <dgm:cxn modelId="{F96EF170-E842-43B4-ABD9-8D7AC74BD45C}" type="presParOf" srcId="{A842F692-3B01-4A25-87FD-06E45A961C78}" destId="{D6DAFEAA-FDCA-4E9F-B113-814906108A46}" srcOrd="0" destOrd="0" presId="urn:microsoft.com/office/officeart/2005/8/layout/architecture"/>
    <dgm:cxn modelId="{2065382E-3384-4605-9E22-840B5D8FE70E}" type="presParOf" srcId="{A842F692-3B01-4A25-87FD-06E45A961C78}" destId="{757E3908-E8C9-45CD-B645-F3F5299E516F}" srcOrd="1" destOrd="0" presId="urn:microsoft.com/office/officeart/2005/8/layout/architecture"/>
    <dgm:cxn modelId="{970DD860-14C8-44BF-A8A6-C326CA19B817}" type="presParOf" srcId="{A842F692-3B01-4A25-87FD-06E45A961C78}" destId="{652F8663-49D7-4C23-A526-9940F776DC49}" srcOrd="2" destOrd="0" presId="urn:microsoft.com/office/officeart/2005/8/layout/architecture"/>
    <dgm:cxn modelId="{5D36928E-77F8-481D-81B7-38C174BBFE33}" type="presParOf" srcId="{652F8663-49D7-4C23-A526-9940F776DC49}" destId="{A2FE5239-C7D6-4A38-8F31-E5EE3C134BBC}" srcOrd="0" destOrd="0" presId="urn:microsoft.com/office/officeart/2005/8/layout/architecture"/>
    <dgm:cxn modelId="{AB656F02-AD71-4C8F-97F1-0A6FDB3D174A}" type="presParOf" srcId="{A2FE5239-C7D6-4A38-8F31-E5EE3C134BBC}" destId="{EE0D5E96-A47E-45AC-8D40-096406B7C3D7}" srcOrd="0" destOrd="0" presId="urn:microsoft.com/office/officeart/2005/8/layout/architecture"/>
    <dgm:cxn modelId="{DA47D8C4-0A3F-4CF7-B31C-BCDAE66A41D6}" type="presParOf" srcId="{A2FE5239-C7D6-4A38-8F31-E5EE3C134BBC}" destId="{111A5FBE-2000-4752-B172-D57AFC7741A4}" srcOrd="1" destOrd="0" presId="urn:microsoft.com/office/officeart/2005/8/layout/architecture"/>
    <dgm:cxn modelId="{2D03CD14-CE73-4B12-8F2C-E2CE860987D1}" type="presParOf" srcId="{A2FE5239-C7D6-4A38-8F31-E5EE3C134BBC}" destId="{095F0B42-A8A7-4BEE-9B0E-238095E06218}" srcOrd="2" destOrd="0" presId="urn:microsoft.com/office/officeart/2005/8/layout/architecture"/>
    <dgm:cxn modelId="{FBB2D9E1-AE6F-4F99-8487-7E30ECC03114}" type="presParOf" srcId="{095F0B42-A8A7-4BEE-9B0E-238095E06218}" destId="{3F069B68-7D40-4183-AF04-411C561EC8FF}" srcOrd="0" destOrd="0" presId="urn:microsoft.com/office/officeart/2005/8/layout/architecture"/>
    <dgm:cxn modelId="{589F3188-AB1B-44FF-8C86-C5676E045AEF}" type="presParOf" srcId="{3F069B68-7D40-4183-AF04-411C561EC8FF}" destId="{669536CF-6074-40D0-A45E-D691348BE3E8}" srcOrd="0" destOrd="0" presId="urn:microsoft.com/office/officeart/2005/8/layout/architecture"/>
    <dgm:cxn modelId="{16D489A6-A252-472A-8B14-CFA66993E9DD}" type="presParOf" srcId="{3F069B68-7D40-4183-AF04-411C561EC8FF}" destId="{67CC1D52-B579-4D4E-A590-CFDC88079839}" srcOrd="1" destOrd="0" presId="urn:microsoft.com/office/officeart/2005/8/layout/architecture"/>
    <dgm:cxn modelId="{298D631C-6D99-4F1A-8230-D43C1475EAC2}" type="presParOf" srcId="{095F0B42-A8A7-4BEE-9B0E-238095E06218}" destId="{6A738CE4-9111-4F2D-95CE-1AE156B993A5}" srcOrd="1" destOrd="0" presId="urn:microsoft.com/office/officeart/2005/8/layout/architecture"/>
    <dgm:cxn modelId="{1854A8D8-86F2-4457-9960-6C8701FAE6B7}" type="presParOf" srcId="{095F0B42-A8A7-4BEE-9B0E-238095E06218}" destId="{A0EB1B18-D028-41EE-AA15-4F6D85551C65}" srcOrd="2" destOrd="0" presId="urn:microsoft.com/office/officeart/2005/8/layout/architecture"/>
    <dgm:cxn modelId="{B2DCD0B5-A777-4DB0-9C22-11ECA56A2350}" type="presParOf" srcId="{A0EB1B18-D028-41EE-AA15-4F6D85551C65}" destId="{AF5617EB-4316-4D13-9E34-492DF528BBF7}" srcOrd="0" destOrd="0" presId="urn:microsoft.com/office/officeart/2005/8/layout/architecture"/>
    <dgm:cxn modelId="{0AC8EEE6-B0F0-4854-B417-C06204C34734}" type="presParOf" srcId="{A0EB1B18-D028-41EE-AA15-4F6D85551C65}" destId="{77B3E576-6BE0-48DC-B295-F4304CC213EC}" srcOrd="1" destOrd="0" presId="urn:microsoft.com/office/officeart/2005/8/layout/architecture"/>
    <dgm:cxn modelId="{0468A96F-A8C6-4138-8880-27ED5DDA431C}" type="presParOf" srcId="{C23DA3AC-BDE7-490C-87E6-C4FBEB0881E3}" destId="{BF3F2DFF-62B2-4546-8526-456E3F65A94D}" srcOrd="1" destOrd="0" presId="urn:microsoft.com/office/officeart/2005/8/layout/architecture"/>
    <dgm:cxn modelId="{F9C4D9C9-F6B0-4E72-9500-9DB9B8BC303B}" type="presParOf" srcId="{C23DA3AC-BDE7-490C-87E6-C4FBEB0881E3}" destId="{AE4BBE58-B100-46C5-89C9-616661EA690D}" srcOrd="2" destOrd="0" presId="urn:microsoft.com/office/officeart/2005/8/layout/architecture"/>
    <dgm:cxn modelId="{B4253145-2020-4D45-B1B1-91B5798BF338}" type="presParOf" srcId="{AE4BBE58-B100-46C5-89C9-616661EA690D}" destId="{8FA2F27F-266E-4755-8EB6-17D58469041E}" srcOrd="0" destOrd="0" presId="urn:microsoft.com/office/officeart/2005/8/layout/architecture"/>
    <dgm:cxn modelId="{65F76CED-1A59-44B5-BFB4-771208FC0EB0}" type="presParOf" srcId="{AE4BBE58-B100-46C5-89C9-616661EA690D}" destId="{3B8EB115-3E31-4319-B8D1-AFE72C76A76D}" srcOrd="1" destOrd="0" presId="urn:microsoft.com/office/officeart/2005/8/layout/architecture"/>
    <dgm:cxn modelId="{2CD2A884-2885-48E7-A706-C376EA6A0EC9}" type="presParOf" srcId="{AE4BBE58-B100-46C5-89C9-616661EA690D}" destId="{2366C6A3-E045-493D-A916-F2FD4611C624}" srcOrd="2" destOrd="0" presId="urn:microsoft.com/office/officeart/2005/8/layout/architecture"/>
    <dgm:cxn modelId="{24B53DA9-14B9-4DA1-8F57-7C1A278D358A}" type="presParOf" srcId="{2366C6A3-E045-493D-A916-F2FD4611C624}" destId="{80F7A91A-83B6-4191-B8DB-C4666EF0D728}" srcOrd="0" destOrd="0" presId="urn:microsoft.com/office/officeart/2005/8/layout/architecture"/>
    <dgm:cxn modelId="{A8D2FCAB-E71D-495F-B33A-E0C224E3408F}" type="presParOf" srcId="{80F7A91A-83B6-4191-B8DB-C4666EF0D728}" destId="{52137FEE-E58C-4F84-ACF5-5A9DCA40CB94}" srcOrd="0" destOrd="0" presId="urn:microsoft.com/office/officeart/2005/8/layout/architecture"/>
    <dgm:cxn modelId="{451B886A-3E8C-4FA8-BB61-9D947B815477}" type="presParOf" srcId="{80F7A91A-83B6-4191-B8DB-C4666EF0D728}" destId="{C4A74578-8147-4021-8A03-7B193AAEAEC6}" srcOrd="1" destOrd="0" presId="urn:microsoft.com/office/officeart/2005/8/layout/architecture"/>
    <dgm:cxn modelId="{FE753904-DC6D-4153-9729-CCA92A7580A3}" type="presParOf" srcId="{80F7A91A-83B6-4191-B8DB-C4666EF0D728}" destId="{D05D7CC7-709D-4055-8EA9-1BA7D49BE397}" srcOrd="2" destOrd="0" presId="urn:microsoft.com/office/officeart/2005/8/layout/architecture"/>
    <dgm:cxn modelId="{E0347BE0-1F36-4C52-8577-CFB1618CDC7D}" type="presParOf" srcId="{D05D7CC7-709D-4055-8EA9-1BA7D49BE397}" destId="{B14FF926-1C2C-48AF-A43D-3C4B9292BF7A}" srcOrd="0" destOrd="0" presId="urn:microsoft.com/office/officeart/2005/8/layout/architecture"/>
    <dgm:cxn modelId="{C53B6D6B-190C-450D-811D-B9582DD14483}" type="presParOf" srcId="{B14FF926-1C2C-48AF-A43D-3C4B9292BF7A}" destId="{D6D53CCB-BA14-497E-89C3-0E904AD3329D}" srcOrd="0" destOrd="0" presId="urn:microsoft.com/office/officeart/2005/8/layout/architecture"/>
    <dgm:cxn modelId="{74E12E7C-BCBC-4D78-BFE0-747ADEC3A9B2}" type="presParOf" srcId="{B14FF926-1C2C-48AF-A43D-3C4B9292BF7A}" destId="{C46BD147-E4E5-4098-BBC6-053DD2799046}" srcOrd="1" destOrd="0" presId="urn:microsoft.com/office/officeart/2005/8/layout/architecture"/>
    <dgm:cxn modelId="{D152837F-8896-4762-B4CD-A4C56C3B5235}" type="presParOf" srcId="{D05D7CC7-709D-4055-8EA9-1BA7D49BE397}" destId="{A369086B-A8EF-41E8-99D1-A98CB154C1DC}" srcOrd="1" destOrd="0" presId="urn:microsoft.com/office/officeart/2005/8/layout/architecture"/>
    <dgm:cxn modelId="{86391810-16A2-4E65-BA3F-AFD983021E05}" type="presParOf" srcId="{D05D7CC7-709D-4055-8EA9-1BA7D49BE397}" destId="{55C49932-C3C0-4731-87DA-C86C73F69425}" srcOrd="2" destOrd="0" presId="urn:microsoft.com/office/officeart/2005/8/layout/architecture"/>
    <dgm:cxn modelId="{157D4B5C-23DB-45B8-99FB-5228462066AD}" type="presParOf" srcId="{55C49932-C3C0-4731-87DA-C86C73F69425}" destId="{6ED87005-12D8-4FC4-9A7E-3F721F2D1BE6}" srcOrd="0" destOrd="0" presId="urn:microsoft.com/office/officeart/2005/8/layout/architecture"/>
    <dgm:cxn modelId="{16A5A6DF-785B-4C7C-910C-187149216F18}" type="presParOf" srcId="{55C49932-C3C0-4731-87DA-C86C73F69425}" destId="{3F0FBA4E-416F-4D9E-BAB5-991B79783823}" srcOrd="1" destOrd="0" presId="urn:microsoft.com/office/officeart/2005/8/layout/architecture"/>
    <dgm:cxn modelId="{103369AD-1EEF-4222-9D84-E92DAF5DA4CB}" type="presParOf" srcId="{C23DA3AC-BDE7-490C-87E6-C4FBEB0881E3}" destId="{E9C86B34-8FA0-4658-A066-7AE513094C66}" srcOrd="3" destOrd="0" presId="urn:microsoft.com/office/officeart/2005/8/layout/architecture"/>
    <dgm:cxn modelId="{26CC9FBC-59BC-4AF2-8F5E-8088095D051F}" type="presParOf" srcId="{C23DA3AC-BDE7-490C-87E6-C4FBEB0881E3}" destId="{F80DED7D-45BC-47F1-A086-787D830BA474}" srcOrd="4" destOrd="0" presId="urn:microsoft.com/office/officeart/2005/8/layout/architecture"/>
    <dgm:cxn modelId="{2B93F016-7E80-4EA1-AC4D-92DA95EB9575}" type="presParOf" srcId="{F80DED7D-45BC-47F1-A086-787D830BA474}" destId="{CD758972-312B-4F09-A218-C81BD5ADE06C}" srcOrd="0" destOrd="0" presId="urn:microsoft.com/office/officeart/2005/8/layout/architecture"/>
    <dgm:cxn modelId="{4BD237E2-EABB-479F-B867-42C913D35BAB}" type="presParOf" srcId="{F80DED7D-45BC-47F1-A086-787D830BA474}" destId="{2745481C-C644-4588-B477-2FEEECB0E121}" srcOrd="1" destOrd="0" presId="urn:microsoft.com/office/officeart/2005/8/layout/architecture"/>
    <dgm:cxn modelId="{B5DF84F4-69DE-42C2-B566-D811111A69B3}" type="presParOf" srcId="{F80DED7D-45BC-47F1-A086-787D830BA474}" destId="{EAA5B193-7484-460F-A63D-B16D0736644C}" srcOrd="2" destOrd="0" presId="urn:microsoft.com/office/officeart/2005/8/layout/architecture"/>
    <dgm:cxn modelId="{D4E80379-76BA-4580-9267-017091C7DA37}" type="presParOf" srcId="{EAA5B193-7484-460F-A63D-B16D0736644C}" destId="{2A91E1D9-7F59-44AD-80B2-00071221E955}" srcOrd="0" destOrd="0" presId="urn:microsoft.com/office/officeart/2005/8/layout/architecture"/>
    <dgm:cxn modelId="{838A0E3D-A7F5-4C37-92B4-370BC9ECC52C}" type="presParOf" srcId="{2A91E1D9-7F59-44AD-80B2-00071221E955}" destId="{437F0B8F-EB72-4B96-AB96-84DC38E8F652}" srcOrd="0" destOrd="0" presId="urn:microsoft.com/office/officeart/2005/8/layout/architecture"/>
    <dgm:cxn modelId="{5621D8A7-34B4-48FF-86E1-F1BEF640D625}" type="presParOf" srcId="{2A91E1D9-7F59-44AD-80B2-00071221E955}" destId="{735D5C17-07E5-434C-A650-852D696D9048}" srcOrd="1" destOrd="0" presId="urn:microsoft.com/office/officeart/2005/8/layout/architecture"/>
    <dgm:cxn modelId="{0DF2EF7A-EB53-436F-B642-84A4A01123A5}" type="presParOf" srcId="{2A91E1D9-7F59-44AD-80B2-00071221E955}" destId="{669CA8C9-464F-40B3-96D5-8EF6167DA1EA}" srcOrd="2" destOrd="0" presId="urn:microsoft.com/office/officeart/2005/8/layout/architecture"/>
    <dgm:cxn modelId="{A4CD1B4B-510B-46FD-B902-F07FCED8431B}" type="presParOf" srcId="{669CA8C9-464F-40B3-96D5-8EF6167DA1EA}" destId="{0AE01062-4686-46CB-81BC-6F1B23FD0D32}" srcOrd="0" destOrd="0" presId="urn:microsoft.com/office/officeart/2005/8/layout/architecture"/>
    <dgm:cxn modelId="{49DED904-982C-4789-86C6-37E89F037257}" type="presParOf" srcId="{0AE01062-4686-46CB-81BC-6F1B23FD0D32}" destId="{D8CD6BF2-830E-456A-9761-01E594BAAD6E}" srcOrd="0" destOrd="0" presId="urn:microsoft.com/office/officeart/2005/8/layout/architecture"/>
    <dgm:cxn modelId="{A7B1E8F5-7AB6-4112-82CB-FE85852977DE}" type="presParOf" srcId="{0AE01062-4686-46CB-81BC-6F1B23FD0D32}" destId="{67A89BFA-B9D9-4CD0-8EAC-0CF2EE9BB67A}" srcOrd="1" destOrd="0" presId="urn:microsoft.com/office/officeart/2005/8/layout/architecture"/>
    <dgm:cxn modelId="{0D932AE6-872F-4740-9F5B-E87718D68704}" type="presParOf" srcId="{EAA5B193-7484-460F-A63D-B16D0736644C}" destId="{19389916-BBA2-4741-8FD1-749F4493CBD1}" srcOrd="1" destOrd="0" presId="urn:microsoft.com/office/officeart/2005/8/layout/architecture"/>
    <dgm:cxn modelId="{353EBCD9-3C3A-4742-BF7F-AC23241F5BA4}" type="presParOf" srcId="{EAA5B193-7484-460F-A63D-B16D0736644C}" destId="{A8C8D5D6-EB75-4736-B0C0-51C2A34156F7}" srcOrd="2" destOrd="0" presId="urn:microsoft.com/office/officeart/2005/8/layout/architecture"/>
    <dgm:cxn modelId="{EE5C85AE-3ABA-407C-89C7-FAB57B49A35D}" type="presParOf" srcId="{A8C8D5D6-EB75-4736-B0C0-51C2A34156F7}" destId="{817E594C-07E0-4AC6-8005-22ACBBB70337}" srcOrd="0" destOrd="0" presId="urn:microsoft.com/office/officeart/2005/8/layout/architecture"/>
    <dgm:cxn modelId="{B8D5C38F-84C8-4237-9470-802473A408D4}" type="presParOf" srcId="{A8C8D5D6-EB75-4736-B0C0-51C2A34156F7}" destId="{D433B104-C462-45CC-80DF-5E143C235A22}" srcOrd="1" destOrd="0" presId="urn:microsoft.com/office/officeart/2005/8/layout/architecture"/>
    <dgm:cxn modelId="{8EC0D01C-0EA1-4BAA-ABFB-AB4ED2CA77BF}" type="presParOf" srcId="{A8C8D5D6-EB75-4736-B0C0-51C2A34156F7}" destId="{460D0400-8EF1-458D-A354-878AD2F37CE6}" srcOrd="2" destOrd="0" presId="urn:microsoft.com/office/officeart/2005/8/layout/architecture"/>
    <dgm:cxn modelId="{8892ED34-693D-4B8A-9518-12B7498EF486}" type="presParOf" srcId="{460D0400-8EF1-458D-A354-878AD2F37CE6}" destId="{58940A0A-7192-4F4A-BE7F-00C864C80DAD}" srcOrd="0" destOrd="0" presId="urn:microsoft.com/office/officeart/2005/8/layout/architecture"/>
    <dgm:cxn modelId="{3BA0C371-BE89-4003-BD17-F4CC819CAA49}" type="presParOf" srcId="{58940A0A-7192-4F4A-BE7F-00C864C80DAD}" destId="{B7C4684A-186F-4A2F-B8EC-FCAB309763D1}" srcOrd="0" destOrd="0" presId="urn:microsoft.com/office/officeart/2005/8/layout/architecture"/>
    <dgm:cxn modelId="{C4A41EE5-8923-4A46-BE95-735F8C109AAA}" type="presParOf" srcId="{58940A0A-7192-4F4A-BE7F-00C864C80DAD}" destId="{74597ED2-E9D9-43F5-9C92-7AE78A6BEEA5}" srcOrd="1" destOrd="0" presId="urn:microsoft.com/office/officeart/2005/8/layout/architectur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A3B51E-D99C-4BEC-A3EC-CB6DFEA60094}">
      <dsp:nvSpPr>
        <dsp:cNvPr id="0" name=""/>
        <dsp:cNvSpPr/>
      </dsp:nvSpPr>
      <dsp:spPr>
        <a:xfrm>
          <a:off x="2040283" y="0"/>
          <a:ext cx="2505124" cy="1899193"/>
        </a:xfrm>
        <a:prstGeom prst="trapezoid">
          <a:avLst>
            <a:gd name="adj" fmla="val 65952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 dirty="0"/>
        </a:p>
      </dsp:txBody>
      <dsp:txXfrm>
        <a:off x="2040283" y="0"/>
        <a:ext cx="2505124" cy="1899193"/>
      </dsp:txXfrm>
    </dsp:sp>
    <dsp:sp modelId="{BD149164-7C14-4D59-980E-6590A9B646BE}">
      <dsp:nvSpPr>
        <dsp:cNvPr id="0" name=""/>
        <dsp:cNvSpPr/>
      </dsp:nvSpPr>
      <dsp:spPr>
        <a:xfrm>
          <a:off x="1229507" y="1899193"/>
          <a:ext cx="4126675" cy="1231778"/>
        </a:xfrm>
        <a:prstGeom prst="trapezoid">
          <a:avLst>
            <a:gd name="adj" fmla="val 65952"/>
          </a:avLst>
        </a:prstGeom>
        <a:solidFill>
          <a:schemeClr val="accent4">
            <a:hueOff val="3973518"/>
            <a:satOff val="1122"/>
            <a:lumOff val="-127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chemeClr val="bg1"/>
              </a:solidFill>
            </a:rPr>
            <a:t>Fee-for-service</a:t>
          </a:r>
        </a:p>
      </dsp:txBody>
      <dsp:txXfrm>
        <a:off x="1951675" y="1899193"/>
        <a:ext cx="2682339" cy="1231778"/>
      </dsp:txXfrm>
    </dsp:sp>
    <dsp:sp modelId="{D6B7EEF8-A14A-4CCE-BB26-078622368332}">
      <dsp:nvSpPr>
        <dsp:cNvPr id="0" name=""/>
        <dsp:cNvSpPr/>
      </dsp:nvSpPr>
      <dsp:spPr>
        <a:xfrm>
          <a:off x="0" y="3130971"/>
          <a:ext cx="6585691" cy="1861845"/>
        </a:xfrm>
        <a:prstGeom prst="trapezoid">
          <a:avLst>
            <a:gd name="adj" fmla="val 65952"/>
          </a:avLst>
        </a:prstGeom>
        <a:solidFill>
          <a:schemeClr val="accent4">
            <a:hueOff val="7947036"/>
            <a:satOff val="2244"/>
            <a:lumOff val="-255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i="0" kern="1200" dirty="0">
              <a:solidFill>
                <a:schemeClr val="bg1"/>
              </a:solidFill>
            </a:rPr>
            <a:t>Partial Capitation</a:t>
          </a:r>
          <a:endParaRPr lang="en-US" sz="3000" b="1" kern="1200" dirty="0">
            <a:solidFill>
              <a:schemeClr val="bg1"/>
            </a:solidFill>
          </a:endParaRPr>
        </a:p>
      </dsp:txBody>
      <dsp:txXfrm>
        <a:off x="1152495" y="3130971"/>
        <a:ext cx="4280699" cy="18618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DAFEAA-FDCA-4E9F-B113-814906108A46}">
      <dsp:nvSpPr>
        <dsp:cNvPr id="0" name=""/>
        <dsp:cNvSpPr/>
      </dsp:nvSpPr>
      <dsp:spPr>
        <a:xfrm>
          <a:off x="7241" y="4372548"/>
          <a:ext cx="3732431" cy="1978561"/>
        </a:xfrm>
        <a:prstGeom prst="roundRect">
          <a:avLst>
            <a:gd name="adj" fmla="val 10000"/>
          </a:avLst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 dirty="0"/>
            <a:t>Asthma</a:t>
          </a:r>
        </a:p>
      </dsp:txBody>
      <dsp:txXfrm>
        <a:off x="65191" y="4430498"/>
        <a:ext cx="3616531" cy="1862661"/>
      </dsp:txXfrm>
    </dsp:sp>
    <dsp:sp modelId="{EE0D5E96-A47E-45AC-8D40-096406B7C3D7}">
      <dsp:nvSpPr>
        <dsp:cNvPr id="0" name=""/>
        <dsp:cNvSpPr/>
      </dsp:nvSpPr>
      <dsp:spPr>
        <a:xfrm>
          <a:off x="7241" y="2186341"/>
          <a:ext cx="3732431" cy="1978561"/>
        </a:xfrm>
        <a:prstGeom prst="roundRect">
          <a:avLst>
            <a:gd name="adj" fmla="val 10000"/>
          </a:avLst>
        </a:prstGeom>
        <a:solidFill>
          <a:schemeClr val="accent5">
            <a:tint val="99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Arrythmia/Heart Block</a:t>
          </a:r>
        </a:p>
      </dsp:txBody>
      <dsp:txXfrm>
        <a:off x="65191" y="2244291"/>
        <a:ext cx="3616531" cy="1862661"/>
      </dsp:txXfrm>
    </dsp:sp>
    <dsp:sp modelId="{669536CF-6074-40D0-A45E-D691348BE3E8}">
      <dsp:nvSpPr>
        <dsp:cNvPr id="0" name=""/>
        <dsp:cNvSpPr/>
      </dsp:nvSpPr>
      <dsp:spPr>
        <a:xfrm>
          <a:off x="7241" y="133"/>
          <a:ext cx="1827831" cy="1978561"/>
        </a:xfrm>
        <a:prstGeom prst="roundRect">
          <a:avLst>
            <a:gd name="adj" fmla="val 10000"/>
          </a:avLst>
        </a:prstGeom>
        <a:solidFill>
          <a:schemeClr val="accent5">
            <a:tint val="8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Heart failure</a:t>
          </a:r>
        </a:p>
      </dsp:txBody>
      <dsp:txXfrm>
        <a:off x="60776" y="53668"/>
        <a:ext cx="1720761" cy="1871491"/>
      </dsp:txXfrm>
    </dsp:sp>
    <dsp:sp modelId="{AF5617EB-4316-4D13-9E34-492DF528BBF7}">
      <dsp:nvSpPr>
        <dsp:cNvPr id="0" name=""/>
        <dsp:cNvSpPr/>
      </dsp:nvSpPr>
      <dsp:spPr>
        <a:xfrm>
          <a:off x="1911841" y="133"/>
          <a:ext cx="1827831" cy="1978561"/>
        </a:xfrm>
        <a:prstGeom prst="roundRect">
          <a:avLst>
            <a:gd name="adj" fmla="val 10000"/>
          </a:avLst>
        </a:prstGeom>
        <a:solidFill>
          <a:schemeClr val="accent5">
            <a:tint val="8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COPD</a:t>
          </a:r>
        </a:p>
      </dsp:txBody>
      <dsp:txXfrm>
        <a:off x="1965376" y="53668"/>
        <a:ext cx="1720761" cy="1871491"/>
      </dsp:txXfrm>
    </dsp:sp>
    <dsp:sp modelId="{8FA2F27F-266E-4755-8EB6-17D58469041E}">
      <dsp:nvSpPr>
        <dsp:cNvPr id="0" name=""/>
        <dsp:cNvSpPr/>
      </dsp:nvSpPr>
      <dsp:spPr>
        <a:xfrm>
          <a:off x="4046748" y="4372548"/>
          <a:ext cx="3732431" cy="1978561"/>
        </a:xfrm>
        <a:prstGeom prst="roundRect">
          <a:avLst>
            <a:gd name="adj" fmla="val 10000"/>
          </a:avLst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 dirty="0"/>
            <a:t>Hypertension</a:t>
          </a:r>
        </a:p>
      </dsp:txBody>
      <dsp:txXfrm>
        <a:off x="4104698" y="4430498"/>
        <a:ext cx="3616531" cy="1862661"/>
      </dsp:txXfrm>
    </dsp:sp>
    <dsp:sp modelId="{52137FEE-E58C-4F84-ACF5-5A9DCA40CB94}">
      <dsp:nvSpPr>
        <dsp:cNvPr id="0" name=""/>
        <dsp:cNvSpPr/>
      </dsp:nvSpPr>
      <dsp:spPr>
        <a:xfrm>
          <a:off x="4046748" y="2186341"/>
          <a:ext cx="3732431" cy="1978561"/>
        </a:xfrm>
        <a:prstGeom prst="roundRect">
          <a:avLst>
            <a:gd name="adj" fmla="val 10000"/>
          </a:avLst>
        </a:prstGeom>
        <a:solidFill>
          <a:schemeClr val="accent5">
            <a:tint val="99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Coronary Artery Disease</a:t>
          </a:r>
        </a:p>
      </dsp:txBody>
      <dsp:txXfrm>
        <a:off x="4104698" y="2244291"/>
        <a:ext cx="3616531" cy="1862661"/>
      </dsp:txXfrm>
    </dsp:sp>
    <dsp:sp modelId="{D6D53CCB-BA14-497E-89C3-0E904AD3329D}">
      <dsp:nvSpPr>
        <dsp:cNvPr id="0" name=""/>
        <dsp:cNvSpPr/>
      </dsp:nvSpPr>
      <dsp:spPr>
        <a:xfrm>
          <a:off x="4046748" y="133"/>
          <a:ext cx="1827831" cy="1978561"/>
        </a:xfrm>
        <a:prstGeom prst="roundRect">
          <a:avLst>
            <a:gd name="adj" fmla="val 10000"/>
          </a:avLst>
        </a:prstGeom>
        <a:solidFill>
          <a:schemeClr val="accent5">
            <a:tint val="8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GERD</a:t>
          </a:r>
        </a:p>
      </dsp:txBody>
      <dsp:txXfrm>
        <a:off x="4100283" y="53668"/>
        <a:ext cx="1720761" cy="1871491"/>
      </dsp:txXfrm>
    </dsp:sp>
    <dsp:sp modelId="{6ED87005-12D8-4FC4-9A7E-3F721F2D1BE6}">
      <dsp:nvSpPr>
        <dsp:cNvPr id="0" name=""/>
        <dsp:cNvSpPr/>
      </dsp:nvSpPr>
      <dsp:spPr>
        <a:xfrm>
          <a:off x="5951349" y="133"/>
          <a:ext cx="1827831" cy="1978561"/>
        </a:xfrm>
        <a:prstGeom prst="roundRect">
          <a:avLst>
            <a:gd name="adj" fmla="val 10000"/>
          </a:avLst>
        </a:prstGeom>
        <a:solidFill>
          <a:schemeClr val="accent5">
            <a:tint val="8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Ulcerative Colitis</a:t>
          </a:r>
        </a:p>
      </dsp:txBody>
      <dsp:txXfrm>
        <a:off x="6004884" y="53668"/>
        <a:ext cx="1720761" cy="1871491"/>
      </dsp:txXfrm>
    </dsp:sp>
    <dsp:sp modelId="{CD758972-312B-4F09-A218-C81BD5ADE06C}">
      <dsp:nvSpPr>
        <dsp:cNvPr id="0" name=""/>
        <dsp:cNvSpPr/>
      </dsp:nvSpPr>
      <dsp:spPr>
        <a:xfrm>
          <a:off x="8086255" y="4372548"/>
          <a:ext cx="3809200" cy="1978561"/>
        </a:xfrm>
        <a:prstGeom prst="roundRect">
          <a:avLst>
            <a:gd name="adj" fmla="val 10000"/>
          </a:avLst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 dirty="0"/>
            <a:t>Diabetes</a:t>
          </a:r>
        </a:p>
      </dsp:txBody>
      <dsp:txXfrm>
        <a:off x="8144205" y="4430498"/>
        <a:ext cx="3693300" cy="1862661"/>
      </dsp:txXfrm>
    </dsp:sp>
    <dsp:sp modelId="{437F0B8F-EB72-4B96-AB96-84DC38E8F652}">
      <dsp:nvSpPr>
        <dsp:cNvPr id="0" name=""/>
        <dsp:cNvSpPr/>
      </dsp:nvSpPr>
      <dsp:spPr>
        <a:xfrm>
          <a:off x="8086255" y="2186341"/>
          <a:ext cx="1827831" cy="1978561"/>
        </a:xfrm>
        <a:prstGeom prst="roundRect">
          <a:avLst>
            <a:gd name="adj" fmla="val 10000"/>
          </a:avLst>
        </a:prstGeom>
        <a:solidFill>
          <a:schemeClr val="accent5">
            <a:tint val="99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Low Back Pain</a:t>
          </a:r>
        </a:p>
      </dsp:txBody>
      <dsp:txXfrm>
        <a:off x="8139790" y="2239876"/>
        <a:ext cx="1720761" cy="1871491"/>
      </dsp:txXfrm>
    </dsp:sp>
    <dsp:sp modelId="{D8CD6BF2-830E-456A-9761-01E594BAAD6E}">
      <dsp:nvSpPr>
        <dsp:cNvPr id="0" name=""/>
        <dsp:cNvSpPr/>
      </dsp:nvSpPr>
      <dsp:spPr>
        <a:xfrm>
          <a:off x="8086255" y="133"/>
          <a:ext cx="1827831" cy="1978561"/>
        </a:xfrm>
        <a:prstGeom prst="roundRect">
          <a:avLst>
            <a:gd name="adj" fmla="val 10000"/>
          </a:avLst>
        </a:prstGeom>
        <a:solidFill>
          <a:schemeClr val="accent5">
            <a:tint val="8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Crohn’s Disease</a:t>
          </a:r>
        </a:p>
      </dsp:txBody>
      <dsp:txXfrm>
        <a:off x="8139790" y="53668"/>
        <a:ext cx="1720761" cy="1871491"/>
      </dsp:txXfrm>
    </dsp:sp>
    <dsp:sp modelId="{817E594C-07E0-4AC6-8005-22ACBBB70337}">
      <dsp:nvSpPr>
        <dsp:cNvPr id="0" name=""/>
        <dsp:cNvSpPr/>
      </dsp:nvSpPr>
      <dsp:spPr>
        <a:xfrm>
          <a:off x="10067625" y="2186341"/>
          <a:ext cx="1827831" cy="1978561"/>
        </a:xfrm>
        <a:prstGeom prst="roundRect">
          <a:avLst>
            <a:gd name="adj" fmla="val 10000"/>
          </a:avLst>
        </a:prstGeom>
        <a:solidFill>
          <a:schemeClr val="accent5">
            <a:tint val="99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Trauma/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Stressors Disorders</a:t>
          </a:r>
        </a:p>
      </dsp:txBody>
      <dsp:txXfrm>
        <a:off x="10121160" y="2239876"/>
        <a:ext cx="1720761" cy="1871491"/>
      </dsp:txXfrm>
    </dsp:sp>
    <dsp:sp modelId="{B7C4684A-186F-4A2F-B8EC-FCAB309763D1}">
      <dsp:nvSpPr>
        <dsp:cNvPr id="0" name=""/>
        <dsp:cNvSpPr/>
      </dsp:nvSpPr>
      <dsp:spPr>
        <a:xfrm>
          <a:off x="10067625" y="133"/>
          <a:ext cx="1827831" cy="1978561"/>
        </a:xfrm>
        <a:prstGeom prst="roundRect">
          <a:avLst>
            <a:gd name="adj" fmla="val 10000"/>
          </a:avLst>
        </a:prstGeom>
        <a:solidFill>
          <a:schemeClr val="accent5">
            <a:tint val="8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Osteoarthritis</a:t>
          </a:r>
        </a:p>
      </dsp:txBody>
      <dsp:txXfrm>
        <a:off x="10121160" y="53668"/>
        <a:ext cx="1720761" cy="18714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chitecture">
  <dgm:title val="Architecture Layout"/>
  <dgm:desc val="Use to show hierarchical relationships that build from the bottom up. This layout works well for showing architectural components or objects that build on other objects."/>
  <dgm:catLst>
    <dgm:cat type="hierarchy" pri="4500"/>
    <dgm:cat type="list" pri="24500"/>
    <dgm:cat type="relationship" pri="10500"/>
    <dgm:cat type="officeonline" pri="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b"/>
        </dgm:alg>
      </dgm:if>
      <dgm:else name="Name3">
        <dgm:alg type="lin">
          <dgm:param type="linDir" val="fromR"/>
          <dgm:param type="nodeVertAlign" val="b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B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b"/>
              </dgm:alg>
            </dgm:if>
            <dgm:else name="Name10">
              <dgm:alg type="lin">
                <dgm:param type="linDir" val="fromR"/>
                <dgm:param type="nodeVertAlign" val="b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B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b"/>
                    </dgm:alg>
                  </dgm:if>
                  <dgm:else name="Name17">
                    <dgm:alg type="lin">
                      <dgm:param type="linDir" val="fromR"/>
                      <dgm:param type="nodeVertAlign" val="b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B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b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b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B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b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b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30956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389467" y="4028440"/>
            <a:ext cx="6231467" cy="4570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L="457200" marR="0" lvl="0" indent="-3175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272B2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272B2C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 txBox="1">
            <a:spLocks noGrp="1"/>
          </p:cNvSpPr>
          <p:nvPr>
            <p:ph type="sldNum" idx="12"/>
          </p:nvPr>
        </p:nvSpPr>
        <p:spPr>
          <a:xfrm>
            <a:off x="3970939" y="8829968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603976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  <a:endParaRPr sz="1200" b="0" i="0" u="none" strike="noStrike" cap="none" dirty="0">
              <a:solidFill>
                <a:srgbClr val="603976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6" name="Google Shape;6;n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5788" y="8923738"/>
            <a:ext cx="1549668" cy="278892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:notes"/>
          <p:cNvSpPr txBox="1">
            <a:spLocks noGrp="1"/>
          </p:cNvSpPr>
          <p:nvPr>
            <p:ph type="body" idx="1"/>
          </p:nvPr>
        </p:nvSpPr>
        <p:spPr>
          <a:xfrm>
            <a:off x="389467" y="4028440"/>
            <a:ext cx="6231467" cy="457073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2" name="Google Shape;29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30956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r>
              <a:rPr lang="en-US" dirty="0"/>
              <a:t>Trevor</a:t>
            </a:r>
          </a:p>
          <a:p>
            <a:pPr marL="139700" indent="0">
              <a:buNone/>
            </a:pPr>
            <a:r>
              <a:rPr lang="en-US" dirty="0"/>
              <a:t>Ton of money available</a:t>
            </a:r>
          </a:p>
          <a:p>
            <a:pPr marL="139700" indent="0">
              <a:buNone/>
            </a:pPr>
            <a:r>
              <a:rPr lang="en-US" dirty="0"/>
              <a:t>Clinical tool to support provider success (deployable in its current state)</a:t>
            </a:r>
          </a:p>
          <a:p>
            <a:pPr marL="139700" indent="0">
              <a:buNone/>
            </a:pPr>
            <a:r>
              <a:rPr lang="en-US" dirty="0"/>
              <a:t>This team spoke about multiple chronic conditions being actionable and the modeling confirms that</a:t>
            </a:r>
          </a:p>
          <a:p>
            <a:pPr marL="139700" indent="0">
              <a:buNone/>
            </a:pPr>
            <a:r>
              <a:rPr lang="en-US" dirty="0"/>
              <a:t>Will make a real difference in sick people’s lives</a:t>
            </a:r>
          </a:p>
          <a:p>
            <a:pPr marL="139700" indent="0">
              <a:buNone/>
            </a:pPr>
            <a:r>
              <a:rPr lang="en-US" dirty="0"/>
              <a:t>Total cost of care is harder to support you with our current data—a little bit of boiling the ocean—so chronic conditions SEEMS like the best fit (and chronic conditions a measurable way for us to measure quality)—and a smaller subset of measures but they are driving measurable spend.</a:t>
            </a:r>
          </a:p>
          <a:p>
            <a:pPr marL="139700" indent="0">
              <a:buNone/>
            </a:pPr>
            <a:br>
              <a:rPr lang="en-US" dirty="0"/>
            </a:br>
            <a:r>
              <a:rPr lang="en-US" dirty="0"/>
              <a:t>Let’s get your feedback on HOW we’re planning to do it.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603976"/>
                </a:solidFill>
                <a:latin typeface="Trebuchet MS"/>
                <a:ea typeface="Trebuchet MS"/>
                <a:cs typeface="Trebuchet MS"/>
                <a:sym typeface="Trebuchet MS"/>
              </a:rPr>
              <a:t>10</a:t>
            </a:fld>
            <a:endParaRPr lang="en-US" sz="1200" b="0" i="0" u="none" strike="noStrike" cap="none" dirty="0">
              <a:solidFill>
                <a:srgbClr val="603976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3014506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r>
              <a:rPr lang="en-US" dirty="0"/>
              <a:t>Optumas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603976"/>
                </a:solidFill>
                <a:latin typeface="Trebuchet MS"/>
                <a:ea typeface="Trebuchet MS"/>
                <a:cs typeface="Trebuchet MS"/>
                <a:sym typeface="Trebuchet MS"/>
              </a:rPr>
              <a:t>11</a:t>
            </a:fld>
            <a:endParaRPr lang="en-US" sz="1200" b="0" i="0" u="none" strike="noStrike" cap="none" dirty="0">
              <a:solidFill>
                <a:srgbClr val="603976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4367283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r>
              <a:rPr lang="en-US" dirty="0"/>
              <a:t>Optumas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603976"/>
                </a:solidFill>
                <a:latin typeface="Trebuchet MS"/>
                <a:ea typeface="Trebuchet MS"/>
                <a:cs typeface="Trebuchet MS"/>
                <a:sym typeface="Trebuchet MS"/>
              </a:rPr>
              <a:t>12</a:t>
            </a:fld>
            <a:endParaRPr lang="en-US" sz="1200" b="0" i="0" u="none" strike="noStrike" cap="none" dirty="0">
              <a:solidFill>
                <a:srgbClr val="603976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4479046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r>
              <a:rPr lang="en-US" dirty="0"/>
              <a:t>Optumas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603976"/>
                </a:solidFill>
                <a:latin typeface="Trebuchet MS"/>
                <a:ea typeface="Trebuchet MS"/>
                <a:cs typeface="Trebuchet MS"/>
                <a:sym typeface="Trebuchet MS"/>
              </a:rPr>
              <a:t>13</a:t>
            </a:fld>
            <a:endParaRPr lang="en-US" sz="1200" b="0" i="0" u="none" strike="noStrike" cap="none" dirty="0">
              <a:solidFill>
                <a:srgbClr val="603976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6662312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625" indent="-174625"/>
            <a:r>
              <a:rPr lang="en-US" dirty="0"/>
              <a:t>Trevor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CF69CD7-F5FD-4D46-96EE-1EA0007519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14C9E">
                    <a:lumMod val="75000"/>
                  </a:srgbClr>
                </a:solidFill>
                <a:effectLst/>
                <a:uLnTx/>
                <a:uFillTx/>
                <a:latin typeface="Trebuchet MS" pitchFamily="-100" charset="0"/>
                <a:sym typeface="Trebuchet MS" pitchFamily="-100" charset="0"/>
              </a:rPr>
              <a:pPr marL="0" marR="0" lvl="0" indent="0" algn="r" defTabSz="584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814C9E">
                  <a:lumMod val="75000"/>
                </a:srgbClr>
              </a:solidFill>
              <a:effectLst/>
              <a:uLnTx/>
              <a:uFillTx/>
              <a:latin typeface="Trebuchet MS" pitchFamily="-100" charset="0"/>
              <a:sym typeface="Trebuchet MS" pitchFamily="-1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2430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gef8b9a7052_0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9" name="Google Shape;589;gef8b9a7052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gef8b9a7052_0_3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5" name="Google Shape;625;gef8b9a7052_0_3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gef8a004bd8_1_26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9" name="Google Shape;669;gef8a004bd8_1_2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Google Shape;689;gef8b9a7052_0_9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0" name="Google Shape;690;gef8b9a7052_0_9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Google Shape;704;gef8b9a7052_0_12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5" name="Google Shape;705;gef8b9a7052_0_12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9" name="Google Shape;299;p2:notes"/>
          <p:cNvSpPr txBox="1">
            <a:spLocks noGrp="1"/>
          </p:cNvSpPr>
          <p:nvPr>
            <p:ph type="body" idx="1"/>
          </p:nvPr>
        </p:nvSpPr>
        <p:spPr>
          <a:xfrm>
            <a:off x="381000" y="3962400"/>
            <a:ext cx="60960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272B2C"/>
              </a:buClr>
              <a:buSzPts val="1400"/>
              <a:buNone/>
            </a:pPr>
            <a:endParaRPr dirty="0"/>
          </a:p>
          <a:p>
            <a:pPr marL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272B2C"/>
              </a:buClr>
              <a:buSzPts val="1400"/>
              <a:buNone/>
            </a:pPr>
            <a:endParaRPr dirty="0"/>
          </a:p>
        </p:txBody>
      </p:sp>
      <p:sp>
        <p:nvSpPr>
          <p:cNvPr id="300" name="Google Shape;300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603976"/>
              </a:buClr>
              <a:buSzPts val="1200"/>
              <a:buFont typeface="Trebuchet MS"/>
              <a:buNone/>
            </a:pPr>
            <a:fld id="{00000000-1234-1234-1234-123412341234}" type="slidenum">
              <a:rPr lang="en-US"/>
              <a:t>2</a:t>
            </a:fld>
            <a:endParaRPr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gf0460aeec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5" name="Google Shape;715;gf0460aeec7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" name="Google Shape;716;gf0460aeec7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20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gf0460aeec7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4" name="Google Shape;724;gf0460aeec7_2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5" name="Google Shape;725;gf0460aeec7_2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21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603976"/>
                </a:solidFill>
                <a:latin typeface="Trebuchet MS"/>
                <a:ea typeface="Trebuchet MS"/>
                <a:cs typeface="Trebuchet MS"/>
                <a:sym typeface="Trebuchet MS"/>
              </a:rPr>
              <a:t>22</a:t>
            </a:fld>
            <a:endParaRPr lang="en-US" sz="1200" b="0" i="0" u="none" strike="noStrike" cap="none" dirty="0">
              <a:solidFill>
                <a:srgbClr val="603976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0528155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3:notes"/>
          <p:cNvSpPr txBox="1">
            <a:spLocks noGrp="1"/>
          </p:cNvSpPr>
          <p:nvPr>
            <p:ph type="body" idx="1"/>
          </p:nvPr>
        </p:nvSpPr>
        <p:spPr>
          <a:xfrm>
            <a:off x="389467" y="4028440"/>
            <a:ext cx="6231467" cy="457073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17" name="Google Shape;31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30956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5:notes"/>
          <p:cNvSpPr txBox="1">
            <a:spLocks noGrp="1"/>
          </p:cNvSpPr>
          <p:nvPr>
            <p:ph type="body" idx="1"/>
          </p:nvPr>
        </p:nvSpPr>
        <p:spPr>
          <a:xfrm>
            <a:off x="389467" y="4028440"/>
            <a:ext cx="6231467" cy="457073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59" name="Google Shape;35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30956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6:notes"/>
          <p:cNvSpPr txBox="1">
            <a:spLocks noGrp="1"/>
          </p:cNvSpPr>
          <p:nvPr>
            <p:ph type="body" idx="1"/>
          </p:nvPr>
        </p:nvSpPr>
        <p:spPr>
          <a:xfrm>
            <a:off x="389467" y="4028440"/>
            <a:ext cx="6231467" cy="457073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sp>
        <p:nvSpPr>
          <p:cNvPr id="374" name="Google Shape;37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30956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603976"/>
                </a:solidFill>
                <a:latin typeface="Trebuchet MS"/>
                <a:ea typeface="Trebuchet MS"/>
                <a:cs typeface="Trebuchet MS"/>
                <a:sym typeface="Trebuchet MS"/>
              </a:rPr>
              <a:t>6</a:t>
            </a:fld>
            <a:endParaRPr lang="en-US" sz="1200" b="0" i="0" u="none" strike="noStrike" cap="none" dirty="0">
              <a:solidFill>
                <a:srgbClr val="603976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8422171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r>
              <a:rPr lang="en-US" dirty="0"/>
              <a:t>Optumas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603976"/>
                </a:solidFill>
                <a:latin typeface="Trebuchet MS"/>
                <a:ea typeface="Trebuchet MS"/>
                <a:cs typeface="Trebuchet MS"/>
                <a:sym typeface="Trebuchet MS"/>
              </a:rPr>
              <a:t>7</a:t>
            </a:fld>
            <a:endParaRPr lang="en-US" sz="1200" b="0" i="0" u="none" strike="noStrike" cap="none" dirty="0">
              <a:solidFill>
                <a:srgbClr val="603976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0064653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r>
              <a:rPr lang="en-US" dirty="0"/>
              <a:t>Optumas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603976"/>
                </a:solidFill>
                <a:latin typeface="Trebuchet MS"/>
                <a:ea typeface="Trebuchet MS"/>
                <a:cs typeface="Trebuchet MS"/>
                <a:sym typeface="Trebuchet MS"/>
              </a:rPr>
              <a:t>8</a:t>
            </a:fld>
            <a:endParaRPr lang="en-US" sz="1200" b="0" i="0" u="none" strike="noStrike" cap="none" dirty="0">
              <a:solidFill>
                <a:srgbClr val="603976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927680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603976"/>
                </a:solidFill>
                <a:latin typeface="Trebuchet MS"/>
                <a:ea typeface="Trebuchet MS"/>
                <a:cs typeface="Trebuchet MS"/>
                <a:sym typeface="Trebuchet MS"/>
              </a:rPr>
              <a:t>9</a:t>
            </a:fld>
            <a:endParaRPr lang="en-US" sz="1200" b="0" i="0" u="none" strike="noStrike" cap="none" dirty="0">
              <a:solidFill>
                <a:srgbClr val="603976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905041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0.png"/><Relationship Id="rId4" Type="http://schemas.openxmlformats.org/officeDocument/2006/relationships/image" Target="../media/image2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g"/><Relationship Id="rId3" Type="http://schemas.openxmlformats.org/officeDocument/2006/relationships/image" Target="../media/image7.png"/><Relationship Id="rId7" Type="http://schemas.openxmlformats.org/officeDocument/2006/relationships/image" Target="../media/image28.jp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27.jp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0.png"/><Relationship Id="rId4" Type="http://schemas.openxmlformats.org/officeDocument/2006/relationships/image" Target="../media/image19.png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0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0.png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0.png"/><Relationship Id="rId4" Type="http://schemas.openxmlformats.org/officeDocument/2006/relationships/image" Target="../media/image20.png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hite Main + Image Slide">
  <p:cSld name="White Main + Image Slid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9" descr="&quot;&quot;"/>
          <p:cNvSpPr/>
          <p:nvPr/>
        </p:nvSpPr>
        <p:spPr>
          <a:xfrm>
            <a:off x="-1" y="2882705"/>
            <a:ext cx="13004801" cy="39882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16700" tIns="58350" rIns="116700" bIns="583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rgbClr val="001254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5" name="Google Shape;15;p9"/>
          <p:cNvSpPr txBox="1">
            <a:spLocks noGrp="1"/>
          </p:cNvSpPr>
          <p:nvPr>
            <p:ph type="body" idx="1"/>
          </p:nvPr>
        </p:nvSpPr>
        <p:spPr>
          <a:xfrm>
            <a:off x="6102362" y="762001"/>
            <a:ext cx="6229160" cy="7766370"/>
          </a:xfrm>
          <a:prstGeom prst="rect">
            <a:avLst/>
          </a:prstGeom>
          <a:solidFill>
            <a:schemeClr val="lt1"/>
          </a:solidFill>
          <a:ln w="57150" cap="flat" cmpd="sng">
            <a:solidFill>
              <a:srgbClr val="00125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409194" algn="l" rtl="0">
              <a:spcBef>
                <a:spcPts val="4200"/>
              </a:spcBef>
              <a:spcAft>
                <a:spcPts val="0"/>
              </a:spcAft>
              <a:buClr>
                <a:srgbClr val="7F7F7F"/>
              </a:buClr>
              <a:buSzPts val="2844"/>
              <a:buFont typeface="Arial"/>
              <a:buChar char="•"/>
              <a:defRPr sz="2844" b="0" i="1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6" name="Google Shape;16;p9"/>
          <p:cNvSpPr txBox="1">
            <a:spLocks noGrp="1"/>
          </p:cNvSpPr>
          <p:nvPr>
            <p:ph type="sldNum" idx="12"/>
          </p:nvPr>
        </p:nvSpPr>
        <p:spPr>
          <a:xfrm>
            <a:off x="10502780" y="9137971"/>
            <a:ext cx="2145811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17" name="Google Shape;17;p9"/>
          <p:cNvSpPr txBox="1">
            <a:spLocks noGrp="1"/>
          </p:cNvSpPr>
          <p:nvPr>
            <p:ph type="body" idx="2"/>
          </p:nvPr>
        </p:nvSpPr>
        <p:spPr>
          <a:xfrm>
            <a:off x="330390" y="3429000"/>
            <a:ext cx="5486231" cy="28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6600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ontent Slide 2">
  <p:cSld name="5_Content Slide 2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9"/>
          <p:cNvSpPr txBox="1">
            <a:spLocks noGrp="1"/>
          </p:cNvSpPr>
          <p:nvPr>
            <p:ph type="body" idx="1"/>
          </p:nvPr>
        </p:nvSpPr>
        <p:spPr>
          <a:xfrm>
            <a:off x="330390" y="2438400"/>
            <a:ext cx="12344024" cy="617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381000" algn="l" rtl="0">
              <a:spcBef>
                <a:spcPts val="4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❖"/>
              <a:defRPr sz="2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58" name="Google Shape;58;p19"/>
          <p:cNvSpPr txBox="1">
            <a:spLocks noGrp="1"/>
          </p:cNvSpPr>
          <p:nvPr>
            <p:ph type="sldNum" idx="12"/>
          </p:nvPr>
        </p:nvSpPr>
        <p:spPr>
          <a:xfrm>
            <a:off x="10502780" y="9137971"/>
            <a:ext cx="2145811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330390" y="624523"/>
            <a:ext cx="12344024" cy="116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5200">
                <a:solidFill>
                  <a:srgbClr val="001254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de-by-Side Content Slide 2">
  <p:cSld name="Side-by-Side Content Slide 2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0"/>
          <p:cNvSpPr txBox="1">
            <a:spLocks noGrp="1"/>
          </p:cNvSpPr>
          <p:nvPr>
            <p:ph type="body" idx="1"/>
          </p:nvPr>
        </p:nvSpPr>
        <p:spPr>
          <a:xfrm>
            <a:off x="330388" y="2438400"/>
            <a:ext cx="5829122" cy="617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361950" algn="l" rtl="0">
              <a:spcBef>
                <a:spcPts val="42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Char char="❖"/>
              <a:defRPr sz="21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62" name="Google Shape;62;p20"/>
          <p:cNvSpPr txBox="1">
            <a:spLocks noGrp="1"/>
          </p:cNvSpPr>
          <p:nvPr>
            <p:ph type="sldNum" idx="12"/>
          </p:nvPr>
        </p:nvSpPr>
        <p:spPr>
          <a:xfrm>
            <a:off x="10502780" y="9137971"/>
            <a:ext cx="2145811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63" name="Google Shape;63;p20"/>
          <p:cNvSpPr txBox="1">
            <a:spLocks noGrp="1"/>
          </p:cNvSpPr>
          <p:nvPr>
            <p:ph type="title"/>
          </p:nvPr>
        </p:nvSpPr>
        <p:spPr>
          <a:xfrm>
            <a:off x="330390" y="624523"/>
            <a:ext cx="12344024" cy="116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6600">
                <a:solidFill>
                  <a:srgbClr val="001254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0"/>
          <p:cNvSpPr txBox="1">
            <a:spLocks noGrp="1"/>
          </p:cNvSpPr>
          <p:nvPr>
            <p:ph type="body" idx="2"/>
          </p:nvPr>
        </p:nvSpPr>
        <p:spPr>
          <a:xfrm>
            <a:off x="6845289" y="2438400"/>
            <a:ext cx="5829122" cy="6172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361950" algn="l" rtl="0">
              <a:spcBef>
                <a:spcPts val="420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Noto Sans Symbols"/>
              <a:buChar char="❖"/>
              <a:defRPr sz="21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Examples Slide 2">
  <p:cSld name="4 Examples Slide 2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1"/>
          <p:cNvSpPr txBox="1">
            <a:spLocks noGrp="1"/>
          </p:cNvSpPr>
          <p:nvPr>
            <p:ph type="sldNum" idx="12"/>
          </p:nvPr>
        </p:nvSpPr>
        <p:spPr>
          <a:xfrm>
            <a:off x="10502780" y="9137971"/>
            <a:ext cx="2145811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67" name="Google Shape;67;p21"/>
          <p:cNvSpPr txBox="1">
            <a:spLocks noGrp="1"/>
          </p:cNvSpPr>
          <p:nvPr>
            <p:ph type="body" idx="1"/>
          </p:nvPr>
        </p:nvSpPr>
        <p:spPr>
          <a:xfrm>
            <a:off x="330388" y="2171705"/>
            <a:ext cx="4095308" cy="6512053"/>
          </a:xfrm>
          <a:prstGeom prst="rect">
            <a:avLst/>
          </a:prstGeom>
          <a:noFill/>
          <a:ln w="38100" cap="flat" cmpd="sng">
            <a:solidFill>
              <a:srgbClr val="00125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1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68" name="Google Shape;68;p21"/>
          <p:cNvSpPr txBox="1">
            <a:spLocks noGrp="1"/>
          </p:cNvSpPr>
          <p:nvPr>
            <p:ph type="body" idx="2"/>
          </p:nvPr>
        </p:nvSpPr>
        <p:spPr>
          <a:xfrm>
            <a:off x="8494778" y="2171705"/>
            <a:ext cx="4179635" cy="6512053"/>
          </a:xfrm>
          <a:prstGeom prst="rect">
            <a:avLst/>
          </a:prstGeom>
          <a:noFill/>
          <a:ln w="38100" cap="flat" cmpd="sng">
            <a:solidFill>
              <a:srgbClr val="00125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1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69" name="Google Shape;69;p21"/>
          <p:cNvSpPr txBox="1">
            <a:spLocks noGrp="1"/>
          </p:cNvSpPr>
          <p:nvPr>
            <p:ph type="body" idx="3"/>
          </p:nvPr>
        </p:nvSpPr>
        <p:spPr>
          <a:xfrm>
            <a:off x="4659884" y="2171705"/>
            <a:ext cx="3685032" cy="2872739"/>
          </a:xfrm>
          <a:prstGeom prst="rect">
            <a:avLst/>
          </a:prstGeom>
          <a:noFill/>
          <a:ln w="38100" cap="flat" cmpd="sng">
            <a:solidFill>
              <a:srgbClr val="00125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1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70" name="Google Shape;70;p21"/>
          <p:cNvSpPr txBox="1">
            <a:spLocks noGrp="1"/>
          </p:cNvSpPr>
          <p:nvPr>
            <p:ph type="body" idx="4"/>
          </p:nvPr>
        </p:nvSpPr>
        <p:spPr>
          <a:xfrm>
            <a:off x="4659884" y="5407153"/>
            <a:ext cx="3685032" cy="3276600"/>
          </a:xfrm>
          <a:prstGeom prst="rect">
            <a:avLst/>
          </a:prstGeom>
          <a:noFill/>
          <a:ln w="38100" cap="flat" cmpd="sng">
            <a:solidFill>
              <a:srgbClr val="00125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1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71" name="Google Shape;71;p21"/>
          <p:cNvSpPr txBox="1">
            <a:spLocks noGrp="1"/>
          </p:cNvSpPr>
          <p:nvPr>
            <p:ph type="title"/>
          </p:nvPr>
        </p:nvSpPr>
        <p:spPr>
          <a:xfrm>
            <a:off x="330390" y="627890"/>
            <a:ext cx="12344024" cy="116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hite Main + Supporting Slide">
  <p:cSld name="White Main + Supporting Slide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2"/>
          <p:cNvSpPr txBox="1">
            <a:spLocks noGrp="1"/>
          </p:cNvSpPr>
          <p:nvPr>
            <p:ph type="body" idx="1"/>
          </p:nvPr>
        </p:nvSpPr>
        <p:spPr>
          <a:xfrm>
            <a:off x="273243" y="3582080"/>
            <a:ext cx="4933758" cy="2589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spcBef>
                <a:spcPts val="4200"/>
              </a:spcBef>
              <a:spcAft>
                <a:spcPts val="0"/>
              </a:spcAft>
              <a:buClr>
                <a:srgbClr val="001254"/>
              </a:buClr>
              <a:buSzPts val="6600"/>
              <a:buFont typeface="Trebuchet MS"/>
              <a:buNone/>
              <a:defRPr sz="6600" b="1" i="0" u="none" strike="noStrike" cap="none">
                <a:solidFill>
                  <a:srgbClr val="001254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74" name="Google Shape;74;p22"/>
          <p:cNvSpPr txBox="1">
            <a:spLocks noGrp="1"/>
          </p:cNvSpPr>
          <p:nvPr>
            <p:ph type="body" idx="2"/>
          </p:nvPr>
        </p:nvSpPr>
        <p:spPr>
          <a:xfrm>
            <a:off x="6559549" y="2133600"/>
            <a:ext cx="6114863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4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75" name="Google Shape;75;p22"/>
          <p:cNvSpPr txBox="1">
            <a:spLocks noGrp="1"/>
          </p:cNvSpPr>
          <p:nvPr>
            <p:ph type="sldNum" idx="12"/>
          </p:nvPr>
        </p:nvSpPr>
        <p:spPr>
          <a:xfrm>
            <a:off x="10502780" y="9137971"/>
            <a:ext cx="2145811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pic>
        <p:nvPicPr>
          <p:cNvPr id="76" name="Google Shape;76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262606" y="2667000"/>
            <a:ext cx="1239794" cy="42672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hite Images + Text Slide">
  <p:cSld name="White Images + Text Slide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3" descr="&quot;&quot;"/>
          <p:cNvSpPr/>
          <p:nvPr/>
        </p:nvSpPr>
        <p:spPr>
          <a:xfrm>
            <a:off x="896113" y="2396806"/>
            <a:ext cx="12108690" cy="114536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16700" tIns="58350" rIns="116700" bIns="583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9" name="Google Shape;79;p23" descr="&quot;&quot;"/>
          <p:cNvSpPr/>
          <p:nvPr/>
        </p:nvSpPr>
        <p:spPr>
          <a:xfrm>
            <a:off x="896113" y="4797106"/>
            <a:ext cx="12108690" cy="114536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16700" tIns="58350" rIns="116700" bIns="583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80" name="Google Shape;80;p23" descr="&quot;&quot;"/>
          <p:cNvSpPr/>
          <p:nvPr/>
        </p:nvSpPr>
        <p:spPr>
          <a:xfrm>
            <a:off x="896113" y="7197406"/>
            <a:ext cx="12108690" cy="114536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16700" tIns="58350" rIns="116700" bIns="583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81" name="Google Shape;81;p23"/>
          <p:cNvSpPr txBox="1">
            <a:spLocks noGrp="1"/>
          </p:cNvSpPr>
          <p:nvPr>
            <p:ph type="body" idx="1"/>
          </p:nvPr>
        </p:nvSpPr>
        <p:spPr>
          <a:xfrm>
            <a:off x="896112" y="609600"/>
            <a:ext cx="11219688" cy="116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6600" b="1" i="0" u="none" strike="noStrike" cap="none">
                <a:solidFill>
                  <a:srgbClr val="001254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82" name="Google Shape;82;p23"/>
          <p:cNvSpPr>
            <a:spLocks noGrp="1"/>
          </p:cNvSpPr>
          <p:nvPr>
            <p:ph type="body" idx="2"/>
          </p:nvPr>
        </p:nvSpPr>
        <p:spPr>
          <a:xfrm>
            <a:off x="331068" y="2133600"/>
            <a:ext cx="1680613" cy="1671774"/>
          </a:xfrm>
          <a:prstGeom prst="ellipse">
            <a:avLst/>
          </a:prstGeom>
          <a:solidFill>
            <a:schemeClr val="lt1"/>
          </a:solidFill>
          <a:ln w="57150" cap="flat" cmpd="sng">
            <a:solidFill>
              <a:srgbClr val="00125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2700" b="0" i="1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83" name="Google Shape;83;p23"/>
          <p:cNvSpPr txBox="1">
            <a:spLocks noGrp="1"/>
          </p:cNvSpPr>
          <p:nvPr>
            <p:ph type="body" idx="3"/>
          </p:nvPr>
        </p:nvSpPr>
        <p:spPr>
          <a:xfrm>
            <a:off x="2289115" y="2370555"/>
            <a:ext cx="10385297" cy="1197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84" name="Google Shape;84;p23"/>
          <p:cNvSpPr>
            <a:spLocks noGrp="1"/>
          </p:cNvSpPr>
          <p:nvPr>
            <p:ph type="body" idx="4"/>
          </p:nvPr>
        </p:nvSpPr>
        <p:spPr>
          <a:xfrm>
            <a:off x="325987" y="4563880"/>
            <a:ext cx="1680613" cy="1611814"/>
          </a:xfrm>
          <a:prstGeom prst="ellipse">
            <a:avLst/>
          </a:prstGeom>
          <a:solidFill>
            <a:schemeClr val="lt1"/>
          </a:solidFill>
          <a:ln w="57150" cap="flat" cmpd="sng">
            <a:solidFill>
              <a:srgbClr val="00125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2700" b="0" i="1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85" name="Google Shape;85;p23"/>
          <p:cNvSpPr txBox="1">
            <a:spLocks noGrp="1"/>
          </p:cNvSpPr>
          <p:nvPr>
            <p:ph type="body" idx="5"/>
          </p:nvPr>
        </p:nvSpPr>
        <p:spPr>
          <a:xfrm>
            <a:off x="2273430" y="4770855"/>
            <a:ext cx="10385297" cy="1197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86" name="Google Shape;86;p23"/>
          <p:cNvSpPr>
            <a:spLocks noGrp="1"/>
          </p:cNvSpPr>
          <p:nvPr>
            <p:ph type="body" idx="6"/>
          </p:nvPr>
        </p:nvSpPr>
        <p:spPr>
          <a:xfrm>
            <a:off x="325987" y="6934200"/>
            <a:ext cx="1680613" cy="1671774"/>
          </a:xfrm>
          <a:prstGeom prst="ellipse">
            <a:avLst/>
          </a:prstGeom>
          <a:solidFill>
            <a:schemeClr val="lt1"/>
          </a:solidFill>
          <a:ln w="57150" cap="flat" cmpd="sng">
            <a:solidFill>
              <a:srgbClr val="00125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2700" b="0" i="1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body" idx="7"/>
          </p:nvPr>
        </p:nvSpPr>
        <p:spPr>
          <a:xfrm>
            <a:off x="2273430" y="7171155"/>
            <a:ext cx="10385297" cy="1197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508000" algn="l" rtl="0">
              <a:spcBef>
                <a:spcPts val="42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Char char="→"/>
              <a:defRPr sz="4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sldNum" idx="12"/>
          </p:nvPr>
        </p:nvSpPr>
        <p:spPr>
          <a:xfrm>
            <a:off x="10502780" y="9137971"/>
            <a:ext cx="2145811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hite Image + Supporting Text Slide">
  <p:cSld name="White Image + Supporting Text Slide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4"/>
          <p:cNvSpPr txBox="1">
            <a:spLocks noGrp="1"/>
          </p:cNvSpPr>
          <p:nvPr>
            <p:ph type="body" idx="1"/>
          </p:nvPr>
        </p:nvSpPr>
        <p:spPr>
          <a:xfrm>
            <a:off x="892556" y="627890"/>
            <a:ext cx="11219688" cy="116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6600" b="1" i="0" u="none" strike="noStrike" cap="none">
                <a:solidFill>
                  <a:srgbClr val="001254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91" name="Google Shape;91;p24"/>
          <p:cNvSpPr txBox="1">
            <a:spLocks noGrp="1"/>
          </p:cNvSpPr>
          <p:nvPr>
            <p:ph type="body" idx="2"/>
          </p:nvPr>
        </p:nvSpPr>
        <p:spPr>
          <a:xfrm>
            <a:off x="330389" y="2087659"/>
            <a:ext cx="6200586" cy="6446745"/>
          </a:xfrm>
          <a:prstGeom prst="rect">
            <a:avLst/>
          </a:prstGeom>
          <a:solidFill>
            <a:schemeClr val="lt1"/>
          </a:solidFill>
          <a:ln w="571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spcBef>
                <a:spcPts val="420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Trebuchet MS"/>
              <a:buNone/>
              <a:defRPr sz="2400" b="0" i="1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4200"/>
              </a:spcBef>
              <a:spcAft>
                <a:spcPts val="0"/>
              </a:spcAft>
              <a:buClr>
                <a:srgbClr val="5C6670"/>
              </a:buClr>
              <a:buSzPts val="3000"/>
              <a:buFont typeface="Trebuchet MS"/>
              <a:buNone/>
              <a:defRPr sz="3000" b="0" i="1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4200"/>
              </a:spcBef>
              <a:spcAft>
                <a:spcPts val="0"/>
              </a:spcAft>
              <a:buClr>
                <a:srgbClr val="5C6670"/>
              </a:buClr>
              <a:buSzPts val="3000"/>
              <a:buFont typeface="Trebuchet MS"/>
              <a:buNone/>
              <a:defRPr sz="3000" b="0" i="1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spcBef>
                <a:spcPts val="4200"/>
              </a:spcBef>
              <a:spcAft>
                <a:spcPts val="0"/>
              </a:spcAft>
              <a:buClr>
                <a:srgbClr val="5C6670"/>
              </a:buClr>
              <a:buSzPts val="3000"/>
              <a:buFont typeface="Trebuchet MS"/>
              <a:buNone/>
              <a:defRPr sz="3000" b="0" i="1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4200"/>
              </a:spcBef>
              <a:spcAft>
                <a:spcPts val="0"/>
              </a:spcAft>
              <a:buClr>
                <a:srgbClr val="5C6670"/>
              </a:buClr>
              <a:buSzPts val="3000"/>
              <a:buFont typeface="Trebuchet MS"/>
              <a:buNone/>
              <a:defRPr sz="3000" b="0" i="1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body" idx="3"/>
          </p:nvPr>
        </p:nvSpPr>
        <p:spPr>
          <a:xfrm>
            <a:off x="7216753" y="2112271"/>
            <a:ext cx="5457658" cy="6422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4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sldNum" idx="12"/>
          </p:nvPr>
        </p:nvSpPr>
        <p:spPr>
          <a:xfrm>
            <a:off x="10502780" y="9137971"/>
            <a:ext cx="2145811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hite Questions Slide 1">
  <p:cSld name="White Questions Slide 1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5"/>
          <p:cNvSpPr txBox="1">
            <a:spLocks noGrp="1"/>
          </p:cNvSpPr>
          <p:nvPr>
            <p:ph type="title"/>
          </p:nvPr>
        </p:nvSpPr>
        <p:spPr>
          <a:xfrm>
            <a:off x="6530974" y="3733800"/>
            <a:ext cx="5740193" cy="3290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626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5"/>
          <p:cNvSpPr txBox="1">
            <a:spLocks noGrp="1"/>
          </p:cNvSpPr>
          <p:nvPr>
            <p:ph type="sldNum" idx="12"/>
          </p:nvPr>
        </p:nvSpPr>
        <p:spPr>
          <a:xfrm>
            <a:off x="10502780" y="9137971"/>
            <a:ext cx="2145811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pic>
        <p:nvPicPr>
          <p:cNvPr id="97" name="Google Shape;97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58119" y="762000"/>
            <a:ext cx="8468037" cy="830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hite Questions Slide 2">
  <p:cSld name="White Questions Slide 2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6"/>
          <p:cNvSpPr txBox="1">
            <a:spLocks noGrp="1"/>
          </p:cNvSpPr>
          <p:nvPr>
            <p:ph type="sldNum" idx="12"/>
          </p:nvPr>
        </p:nvSpPr>
        <p:spPr>
          <a:xfrm>
            <a:off x="10502780" y="9137971"/>
            <a:ext cx="2145811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100" name="Google Shape;100;p26"/>
          <p:cNvSpPr txBox="1">
            <a:spLocks noGrp="1"/>
          </p:cNvSpPr>
          <p:nvPr>
            <p:ph type="body" idx="1"/>
          </p:nvPr>
        </p:nvSpPr>
        <p:spPr>
          <a:xfrm>
            <a:off x="6104902" y="3870690"/>
            <a:ext cx="5903255" cy="2012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9001" b="1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pic>
        <p:nvPicPr>
          <p:cNvPr id="101" name="Google Shape;101;p26" descr="Help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50800" y="2091530"/>
            <a:ext cx="6290469" cy="62904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hite Chat Slide">
  <p:cSld name="White Chat Slide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7"/>
          <p:cNvSpPr txBox="1">
            <a:spLocks noGrp="1"/>
          </p:cNvSpPr>
          <p:nvPr>
            <p:ph type="title"/>
          </p:nvPr>
        </p:nvSpPr>
        <p:spPr>
          <a:xfrm>
            <a:off x="6530975" y="3205485"/>
            <a:ext cx="6143437" cy="3342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626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7"/>
          <p:cNvSpPr txBox="1">
            <a:spLocks noGrp="1"/>
          </p:cNvSpPr>
          <p:nvPr>
            <p:ph type="sldNum" idx="12"/>
          </p:nvPr>
        </p:nvSpPr>
        <p:spPr>
          <a:xfrm>
            <a:off x="10502780" y="9137971"/>
            <a:ext cx="2145811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pic>
        <p:nvPicPr>
          <p:cNvPr id="105" name="Google Shape;105;p27" descr="Chat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79400" y="1045765"/>
            <a:ext cx="7183835" cy="71838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hite Contact Info Slide">
  <p:cSld name="White Contact Info Slide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8"/>
          <p:cNvSpPr txBox="1">
            <a:spLocks noGrp="1"/>
          </p:cNvSpPr>
          <p:nvPr>
            <p:ph type="title"/>
          </p:nvPr>
        </p:nvSpPr>
        <p:spPr>
          <a:xfrm>
            <a:off x="635000" y="630936"/>
            <a:ext cx="11734800" cy="116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8"/>
          <p:cNvSpPr txBox="1">
            <a:spLocks noGrp="1"/>
          </p:cNvSpPr>
          <p:nvPr>
            <p:ph type="sldNum" idx="12"/>
          </p:nvPr>
        </p:nvSpPr>
        <p:spPr>
          <a:xfrm>
            <a:off x="10502780" y="9137971"/>
            <a:ext cx="2145811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109" name="Google Shape;109;p28"/>
          <p:cNvSpPr txBox="1">
            <a:spLocks noGrp="1"/>
          </p:cNvSpPr>
          <p:nvPr>
            <p:ph type="body" idx="1"/>
          </p:nvPr>
        </p:nvSpPr>
        <p:spPr>
          <a:xfrm>
            <a:off x="635000" y="2133601"/>
            <a:ext cx="11734800" cy="5486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hite Contact Info Slide">
  <p:cSld name="1_White Contact Info Slid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0"/>
          <p:cNvSpPr txBox="1">
            <a:spLocks noGrp="1"/>
          </p:cNvSpPr>
          <p:nvPr>
            <p:ph type="title"/>
          </p:nvPr>
        </p:nvSpPr>
        <p:spPr>
          <a:xfrm>
            <a:off x="635000" y="630936"/>
            <a:ext cx="11734800" cy="116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1254"/>
              </a:buClr>
              <a:buSzPts val="1400"/>
              <a:buFont typeface="Trebuchet MS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rebuchet MS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rebuchet MS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rebuchet MS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rebuchet MS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rebuchet MS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rebuchet MS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rebuchet MS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rebuchet MS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0"/>
          <p:cNvSpPr txBox="1">
            <a:spLocks noGrp="1"/>
          </p:cNvSpPr>
          <p:nvPr>
            <p:ph type="sldNum" idx="12"/>
          </p:nvPr>
        </p:nvSpPr>
        <p:spPr>
          <a:xfrm>
            <a:off x="10502780" y="9137971"/>
            <a:ext cx="2145811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50"/>
              <a:buFont typeface="Trebuchet MS"/>
              <a:buNone/>
              <a:defRPr sz="1350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50"/>
              <a:buFont typeface="Trebuchet MS"/>
              <a:buNone/>
              <a:defRPr sz="1350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50"/>
              <a:buFont typeface="Trebuchet MS"/>
              <a:buNone/>
              <a:defRPr sz="1350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50"/>
              <a:buFont typeface="Trebuchet MS"/>
              <a:buNone/>
              <a:defRPr sz="1350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50"/>
              <a:buFont typeface="Trebuchet MS"/>
              <a:buNone/>
              <a:defRPr sz="1350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50"/>
              <a:buFont typeface="Trebuchet MS"/>
              <a:buNone/>
              <a:defRPr sz="1350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50"/>
              <a:buFont typeface="Trebuchet MS"/>
              <a:buNone/>
              <a:defRPr sz="1350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50"/>
              <a:buFont typeface="Trebuchet MS"/>
              <a:buNone/>
              <a:defRPr sz="1350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50"/>
              <a:buFont typeface="Trebuchet MS"/>
              <a:buNone/>
              <a:defRPr sz="1350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21" name="Google Shape;21;p10"/>
          <p:cNvSpPr txBox="1">
            <a:spLocks noGrp="1"/>
          </p:cNvSpPr>
          <p:nvPr>
            <p:ph type="body" idx="1"/>
          </p:nvPr>
        </p:nvSpPr>
        <p:spPr>
          <a:xfrm>
            <a:off x="635000" y="2133601"/>
            <a:ext cx="11734800" cy="5486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sz="36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4200"/>
              </a:spcBef>
              <a:spcAft>
                <a:spcPts val="0"/>
              </a:spcAft>
              <a:buClr>
                <a:srgbClr val="5C6670"/>
              </a:buClr>
              <a:buSzPts val="1400"/>
              <a:buFont typeface="Trebuchet MS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4200"/>
              </a:spcBef>
              <a:spcAft>
                <a:spcPts val="0"/>
              </a:spcAft>
              <a:buClr>
                <a:srgbClr val="5C6670"/>
              </a:buClr>
              <a:buSzPts val="1400"/>
              <a:buFont typeface="Trebuchet MS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spcBef>
                <a:spcPts val="4200"/>
              </a:spcBef>
              <a:spcAft>
                <a:spcPts val="0"/>
              </a:spcAft>
              <a:buClr>
                <a:srgbClr val="5C6670"/>
              </a:buClr>
              <a:buSzPts val="1400"/>
              <a:buFont typeface="Trebuchet MS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4200"/>
              </a:spcBef>
              <a:spcAft>
                <a:spcPts val="0"/>
              </a:spcAft>
              <a:buClr>
                <a:srgbClr val="5C6670"/>
              </a:buClr>
              <a:buSzPts val="1400"/>
              <a:buFont typeface="Trebuchet MS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spcBef>
                <a:spcPts val="4200"/>
              </a:spcBef>
              <a:spcAft>
                <a:spcPts val="0"/>
              </a:spcAft>
              <a:buClr>
                <a:srgbClr val="5C6670"/>
              </a:buClr>
              <a:buSzPts val="1400"/>
              <a:buFont typeface="Trebuchet MS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spcBef>
                <a:spcPts val="4200"/>
              </a:spcBef>
              <a:spcAft>
                <a:spcPts val="0"/>
              </a:spcAft>
              <a:buClr>
                <a:srgbClr val="5C6670"/>
              </a:buClr>
              <a:buSzPts val="1400"/>
              <a:buFont typeface="Trebuchet MS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spcBef>
                <a:spcPts val="4200"/>
              </a:spcBef>
              <a:spcAft>
                <a:spcPts val="0"/>
              </a:spcAft>
              <a:buClr>
                <a:srgbClr val="5C6670"/>
              </a:buClr>
              <a:buSzPts val="1400"/>
              <a:buFont typeface="Trebuchet MS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spcBef>
                <a:spcPts val="4200"/>
              </a:spcBef>
              <a:spcAft>
                <a:spcPts val="0"/>
              </a:spcAft>
              <a:buClr>
                <a:srgbClr val="5C6670"/>
              </a:buClr>
              <a:buSzPts val="1400"/>
              <a:buFont typeface="Trebuchet MS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hite Thank You">
  <p:cSld name="White Thank You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9"/>
          <p:cNvSpPr txBox="1">
            <a:spLocks noGrp="1"/>
          </p:cNvSpPr>
          <p:nvPr>
            <p:ph type="title"/>
          </p:nvPr>
        </p:nvSpPr>
        <p:spPr>
          <a:xfrm>
            <a:off x="635000" y="3720312"/>
            <a:ext cx="11734800" cy="2312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9"/>
          <p:cNvSpPr txBox="1">
            <a:spLocks noGrp="1"/>
          </p:cNvSpPr>
          <p:nvPr>
            <p:ph type="sldNum" idx="12"/>
          </p:nvPr>
        </p:nvSpPr>
        <p:spPr>
          <a:xfrm>
            <a:off x="10502780" y="9137971"/>
            <a:ext cx="2145811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hite Blank White Logo">
  <p:cSld name="White Blank White Logo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0"/>
          <p:cNvSpPr txBox="1">
            <a:spLocks noGrp="1"/>
          </p:cNvSpPr>
          <p:nvPr>
            <p:ph type="sldNum" idx="12"/>
          </p:nvPr>
        </p:nvSpPr>
        <p:spPr>
          <a:xfrm>
            <a:off x="10502780" y="9137971"/>
            <a:ext cx="2145811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35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35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35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35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35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35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35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35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35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hite Blank Color Logo">
  <p:cSld name="White Blank Color Logo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1"/>
          <p:cNvSpPr/>
          <p:nvPr/>
        </p:nvSpPr>
        <p:spPr>
          <a:xfrm>
            <a:off x="0" y="9067800"/>
            <a:ext cx="13004800" cy="685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38075" tIns="38075" rIns="38075" bIns="38075" anchor="ctr" anchorCtr="0">
            <a:noAutofit/>
          </a:bodyPr>
          <a:lstStyle/>
          <a:p>
            <a:pPr marL="17145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C6670"/>
              </a:buClr>
              <a:buSzPts val="1350"/>
              <a:buFont typeface="Trebuchet MS"/>
              <a:buNone/>
            </a:pPr>
            <a:endParaRPr sz="1350" b="0" i="0" u="none" strike="noStrike" cap="none" dirty="0">
              <a:solidFill>
                <a:srgbClr val="5C667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17" name="Google Shape;117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29177" y="9250003"/>
            <a:ext cx="1894915" cy="318345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31"/>
          <p:cNvSpPr txBox="1">
            <a:spLocks noGrp="1"/>
          </p:cNvSpPr>
          <p:nvPr>
            <p:ph type="sldNum" idx="12"/>
          </p:nvPr>
        </p:nvSpPr>
        <p:spPr>
          <a:xfrm>
            <a:off x="10528602" y="9151144"/>
            <a:ext cx="2145811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35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35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35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35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35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35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35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35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35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nten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330390" y="2438400"/>
            <a:ext cx="12344023" cy="6172200"/>
          </a:xfrm>
          <a:prstGeom prst="rect">
            <a:avLst/>
          </a:prstGeom>
        </p:spPr>
        <p:txBody>
          <a:bodyPr/>
          <a:lstStyle>
            <a:lvl1pPr>
              <a:defRPr lang="en-US" sz="3600" baseline="0" dirty="0" smtClean="0">
                <a:solidFill>
                  <a:schemeClr val="tx1"/>
                </a:solidFill>
              </a:defRPr>
            </a:lvl1pPr>
            <a:lvl2pPr>
              <a:defRPr lang="en-US" sz="3300" baseline="0" dirty="0" smtClean="0">
                <a:solidFill>
                  <a:schemeClr val="tx1"/>
                </a:solidFill>
              </a:defRPr>
            </a:lvl2pPr>
            <a:lvl3pPr>
              <a:defRPr lang="en-US" sz="2700" dirty="0" smtClean="0">
                <a:solidFill>
                  <a:schemeClr val="tx1"/>
                </a:solidFill>
              </a:defRPr>
            </a:lvl3pPr>
            <a:lvl4pPr marL="1605233" indent="-342917">
              <a:buFont typeface="Wingdings" panose="05000000000000000000" pitchFamily="2" charset="2"/>
              <a:buChar char="v"/>
              <a:defRPr lang="en-US" sz="2400" dirty="0" smtClean="0">
                <a:solidFill>
                  <a:schemeClr val="tx1"/>
                </a:solidFill>
              </a:defRPr>
            </a:lvl4pPr>
          </a:lstStyle>
          <a:p>
            <a:pPr lvl="0">
              <a:spcBef>
                <a:spcPts val="768"/>
              </a:spcBef>
              <a:buFont typeface="Arial" panose="020B0604020202020204" pitchFamily="34" charset="0"/>
              <a:buChar char="•"/>
            </a:pPr>
            <a:r>
              <a:rPr lang="en-US" dirty="0"/>
              <a:t>Use bullet points sparingly</a:t>
            </a:r>
          </a:p>
          <a:p>
            <a:pPr marL="800260" lvl="1" indent="-342971">
              <a:spcBef>
                <a:spcPts val="768"/>
              </a:spcBef>
              <a:buSzPct val="75000"/>
              <a:buFont typeface="Wingdings" panose="05000000000000000000" pitchFamily="2" charset="2"/>
              <a:buChar char="Ø"/>
            </a:pPr>
            <a:r>
              <a:rPr lang="en-US" dirty="0"/>
              <a:t>3 – 5 per slide</a:t>
            </a:r>
          </a:p>
          <a:p>
            <a:pPr lvl="0">
              <a:spcBef>
                <a:spcPts val="768"/>
              </a:spcBef>
              <a:buFont typeface="Arial" panose="020B0604020202020204" pitchFamily="34" charset="0"/>
              <a:buChar char="•"/>
            </a:pPr>
            <a:r>
              <a:rPr lang="en-US" dirty="0"/>
              <a:t>Examine your font size</a:t>
            </a:r>
          </a:p>
          <a:p>
            <a:pPr marL="800260" lvl="1" indent="-342971">
              <a:spcBef>
                <a:spcPts val="768"/>
              </a:spcBef>
              <a:buSzPct val="75000"/>
              <a:buFont typeface="Wingdings" panose="05000000000000000000" pitchFamily="2" charset="2"/>
              <a:buChar char="Ø"/>
            </a:pPr>
            <a:r>
              <a:rPr lang="en-US" dirty="0"/>
              <a:t>Stay above 20 point</a:t>
            </a:r>
          </a:p>
          <a:p>
            <a:pPr lvl="0">
              <a:spcBef>
                <a:spcPts val="768"/>
              </a:spcBef>
              <a:buFont typeface="Arial" panose="020B0604020202020204" pitchFamily="34" charset="0"/>
              <a:buChar char="•"/>
            </a:pPr>
            <a:r>
              <a:rPr lang="en-US" dirty="0"/>
              <a:t>Add relevant images/media</a:t>
            </a:r>
          </a:p>
          <a:p>
            <a:pPr marL="800260" lvl="1" indent="-342971">
              <a:spcBef>
                <a:spcPts val="768"/>
              </a:spcBef>
              <a:buSzPct val="75000"/>
              <a:buFont typeface="Wingdings" panose="05000000000000000000" pitchFamily="2" charset="2"/>
              <a:buChar char="Ø"/>
            </a:pPr>
            <a:r>
              <a:rPr lang="en-US" dirty="0"/>
              <a:t>Second level</a:t>
            </a:r>
          </a:p>
          <a:p>
            <a:pPr marL="1200390" lvl="2" indent="-285809">
              <a:spcBef>
                <a:spcPts val="768"/>
              </a:spcBef>
              <a:buSzPct val="75000"/>
              <a:buFont typeface="Wingdings" panose="05000000000000000000" pitchFamily="2" charset="2"/>
              <a:buChar char="§"/>
            </a:pPr>
            <a:r>
              <a:rPr lang="en-US" dirty="0"/>
              <a:t>Third level</a:t>
            </a:r>
          </a:p>
          <a:p>
            <a:pPr marL="1481434" lvl="3" indent="-219119">
              <a:spcBef>
                <a:spcPts val="768"/>
              </a:spcBef>
              <a:buFont typeface="Arial" panose="020B0604020202020204" pitchFamily="34" charset="0"/>
              <a:buChar char="•"/>
            </a:pPr>
            <a:r>
              <a:rPr lang="en-US" dirty="0"/>
              <a:t>Fourth level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8E71DEA-C72C-42CF-90F7-E467E0733BC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40CE97B1-57EA-4888-86E2-E66E4425E5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0390" y="624523"/>
            <a:ext cx="12344023" cy="1161288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5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16700435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9103360"/>
            <a:ext cx="13004791" cy="65024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8"/>
          <p:cNvSpPr txBox="1">
            <a:spLocks noGrp="1"/>
          </p:cNvSpPr>
          <p:nvPr>
            <p:ph type="title"/>
          </p:nvPr>
        </p:nvSpPr>
        <p:spPr>
          <a:xfrm>
            <a:off x="784903" y="272591"/>
            <a:ext cx="11447467" cy="1318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8"/>
          <p:cNvSpPr txBox="1">
            <a:spLocks noGrp="1"/>
          </p:cNvSpPr>
          <p:nvPr>
            <p:ph type="body" idx="1"/>
          </p:nvPr>
        </p:nvSpPr>
        <p:spPr>
          <a:xfrm>
            <a:off x="784903" y="1639183"/>
            <a:ext cx="11447467" cy="548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50230" lvl="0" indent="-325115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SzPts val="1800"/>
              <a:buNone/>
              <a:defRPr sz="256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300460" lvl="1" indent="-451549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SzPts val="1400"/>
              <a:buChar char="o"/>
              <a:defRPr/>
            </a:lvl2pPr>
            <a:lvl3pPr marL="1950690" lvl="2" indent="-451549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SzPts val="1400"/>
              <a:buChar char="•"/>
              <a:defRPr/>
            </a:lvl3pPr>
            <a:lvl4pPr marL="2600919" lvl="3" indent="-451549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SzPts val="1400"/>
              <a:buChar char="o"/>
              <a:defRPr/>
            </a:lvl4pPr>
            <a:lvl5pPr marL="3251149" lvl="4" indent="-451549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SzPts val="1400"/>
              <a:buChar char="•"/>
              <a:defRPr/>
            </a:lvl5pPr>
            <a:lvl6pPr marL="3901379" lvl="5" indent="-451549" algn="l" rtl="0">
              <a:lnSpc>
                <a:spcPct val="90000"/>
              </a:lnSpc>
              <a:spcBef>
                <a:spcPts val="569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551609" lvl="6" indent="-451549" algn="l" rtl="0">
              <a:lnSpc>
                <a:spcPct val="90000"/>
              </a:lnSpc>
              <a:spcBef>
                <a:spcPts val="569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5201839" lvl="7" indent="-451549" algn="l" rtl="0">
              <a:lnSpc>
                <a:spcPct val="90000"/>
              </a:lnSpc>
              <a:spcBef>
                <a:spcPts val="569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852069" lvl="8" indent="-451549" algn="l" rtl="0">
              <a:lnSpc>
                <a:spcPct val="90000"/>
              </a:lnSpc>
              <a:spcBef>
                <a:spcPts val="569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99" name="Google Shape;99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0561" y="9167524"/>
            <a:ext cx="1097838" cy="526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211" y="794739"/>
            <a:ext cx="642829" cy="701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2432188" y="9424057"/>
            <a:ext cx="315585" cy="307058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8"/>
          <p:cNvSpPr txBox="1"/>
          <p:nvPr/>
        </p:nvSpPr>
        <p:spPr>
          <a:xfrm>
            <a:off x="5600101" y="9307929"/>
            <a:ext cx="2422187" cy="284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529" tIns="48747" rIns="97529" bIns="48747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lang="en" sz="711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PROPRIETARY AND CONFIDENTIAL</a:t>
            </a:r>
            <a:endParaRPr sz="1564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18"/>
          <p:cNvSpPr txBox="1">
            <a:spLocks noGrp="1"/>
          </p:cNvSpPr>
          <p:nvPr>
            <p:ph type="body" idx="2"/>
          </p:nvPr>
        </p:nvSpPr>
        <p:spPr>
          <a:xfrm>
            <a:off x="784903" y="2596445"/>
            <a:ext cx="11447467" cy="6188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t" anchorCtr="0">
            <a:noAutofit/>
          </a:bodyPr>
          <a:lstStyle>
            <a:lvl1pPr marL="650230" lvl="0" indent="-451549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SzPts val="1400"/>
              <a:buChar char="•"/>
              <a:defRPr sz="1991"/>
            </a:lvl1pPr>
            <a:lvl2pPr marL="1300460" lvl="1" indent="-433487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SzPts val="1200"/>
              <a:buChar char="o"/>
              <a:defRPr sz="1707"/>
            </a:lvl2pPr>
            <a:lvl3pPr marL="1950690" lvl="2" indent="-424456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SzPts val="1100"/>
              <a:buChar char="•"/>
              <a:defRPr sz="1564"/>
            </a:lvl3pPr>
            <a:lvl4pPr marL="2600919" lvl="3" indent="-406394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SzPts val="900"/>
              <a:buChar char="o"/>
              <a:defRPr sz="1280"/>
            </a:lvl4pPr>
            <a:lvl5pPr marL="3251149" lvl="4" indent="-451549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SzPts val="1400"/>
              <a:buChar char="•"/>
              <a:defRPr/>
            </a:lvl5pPr>
            <a:lvl6pPr marL="3901379" lvl="5" indent="-451549" algn="l" rtl="0">
              <a:lnSpc>
                <a:spcPct val="90000"/>
              </a:lnSpc>
              <a:spcBef>
                <a:spcPts val="569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551609" lvl="6" indent="-451549" algn="l" rtl="0">
              <a:lnSpc>
                <a:spcPct val="90000"/>
              </a:lnSpc>
              <a:spcBef>
                <a:spcPts val="569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5201839" lvl="7" indent="-451549" algn="l" rtl="0">
              <a:lnSpc>
                <a:spcPct val="90000"/>
              </a:lnSpc>
              <a:spcBef>
                <a:spcPts val="569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852069" lvl="8" indent="-451549" algn="l" rtl="0">
              <a:lnSpc>
                <a:spcPct val="90000"/>
              </a:lnSpc>
              <a:spcBef>
                <a:spcPts val="569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04" name="Google Shape;104;p18"/>
          <p:cNvSpPr txBox="1"/>
          <p:nvPr/>
        </p:nvSpPr>
        <p:spPr>
          <a:xfrm>
            <a:off x="11367988" y="9175700"/>
            <a:ext cx="1289387" cy="519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8747" rIns="0" bIns="48747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fld id="{00000000-1234-1234-1234-123412341234}" type="slidenum">
              <a:rPr lang="en" sz="996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t>‹#›</a:t>
            </a:fld>
            <a:endParaRPr sz="996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131494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 Only">
  <p:cSld name="Title + Subtitle Only"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5" name="Google Shape;345;p4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9103360"/>
            <a:ext cx="13004800" cy="650240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Google Shape;346;p40"/>
          <p:cNvSpPr txBox="1">
            <a:spLocks noGrp="1"/>
          </p:cNvSpPr>
          <p:nvPr>
            <p:ph type="title"/>
          </p:nvPr>
        </p:nvSpPr>
        <p:spPr>
          <a:xfrm>
            <a:off x="784903" y="272591"/>
            <a:ext cx="11447737" cy="1318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47" name="Google Shape;347;p40"/>
          <p:cNvSpPr txBox="1">
            <a:spLocks noGrp="1"/>
          </p:cNvSpPr>
          <p:nvPr>
            <p:ph type="sldNum" idx="12"/>
          </p:nvPr>
        </p:nvSpPr>
        <p:spPr>
          <a:xfrm>
            <a:off x="11367989" y="9175700"/>
            <a:ext cx="1289266" cy="519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996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996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996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996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996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996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996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996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996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348" name="Google Shape;348;p40"/>
          <p:cNvSpPr txBox="1">
            <a:spLocks noGrp="1"/>
          </p:cNvSpPr>
          <p:nvPr>
            <p:ph type="body" idx="1"/>
          </p:nvPr>
        </p:nvSpPr>
        <p:spPr>
          <a:xfrm>
            <a:off x="784903" y="1639183"/>
            <a:ext cx="11447737" cy="549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50230" lvl="0" indent="-325115" algn="l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SzPts val="1800"/>
              <a:buNone/>
              <a:defRPr sz="256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300460" lvl="1" indent="-451549" algn="l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SzPts val="1400"/>
              <a:buChar char="o"/>
              <a:defRPr/>
            </a:lvl2pPr>
            <a:lvl3pPr marL="1950690" lvl="2" indent="-451549" algn="l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SzPts val="1400"/>
              <a:buChar char="•"/>
              <a:defRPr/>
            </a:lvl3pPr>
            <a:lvl4pPr marL="2600919" lvl="3" indent="-451549" algn="l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SzPts val="1400"/>
              <a:buChar char="o"/>
              <a:defRPr/>
            </a:lvl4pPr>
            <a:lvl5pPr marL="3251149" lvl="4" indent="-451549" algn="l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SzPts val="1400"/>
              <a:buChar char="•"/>
              <a:defRPr/>
            </a:lvl5pPr>
            <a:lvl6pPr marL="3901379" lvl="5" indent="-451549" algn="l">
              <a:lnSpc>
                <a:spcPct val="90000"/>
              </a:lnSpc>
              <a:spcBef>
                <a:spcPts val="569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551609" lvl="6" indent="-451549" algn="l">
              <a:lnSpc>
                <a:spcPct val="90000"/>
              </a:lnSpc>
              <a:spcBef>
                <a:spcPts val="569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5201839" lvl="7" indent="-451549" algn="l">
              <a:lnSpc>
                <a:spcPct val="90000"/>
              </a:lnSpc>
              <a:spcBef>
                <a:spcPts val="569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852069" lvl="8" indent="-451549" algn="l">
              <a:lnSpc>
                <a:spcPct val="90000"/>
              </a:lnSpc>
              <a:spcBef>
                <a:spcPts val="569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349" name="Google Shape;349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0561" y="9167523"/>
            <a:ext cx="1097838" cy="5264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" name="Google Shape;350;p4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210" y="794738"/>
            <a:ext cx="642830" cy="70126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Google Shape;351;p4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2432188" y="9424057"/>
            <a:ext cx="315585" cy="307058"/>
          </a:xfrm>
          <a:prstGeom prst="rect">
            <a:avLst/>
          </a:prstGeom>
          <a:noFill/>
          <a:ln>
            <a:noFill/>
          </a:ln>
        </p:spPr>
      </p:pic>
      <p:sp>
        <p:nvSpPr>
          <p:cNvPr id="352" name="Google Shape;352;p40"/>
          <p:cNvSpPr txBox="1"/>
          <p:nvPr/>
        </p:nvSpPr>
        <p:spPr>
          <a:xfrm>
            <a:off x="5600101" y="9307928"/>
            <a:ext cx="2421962" cy="207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529" tIns="48747" rIns="97529" bIns="48747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1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PROPRIETARY AND CONFIDENTIAL</a:t>
            </a:r>
            <a:endParaRPr sz="1564"/>
          </a:p>
        </p:txBody>
      </p:sp>
    </p:spTree>
    <p:extLst>
      <p:ext uri="{BB962C8B-B14F-4D97-AF65-F5344CB8AC3E}">
        <p14:creationId xmlns:p14="http://schemas.microsoft.com/office/powerpoint/2010/main" val="27578284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3"/>
          <p:cNvSpPr txBox="1">
            <a:spLocks noGrp="1"/>
          </p:cNvSpPr>
          <p:nvPr>
            <p:ph type="title"/>
          </p:nvPr>
        </p:nvSpPr>
        <p:spPr>
          <a:xfrm>
            <a:off x="635000" y="1595196"/>
            <a:ext cx="11734800" cy="18338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72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33"/>
          <p:cNvSpPr txBox="1">
            <a:spLocks noGrp="1"/>
          </p:cNvSpPr>
          <p:nvPr>
            <p:ph type="body" idx="1"/>
          </p:nvPr>
        </p:nvSpPr>
        <p:spPr>
          <a:xfrm>
            <a:off x="1624077" y="3944112"/>
            <a:ext cx="9756648" cy="116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4950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r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28" name="Google Shape;128;p33"/>
          <p:cNvSpPr txBox="1">
            <a:spLocks noGrp="1"/>
          </p:cNvSpPr>
          <p:nvPr>
            <p:ph type="body" idx="2"/>
          </p:nvPr>
        </p:nvSpPr>
        <p:spPr>
          <a:xfrm>
            <a:off x="3110738" y="5943600"/>
            <a:ext cx="6783324" cy="585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29" name="Google Shape;129;p33"/>
          <p:cNvSpPr txBox="1">
            <a:spLocks noGrp="1"/>
          </p:cNvSpPr>
          <p:nvPr>
            <p:ph type="sldNum" idx="12"/>
          </p:nvPr>
        </p:nvSpPr>
        <p:spPr>
          <a:xfrm>
            <a:off x="10528602" y="9151144"/>
            <a:ext cx="2145811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130" name="Google Shape;130;p33"/>
          <p:cNvSpPr txBox="1">
            <a:spLocks noGrp="1"/>
          </p:cNvSpPr>
          <p:nvPr>
            <p:ph type="dt" idx="10"/>
          </p:nvPr>
        </p:nvSpPr>
        <p:spPr>
          <a:xfrm>
            <a:off x="5039519" y="7253288"/>
            <a:ext cx="2925762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ission Slide">
  <p:cSld name="Mission Slide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4"/>
          <p:cNvSpPr txBox="1"/>
          <p:nvPr/>
        </p:nvSpPr>
        <p:spPr>
          <a:xfrm>
            <a:off x="234808" y="1120253"/>
            <a:ext cx="10896600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 i="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Our Mission</a:t>
            </a:r>
            <a:endParaRPr dirty="0"/>
          </a:p>
        </p:txBody>
      </p:sp>
      <p:sp>
        <p:nvSpPr>
          <p:cNvPr id="133" name="Google Shape;133;p34"/>
          <p:cNvSpPr txBox="1"/>
          <p:nvPr/>
        </p:nvSpPr>
        <p:spPr>
          <a:xfrm>
            <a:off x="900858" y="3139622"/>
            <a:ext cx="11203084" cy="4524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rebuchet MS"/>
              <a:buNone/>
            </a:pPr>
            <a:r>
              <a:rPr lang="en-US" sz="6000" b="1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Improving</a:t>
            </a:r>
            <a:r>
              <a:rPr lang="en-US" sz="6000" b="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5400" b="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health care access and outcomes for the </a:t>
            </a:r>
            <a:r>
              <a:rPr lang="en-US" sz="6000" b="1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people</a:t>
            </a:r>
            <a:r>
              <a:rPr lang="en-US" sz="6000" b="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5400" b="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we serve </a:t>
            </a:r>
            <a:br>
              <a:rPr lang="en-US" sz="5400" b="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en-US" sz="5400" b="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while demonstrating sound stewardship of financial </a:t>
            </a:r>
            <a:r>
              <a:rPr lang="en-US" sz="6000" b="1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resources</a:t>
            </a:r>
            <a:endParaRPr sz="5400" b="1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34" name="Google Shape;134;p34"/>
          <p:cNvSpPr txBox="1">
            <a:spLocks noGrp="1"/>
          </p:cNvSpPr>
          <p:nvPr>
            <p:ph type="sldNum" idx="12"/>
          </p:nvPr>
        </p:nvSpPr>
        <p:spPr>
          <a:xfrm>
            <a:off x="10528602" y="9151144"/>
            <a:ext cx="2145811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">
  <p:cSld name="Content Slide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5"/>
          <p:cNvSpPr txBox="1">
            <a:spLocks noGrp="1"/>
          </p:cNvSpPr>
          <p:nvPr>
            <p:ph type="body" idx="1"/>
          </p:nvPr>
        </p:nvSpPr>
        <p:spPr>
          <a:xfrm>
            <a:off x="330390" y="2438400"/>
            <a:ext cx="12344024" cy="617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381000" algn="l" rtl="0">
              <a:spcBef>
                <a:spcPts val="42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❖"/>
              <a:defRPr sz="2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37" name="Google Shape;137;p35"/>
          <p:cNvSpPr txBox="1">
            <a:spLocks noGrp="1"/>
          </p:cNvSpPr>
          <p:nvPr>
            <p:ph type="sldNum" idx="12"/>
          </p:nvPr>
        </p:nvSpPr>
        <p:spPr>
          <a:xfrm>
            <a:off x="10528602" y="9151144"/>
            <a:ext cx="2145811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138" name="Google Shape;138;p35"/>
          <p:cNvSpPr txBox="1">
            <a:spLocks noGrp="1"/>
          </p:cNvSpPr>
          <p:nvPr>
            <p:ph type="title"/>
          </p:nvPr>
        </p:nvSpPr>
        <p:spPr>
          <a:xfrm>
            <a:off x="330390" y="624523"/>
            <a:ext cx="12344024" cy="116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6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Examples Slide">
  <p:cSld name="4 Examples Slide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6"/>
          <p:cNvSpPr txBox="1">
            <a:spLocks noGrp="1"/>
          </p:cNvSpPr>
          <p:nvPr>
            <p:ph type="sldNum" idx="12"/>
          </p:nvPr>
        </p:nvSpPr>
        <p:spPr>
          <a:xfrm>
            <a:off x="10528602" y="9151144"/>
            <a:ext cx="2145811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141" name="Google Shape;141;p36"/>
          <p:cNvSpPr txBox="1">
            <a:spLocks noGrp="1"/>
          </p:cNvSpPr>
          <p:nvPr>
            <p:ph type="body" idx="1"/>
          </p:nvPr>
        </p:nvSpPr>
        <p:spPr>
          <a:xfrm>
            <a:off x="330388" y="2171705"/>
            <a:ext cx="4095308" cy="6512053"/>
          </a:xfrm>
          <a:prstGeom prst="rect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1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42" name="Google Shape;142;p36"/>
          <p:cNvSpPr txBox="1">
            <a:spLocks noGrp="1"/>
          </p:cNvSpPr>
          <p:nvPr>
            <p:ph type="body" idx="2"/>
          </p:nvPr>
        </p:nvSpPr>
        <p:spPr>
          <a:xfrm>
            <a:off x="8494778" y="2171705"/>
            <a:ext cx="4179635" cy="6512053"/>
          </a:xfrm>
          <a:prstGeom prst="rect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1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43" name="Google Shape;143;p36"/>
          <p:cNvSpPr txBox="1">
            <a:spLocks noGrp="1"/>
          </p:cNvSpPr>
          <p:nvPr>
            <p:ph type="body" idx="3"/>
          </p:nvPr>
        </p:nvSpPr>
        <p:spPr>
          <a:xfrm>
            <a:off x="4659884" y="2171705"/>
            <a:ext cx="3685032" cy="2872739"/>
          </a:xfrm>
          <a:prstGeom prst="rect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1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44" name="Google Shape;144;p36"/>
          <p:cNvSpPr txBox="1">
            <a:spLocks noGrp="1"/>
          </p:cNvSpPr>
          <p:nvPr>
            <p:ph type="body" idx="4"/>
          </p:nvPr>
        </p:nvSpPr>
        <p:spPr>
          <a:xfrm>
            <a:off x="4659884" y="5407153"/>
            <a:ext cx="3685032" cy="3276600"/>
          </a:xfrm>
          <a:prstGeom prst="rect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1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45" name="Google Shape;145;p36"/>
          <p:cNvSpPr txBox="1">
            <a:spLocks noGrp="1"/>
          </p:cNvSpPr>
          <p:nvPr>
            <p:ph type="title"/>
          </p:nvPr>
        </p:nvSpPr>
        <p:spPr>
          <a:xfrm>
            <a:off x="330390" y="627890"/>
            <a:ext cx="12344024" cy="116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 2">
  <p:cSld name="Content Slide 2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1"/>
          <p:cNvSpPr txBox="1">
            <a:spLocks noGrp="1"/>
          </p:cNvSpPr>
          <p:nvPr>
            <p:ph type="body" idx="1"/>
          </p:nvPr>
        </p:nvSpPr>
        <p:spPr>
          <a:xfrm>
            <a:off x="330390" y="2438400"/>
            <a:ext cx="12344024" cy="617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381000" algn="l" rtl="0">
              <a:spcBef>
                <a:spcPts val="4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❖"/>
              <a:defRPr sz="2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4" name="Google Shape;24;p11"/>
          <p:cNvSpPr txBox="1">
            <a:spLocks noGrp="1"/>
          </p:cNvSpPr>
          <p:nvPr>
            <p:ph type="sldNum" idx="12"/>
          </p:nvPr>
        </p:nvSpPr>
        <p:spPr>
          <a:xfrm>
            <a:off x="10502780" y="9137971"/>
            <a:ext cx="2145811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25" name="Google Shape;25;p11"/>
          <p:cNvSpPr txBox="1">
            <a:spLocks noGrp="1"/>
          </p:cNvSpPr>
          <p:nvPr>
            <p:ph type="title"/>
          </p:nvPr>
        </p:nvSpPr>
        <p:spPr>
          <a:xfrm>
            <a:off x="330390" y="624523"/>
            <a:ext cx="12344024" cy="116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5200">
                <a:solidFill>
                  <a:srgbClr val="001254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+ Supporting Slide">
  <p:cSld name="Main + Supporting Slide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37" descr="&quot;&quot;"/>
          <p:cNvPicPr preferRelativeResize="0"/>
          <p:nvPr/>
        </p:nvPicPr>
        <p:blipFill rotWithShape="1">
          <a:blip r:embed="rId2">
            <a:alphaModFix/>
          </a:blip>
          <a:srcRect l="38793" t="25383" r="38793" b="29556"/>
          <a:stretch/>
        </p:blipFill>
        <p:spPr>
          <a:xfrm>
            <a:off x="5530879" y="2973391"/>
            <a:ext cx="942918" cy="3806818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37"/>
          <p:cNvSpPr txBox="1">
            <a:spLocks noGrp="1"/>
          </p:cNvSpPr>
          <p:nvPr>
            <p:ph type="body" idx="1"/>
          </p:nvPr>
        </p:nvSpPr>
        <p:spPr>
          <a:xfrm>
            <a:off x="330390" y="3582080"/>
            <a:ext cx="5218559" cy="2589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spcBef>
                <a:spcPts val="420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Trebuchet MS"/>
              <a:buNone/>
              <a:defRPr sz="6600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49" name="Google Shape;149;p37"/>
          <p:cNvSpPr txBox="1">
            <a:spLocks noGrp="1"/>
          </p:cNvSpPr>
          <p:nvPr>
            <p:ph type="body" idx="2"/>
          </p:nvPr>
        </p:nvSpPr>
        <p:spPr>
          <a:xfrm>
            <a:off x="6559549" y="2133600"/>
            <a:ext cx="6114863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405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50" name="Google Shape;150;p37"/>
          <p:cNvSpPr txBox="1">
            <a:spLocks noGrp="1"/>
          </p:cNvSpPr>
          <p:nvPr>
            <p:ph type="sldNum" idx="12"/>
          </p:nvPr>
        </p:nvSpPr>
        <p:spPr>
          <a:xfrm>
            <a:off x="10528602" y="9151144"/>
            <a:ext cx="2145811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+ Image Slide">
  <p:cSld name="Main + Image Slide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8" descr="&quot;&quot;"/>
          <p:cNvSpPr/>
          <p:nvPr/>
        </p:nvSpPr>
        <p:spPr>
          <a:xfrm>
            <a:off x="-1" y="2882705"/>
            <a:ext cx="13004801" cy="3988201"/>
          </a:xfrm>
          <a:prstGeom prst="rect">
            <a:avLst/>
          </a:prstGeom>
          <a:solidFill>
            <a:srgbClr val="CFE2EB"/>
          </a:solidFill>
          <a:ln>
            <a:noFill/>
          </a:ln>
        </p:spPr>
        <p:txBody>
          <a:bodyPr spcFirstLastPara="1" wrap="square" lIns="116700" tIns="58350" rIns="116700" bIns="583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53" name="Google Shape;153;p38"/>
          <p:cNvSpPr txBox="1">
            <a:spLocks noGrp="1"/>
          </p:cNvSpPr>
          <p:nvPr>
            <p:ph type="body" idx="1"/>
          </p:nvPr>
        </p:nvSpPr>
        <p:spPr>
          <a:xfrm>
            <a:off x="6102362" y="762001"/>
            <a:ext cx="6229160" cy="7766370"/>
          </a:xfrm>
          <a:prstGeom prst="rect">
            <a:avLst/>
          </a:prstGeom>
          <a:solidFill>
            <a:schemeClr val="lt1"/>
          </a:solidFill>
          <a:ln w="571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409194" algn="l" rtl="0">
              <a:spcBef>
                <a:spcPts val="4200"/>
              </a:spcBef>
              <a:spcAft>
                <a:spcPts val="0"/>
              </a:spcAft>
              <a:buClr>
                <a:srgbClr val="7F7F7F"/>
              </a:buClr>
              <a:buSzPts val="2844"/>
              <a:buFont typeface="Arial"/>
              <a:buChar char="•"/>
              <a:defRPr sz="2844" b="0" i="1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54" name="Google Shape;154;p38"/>
          <p:cNvSpPr txBox="1">
            <a:spLocks noGrp="1"/>
          </p:cNvSpPr>
          <p:nvPr>
            <p:ph type="sldNum" idx="12"/>
          </p:nvPr>
        </p:nvSpPr>
        <p:spPr>
          <a:xfrm>
            <a:off x="10528602" y="9151144"/>
            <a:ext cx="2145811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155" name="Google Shape;155;p38"/>
          <p:cNvSpPr txBox="1">
            <a:spLocks noGrp="1"/>
          </p:cNvSpPr>
          <p:nvPr>
            <p:ph type="body" idx="2"/>
          </p:nvPr>
        </p:nvSpPr>
        <p:spPr>
          <a:xfrm>
            <a:off x="330390" y="3429000"/>
            <a:ext cx="5486231" cy="28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66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s + Text Slide">
  <p:cSld name="Images + Text Slide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9" descr="&quot;&quot;"/>
          <p:cNvSpPr/>
          <p:nvPr/>
        </p:nvSpPr>
        <p:spPr>
          <a:xfrm>
            <a:off x="896113" y="2396806"/>
            <a:ext cx="12108690" cy="1145362"/>
          </a:xfrm>
          <a:prstGeom prst="rect">
            <a:avLst/>
          </a:prstGeom>
          <a:solidFill>
            <a:srgbClr val="CFE2EB"/>
          </a:solidFill>
          <a:ln>
            <a:noFill/>
          </a:ln>
        </p:spPr>
        <p:txBody>
          <a:bodyPr spcFirstLastPara="1" wrap="square" lIns="116700" tIns="58350" rIns="116700" bIns="583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58" name="Google Shape;158;p39" descr="&quot;&quot;"/>
          <p:cNvSpPr/>
          <p:nvPr/>
        </p:nvSpPr>
        <p:spPr>
          <a:xfrm>
            <a:off x="896113" y="4797106"/>
            <a:ext cx="12108690" cy="1145362"/>
          </a:xfrm>
          <a:prstGeom prst="rect">
            <a:avLst/>
          </a:prstGeom>
          <a:solidFill>
            <a:srgbClr val="CFE2EB"/>
          </a:solidFill>
          <a:ln>
            <a:noFill/>
          </a:ln>
        </p:spPr>
        <p:txBody>
          <a:bodyPr spcFirstLastPara="1" wrap="square" lIns="116700" tIns="58350" rIns="116700" bIns="583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59" name="Google Shape;159;p39" descr="&quot;&quot;"/>
          <p:cNvSpPr/>
          <p:nvPr/>
        </p:nvSpPr>
        <p:spPr>
          <a:xfrm>
            <a:off x="896113" y="7197406"/>
            <a:ext cx="12108690" cy="1145362"/>
          </a:xfrm>
          <a:prstGeom prst="rect">
            <a:avLst/>
          </a:prstGeom>
          <a:solidFill>
            <a:srgbClr val="CFE2EB"/>
          </a:solidFill>
          <a:ln>
            <a:noFill/>
          </a:ln>
        </p:spPr>
        <p:txBody>
          <a:bodyPr spcFirstLastPara="1" wrap="square" lIns="116700" tIns="58350" rIns="116700" bIns="583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60" name="Google Shape;160;p39"/>
          <p:cNvSpPr txBox="1">
            <a:spLocks noGrp="1"/>
          </p:cNvSpPr>
          <p:nvPr>
            <p:ph type="body" idx="1"/>
          </p:nvPr>
        </p:nvSpPr>
        <p:spPr>
          <a:xfrm>
            <a:off x="896112" y="609600"/>
            <a:ext cx="11219688" cy="116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66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61" name="Google Shape;161;p39"/>
          <p:cNvSpPr txBox="1">
            <a:spLocks noGrp="1"/>
          </p:cNvSpPr>
          <p:nvPr>
            <p:ph type="body" idx="2"/>
          </p:nvPr>
        </p:nvSpPr>
        <p:spPr>
          <a:xfrm>
            <a:off x="2289115" y="2370555"/>
            <a:ext cx="10385297" cy="1197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62" name="Google Shape;162;p39"/>
          <p:cNvSpPr txBox="1">
            <a:spLocks noGrp="1"/>
          </p:cNvSpPr>
          <p:nvPr>
            <p:ph type="body" idx="3"/>
          </p:nvPr>
        </p:nvSpPr>
        <p:spPr>
          <a:xfrm>
            <a:off x="2273430" y="4770855"/>
            <a:ext cx="10385297" cy="1197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63" name="Google Shape;163;p39"/>
          <p:cNvSpPr txBox="1">
            <a:spLocks noGrp="1"/>
          </p:cNvSpPr>
          <p:nvPr>
            <p:ph type="body" idx="4"/>
          </p:nvPr>
        </p:nvSpPr>
        <p:spPr>
          <a:xfrm>
            <a:off x="2273430" y="7171155"/>
            <a:ext cx="10385297" cy="1197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508000" algn="l" rtl="0">
              <a:spcBef>
                <a:spcPts val="42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→"/>
              <a:defRPr sz="4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64" name="Google Shape;164;p39"/>
          <p:cNvSpPr txBox="1">
            <a:spLocks noGrp="1"/>
          </p:cNvSpPr>
          <p:nvPr>
            <p:ph type="sldNum" idx="12"/>
          </p:nvPr>
        </p:nvSpPr>
        <p:spPr>
          <a:xfrm>
            <a:off x="10528602" y="9151144"/>
            <a:ext cx="2145811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165" name="Google Shape;165;p39"/>
          <p:cNvSpPr>
            <a:spLocks noGrp="1"/>
          </p:cNvSpPr>
          <p:nvPr>
            <p:ph type="body" idx="5"/>
          </p:nvPr>
        </p:nvSpPr>
        <p:spPr>
          <a:xfrm>
            <a:off x="331068" y="2133600"/>
            <a:ext cx="1680613" cy="1671774"/>
          </a:xfrm>
          <a:prstGeom prst="ellipse">
            <a:avLst/>
          </a:prstGeom>
          <a:solidFill>
            <a:schemeClr val="lt1"/>
          </a:solidFill>
          <a:ln w="57150" cap="flat" cmpd="sng">
            <a:solidFill>
              <a:srgbClr val="00125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2700" b="0" i="1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66" name="Google Shape;166;p39"/>
          <p:cNvSpPr>
            <a:spLocks noGrp="1"/>
          </p:cNvSpPr>
          <p:nvPr>
            <p:ph type="body" idx="6"/>
          </p:nvPr>
        </p:nvSpPr>
        <p:spPr>
          <a:xfrm>
            <a:off x="325987" y="4563880"/>
            <a:ext cx="1680613" cy="1611814"/>
          </a:xfrm>
          <a:prstGeom prst="ellipse">
            <a:avLst/>
          </a:prstGeom>
          <a:solidFill>
            <a:schemeClr val="lt1"/>
          </a:solidFill>
          <a:ln w="57150" cap="flat" cmpd="sng">
            <a:solidFill>
              <a:srgbClr val="00125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2700" b="0" i="1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67" name="Google Shape;167;p39"/>
          <p:cNvSpPr>
            <a:spLocks noGrp="1"/>
          </p:cNvSpPr>
          <p:nvPr>
            <p:ph type="body" idx="7"/>
          </p:nvPr>
        </p:nvSpPr>
        <p:spPr>
          <a:xfrm>
            <a:off x="325987" y="6934200"/>
            <a:ext cx="1680613" cy="1671774"/>
          </a:xfrm>
          <a:prstGeom prst="ellipse">
            <a:avLst/>
          </a:prstGeom>
          <a:solidFill>
            <a:schemeClr val="lt1"/>
          </a:solidFill>
          <a:ln w="57150" cap="flat" cmpd="sng">
            <a:solidFill>
              <a:srgbClr val="00125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2700" b="0" i="1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+ Supporting Text Slide">
  <p:cSld name="Image + Supporting Text Slide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40"/>
          <p:cNvSpPr txBox="1">
            <a:spLocks noGrp="1"/>
          </p:cNvSpPr>
          <p:nvPr>
            <p:ph type="body" idx="1"/>
          </p:nvPr>
        </p:nvSpPr>
        <p:spPr>
          <a:xfrm>
            <a:off x="892556" y="627890"/>
            <a:ext cx="11219688" cy="116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66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70" name="Google Shape;170;p40"/>
          <p:cNvSpPr txBox="1">
            <a:spLocks noGrp="1"/>
          </p:cNvSpPr>
          <p:nvPr>
            <p:ph type="body" idx="2"/>
          </p:nvPr>
        </p:nvSpPr>
        <p:spPr>
          <a:xfrm>
            <a:off x="330389" y="2087659"/>
            <a:ext cx="6200586" cy="6446745"/>
          </a:xfrm>
          <a:prstGeom prst="rect">
            <a:avLst/>
          </a:prstGeom>
          <a:solidFill>
            <a:schemeClr val="lt1"/>
          </a:solidFill>
          <a:ln w="571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spcBef>
                <a:spcPts val="420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Trebuchet MS"/>
              <a:buNone/>
              <a:defRPr sz="2400" b="0" i="1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4200"/>
              </a:spcBef>
              <a:spcAft>
                <a:spcPts val="0"/>
              </a:spcAft>
              <a:buClr>
                <a:srgbClr val="5C6670"/>
              </a:buClr>
              <a:buSzPts val="3000"/>
              <a:buFont typeface="Trebuchet MS"/>
              <a:buNone/>
              <a:defRPr sz="3000" b="0" i="1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4200"/>
              </a:spcBef>
              <a:spcAft>
                <a:spcPts val="0"/>
              </a:spcAft>
              <a:buClr>
                <a:srgbClr val="5C6670"/>
              </a:buClr>
              <a:buSzPts val="3000"/>
              <a:buFont typeface="Trebuchet MS"/>
              <a:buNone/>
              <a:defRPr sz="3000" b="0" i="1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spcBef>
                <a:spcPts val="4200"/>
              </a:spcBef>
              <a:spcAft>
                <a:spcPts val="0"/>
              </a:spcAft>
              <a:buClr>
                <a:srgbClr val="5C6670"/>
              </a:buClr>
              <a:buSzPts val="3000"/>
              <a:buFont typeface="Trebuchet MS"/>
              <a:buNone/>
              <a:defRPr sz="3000" b="0" i="1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4200"/>
              </a:spcBef>
              <a:spcAft>
                <a:spcPts val="0"/>
              </a:spcAft>
              <a:buClr>
                <a:srgbClr val="5C6670"/>
              </a:buClr>
              <a:buSzPts val="3000"/>
              <a:buFont typeface="Trebuchet MS"/>
              <a:buNone/>
              <a:defRPr sz="3000" b="0" i="1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71" name="Google Shape;171;p40"/>
          <p:cNvSpPr txBox="1">
            <a:spLocks noGrp="1"/>
          </p:cNvSpPr>
          <p:nvPr>
            <p:ph type="body" idx="3"/>
          </p:nvPr>
        </p:nvSpPr>
        <p:spPr>
          <a:xfrm>
            <a:off x="7216753" y="2112271"/>
            <a:ext cx="5457658" cy="6422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405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72" name="Google Shape;172;p40"/>
          <p:cNvSpPr txBox="1">
            <a:spLocks noGrp="1"/>
          </p:cNvSpPr>
          <p:nvPr>
            <p:ph type="sldNum" idx="12"/>
          </p:nvPr>
        </p:nvSpPr>
        <p:spPr>
          <a:xfrm>
            <a:off x="10528602" y="9151144"/>
            <a:ext cx="2145811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estions Slide 1">
  <p:cSld name="Questions Slide 1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29174" y="1828800"/>
            <a:ext cx="6741208" cy="7271012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41"/>
          <p:cNvSpPr txBox="1">
            <a:spLocks noGrp="1"/>
          </p:cNvSpPr>
          <p:nvPr>
            <p:ph type="title"/>
          </p:nvPr>
        </p:nvSpPr>
        <p:spPr>
          <a:xfrm>
            <a:off x="6530974" y="3733800"/>
            <a:ext cx="5740193" cy="3290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626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41"/>
          <p:cNvSpPr txBox="1">
            <a:spLocks noGrp="1"/>
          </p:cNvSpPr>
          <p:nvPr>
            <p:ph type="sldNum" idx="12"/>
          </p:nvPr>
        </p:nvSpPr>
        <p:spPr>
          <a:xfrm>
            <a:off x="10528602" y="9151144"/>
            <a:ext cx="2145811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estions Slide 2">
  <p:cSld name="Questions Slide 2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2"/>
          <p:cNvSpPr txBox="1">
            <a:spLocks noGrp="1"/>
          </p:cNvSpPr>
          <p:nvPr>
            <p:ph type="sldNum" idx="12"/>
          </p:nvPr>
        </p:nvSpPr>
        <p:spPr>
          <a:xfrm>
            <a:off x="10528602" y="9151144"/>
            <a:ext cx="2145811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179" name="Google Shape;179;p42"/>
          <p:cNvSpPr txBox="1">
            <a:spLocks noGrp="1"/>
          </p:cNvSpPr>
          <p:nvPr>
            <p:ph type="body" idx="1"/>
          </p:nvPr>
        </p:nvSpPr>
        <p:spPr>
          <a:xfrm>
            <a:off x="6103434" y="3867917"/>
            <a:ext cx="6229754" cy="1947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9001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pic>
        <p:nvPicPr>
          <p:cNvPr id="180" name="Google Shape;180;p42" descr="Help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44687" y="2286000"/>
            <a:ext cx="5257639" cy="5067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t Slide">
  <p:cSld name="Chat Slide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43"/>
          <p:cNvSpPr txBox="1">
            <a:spLocks noGrp="1"/>
          </p:cNvSpPr>
          <p:nvPr>
            <p:ph type="title"/>
          </p:nvPr>
        </p:nvSpPr>
        <p:spPr>
          <a:xfrm>
            <a:off x="6530975" y="3205485"/>
            <a:ext cx="6143437" cy="3342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626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43"/>
          <p:cNvSpPr txBox="1">
            <a:spLocks noGrp="1"/>
          </p:cNvSpPr>
          <p:nvPr>
            <p:ph type="sldNum" idx="12"/>
          </p:nvPr>
        </p:nvSpPr>
        <p:spPr>
          <a:xfrm>
            <a:off x="10528602" y="9151144"/>
            <a:ext cx="2145811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pic>
        <p:nvPicPr>
          <p:cNvPr id="184" name="Google Shape;184;p43" descr="Chat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41095" y="1333497"/>
            <a:ext cx="7029236" cy="70866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act Info Slide">
  <p:cSld name="Contact Info Slide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44"/>
          <p:cNvSpPr txBox="1">
            <a:spLocks noGrp="1"/>
          </p:cNvSpPr>
          <p:nvPr>
            <p:ph type="title"/>
          </p:nvPr>
        </p:nvSpPr>
        <p:spPr>
          <a:xfrm>
            <a:off x="635000" y="630936"/>
            <a:ext cx="11734800" cy="116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44"/>
          <p:cNvSpPr txBox="1">
            <a:spLocks noGrp="1"/>
          </p:cNvSpPr>
          <p:nvPr>
            <p:ph type="sldNum" idx="12"/>
          </p:nvPr>
        </p:nvSpPr>
        <p:spPr>
          <a:xfrm>
            <a:off x="10528602" y="9151144"/>
            <a:ext cx="2145811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188" name="Google Shape;188;p44"/>
          <p:cNvSpPr txBox="1">
            <a:spLocks noGrp="1"/>
          </p:cNvSpPr>
          <p:nvPr>
            <p:ph type="body" idx="1"/>
          </p:nvPr>
        </p:nvSpPr>
        <p:spPr>
          <a:xfrm>
            <a:off x="635000" y="2133601"/>
            <a:ext cx="11734800" cy="5486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 You Slide">
  <p:cSld name="Thank You Slide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45"/>
          <p:cNvSpPr txBox="1">
            <a:spLocks noGrp="1"/>
          </p:cNvSpPr>
          <p:nvPr>
            <p:ph type="title"/>
          </p:nvPr>
        </p:nvSpPr>
        <p:spPr>
          <a:xfrm>
            <a:off x="635000" y="3720312"/>
            <a:ext cx="11734800" cy="2312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45"/>
          <p:cNvSpPr txBox="1">
            <a:spLocks noGrp="1"/>
          </p:cNvSpPr>
          <p:nvPr>
            <p:ph type="sldNum" idx="12"/>
          </p:nvPr>
        </p:nvSpPr>
        <p:spPr>
          <a:xfrm>
            <a:off x="10528602" y="9151144"/>
            <a:ext cx="2145811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adient Blank Slide">
  <p:cSld name="Gradient Blank Slide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 txBox="1">
            <a:spLocks noGrp="1"/>
          </p:cNvSpPr>
          <p:nvPr>
            <p:ph type="sldNum" idx="12"/>
          </p:nvPr>
        </p:nvSpPr>
        <p:spPr>
          <a:xfrm>
            <a:off x="10502780" y="9137971"/>
            <a:ext cx="2145811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35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35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35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35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35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35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35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35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35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hite Title Slide">
  <p:cSld name="White Title Slide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3"/>
          <p:cNvSpPr txBox="1">
            <a:spLocks noGrp="1"/>
          </p:cNvSpPr>
          <p:nvPr>
            <p:ph type="title"/>
          </p:nvPr>
        </p:nvSpPr>
        <p:spPr>
          <a:xfrm>
            <a:off x="635000" y="1595196"/>
            <a:ext cx="11734800" cy="18338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7200">
                <a:solidFill>
                  <a:srgbClr val="001254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3"/>
          <p:cNvSpPr txBox="1">
            <a:spLocks noGrp="1"/>
          </p:cNvSpPr>
          <p:nvPr>
            <p:ph type="body" idx="1"/>
          </p:nvPr>
        </p:nvSpPr>
        <p:spPr>
          <a:xfrm>
            <a:off x="1624077" y="3944112"/>
            <a:ext cx="9756648" cy="116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4950" b="1" i="0" u="none" strike="noStrike" cap="none">
                <a:solidFill>
                  <a:srgbClr val="001254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r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33" name="Google Shape;33;p13"/>
          <p:cNvSpPr txBox="1">
            <a:spLocks noGrp="1"/>
          </p:cNvSpPr>
          <p:nvPr>
            <p:ph type="body" idx="2"/>
          </p:nvPr>
        </p:nvSpPr>
        <p:spPr>
          <a:xfrm>
            <a:off x="3110738" y="5943600"/>
            <a:ext cx="6783324" cy="585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34" name="Google Shape;34;p13"/>
          <p:cNvSpPr txBox="1">
            <a:spLocks noGrp="1"/>
          </p:cNvSpPr>
          <p:nvPr>
            <p:ph type="sldNum" idx="12"/>
          </p:nvPr>
        </p:nvSpPr>
        <p:spPr>
          <a:xfrm>
            <a:off x="10502780" y="9137971"/>
            <a:ext cx="2145811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35" name="Google Shape;35;p13"/>
          <p:cNvSpPr txBox="1">
            <a:spLocks noGrp="1"/>
          </p:cNvSpPr>
          <p:nvPr>
            <p:ph type="dt" idx="10"/>
          </p:nvPr>
        </p:nvSpPr>
        <p:spPr>
          <a:xfrm>
            <a:off x="5039519" y="7253288"/>
            <a:ext cx="2925762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ission Slide">
  <p:cSld name="Mission Slide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48"/>
          <p:cNvSpPr txBox="1"/>
          <p:nvPr/>
        </p:nvSpPr>
        <p:spPr>
          <a:xfrm>
            <a:off x="234808" y="1120253"/>
            <a:ext cx="10896600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 i="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Our Mission</a:t>
            </a:r>
            <a:endParaRPr dirty="0"/>
          </a:p>
        </p:txBody>
      </p:sp>
      <p:sp>
        <p:nvSpPr>
          <p:cNvPr id="201" name="Google Shape;201;p48"/>
          <p:cNvSpPr txBox="1"/>
          <p:nvPr/>
        </p:nvSpPr>
        <p:spPr>
          <a:xfrm>
            <a:off x="900858" y="3139622"/>
            <a:ext cx="11203084" cy="4524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rebuchet MS"/>
              <a:buNone/>
            </a:pPr>
            <a:r>
              <a:rPr lang="en-US" sz="6000" b="1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Improving</a:t>
            </a:r>
            <a:r>
              <a:rPr lang="en-US" sz="6000" b="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5400" b="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health care access and outcomes for the </a:t>
            </a:r>
            <a:r>
              <a:rPr lang="en-US" sz="6000" b="1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people</a:t>
            </a:r>
            <a:r>
              <a:rPr lang="en-US" sz="6000" b="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5400" b="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we serve </a:t>
            </a:r>
            <a:br>
              <a:rPr lang="en-US" sz="5400" b="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en-US" sz="5400" b="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while demonstrating sound stewardship of financial </a:t>
            </a:r>
            <a:r>
              <a:rPr lang="en-US" sz="6000" b="1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resources</a:t>
            </a:r>
            <a:endParaRPr sz="5400" b="1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02" name="Google Shape;202;p48"/>
          <p:cNvSpPr txBox="1">
            <a:spLocks noGrp="1"/>
          </p:cNvSpPr>
          <p:nvPr>
            <p:ph type="sldNum" idx="12"/>
          </p:nvPr>
        </p:nvSpPr>
        <p:spPr>
          <a:xfrm>
            <a:off x="10528602" y="9151144"/>
            <a:ext cx="2145811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hite Title Slide">
  <p:cSld name="White Title Slide"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50"/>
          <p:cNvSpPr txBox="1">
            <a:spLocks noGrp="1"/>
          </p:cNvSpPr>
          <p:nvPr>
            <p:ph type="title"/>
          </p:nvPr>
        </p:nvSpPr>
        <p:spPr>
          <a:xfrm>
            <a:off x="635000" y="1595196"/>
            <a:ext cx="11734800" cy="18338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7200">
                <a:solidFill>
                  <a:srgbClr val="001254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50"/>
          <p:cNvSpPr txBox="1">
            <a:spLocks noGrp="1"/>
          </p:cNvSpPr>
          <p:nvPr>
            <p:ph type="body" idx="1"/>
          </p:nvPr>
        </p:nvSpPr>
        <p:spPr>
          <a:xfrm>
            <a:off x="1624077" y="3944112"/>
            <a:ext cx="9756648" cy="116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4950" b="1" i="0" u="none" strike="noStrike" cap="none">
                <a:solidFill>
                  <a:srgbClr val="001254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r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12" name="Google Shape;212;p50"/>
          <p:cNvSpPr txBox="1">
            <a:spLocks noGrp="1"/>
          </p:cNvSpPr>
          <p:nvPr>
            <p:ph type="body" idx="2"/>
          </p:nvPr>
        </p:nvSpPr>
        <p:spPr>
          <a:xfrm>
            <a:off x="3110738" y="5943600"/>
            <a:ext cx="6783324" cy="585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13" name="Google Shape;213;p50"/>
          <p:cNvSpPr txBox="1">
            <a:spLocks noGrp="1"/>
          </p:cNvSpPr>
          <p:nvPr>
            <p:ph type="sldNum" idx="12"/>
          </p:nvPr>
        </p:nvSpPr>
        <p:spPr>
          <a:xfrm>
            <a:off x="10502780" y="9137971"/>
            <a:ext cx="2145811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214" name="Google Shape;214;p50"/>
          <p:cNvSpPr txBox="1">
            <a:spLocks noGrp="1"/>
          </p:cNvSpPr>
          <p:nvPr>
            <p:ph type="dt" idx="10"/>
          </p:nvPr>
        </p:nvSpPr>
        <p:spPr>
          <a:xfrm>
            <a:off x="5039519" y="7253288"/>
            <a:ext cx="2925762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hite Mission Slide">
  <p:cSld name="White Mission Slide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51"/>
          <p:cNvSpPr txBox="1"/>
          <p:nvPr/>
        </p:nvSpPr>
        <p:spPr>
          <a:xfrm>
            <a:off x="234808" y="1120253"/>
            <a:ext cx="10896600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 i="0" dirty="0">
                <a:solidFill>
                  <a:srgbClr val="001254"/>
                </a:solidFill>
                <a:latin typeface="Trebuchet MS"/>
                <a:ea typeface="Trebuchet MS"/>
                <a:cs typeface="Trebuchet MS"/>
                <a:sym typeface="Trebuchet MS"/>
              </a:rPr>
              <a:t>Our Mission</a:t>
            </a:r>
            <a:endParaRPr dirty="0"/>
          </a:p>
        </p:txBody>
      </p:sp>
      <p:sp>
        <p:nvSpPr>
          <p:cNvPr id="217" name="Google Shape;217;p51"/>
          <p:cNvSpPr txBox="1"/>
          <p:nvPr/>
        </p:nvSpPr>
        <p:spPr>
          <a:xfrm>
            <a:off x="900858" y="3139622"/>
            <a:ext cx="11203084" cy="4524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rebuchet MS"/>
              <a:buNone/>
            </a:pPr>
            <a:r>
              <a:rPr lang="en-US" sz="6000" b="1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Improving</a:t>
            </a:r>
            <a:r>
              <a:rPr lang="en-US" sz="6000" b="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5400" b="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health care access and outcomes for the </a:t>
            </a:r>
            <a:r>
              <a:rPr lang="en-US" sz="6000" b="1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people</a:t>
            </a:r>
            <a:r>
              <a:rPr lang="en-US" sz="6000" b="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5400" b="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we serve </a:t>
            </a:r>
            <a:br>
              <a:rPr lang="en-US" sz="5400" b="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en-US" sz="5400" b="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while demonstrating sound stewardship of financial </a:t>
            </a:r>
            <a:r>
              <a:rPr lang="en-US" sz="6000" b="1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resources</a:t>
            </a:r>
            <a:endParaRPr sz="5400" b="1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18" name="Google Shape;218;p51"/>
          <p:cNvSpPr txBox="1">
            <a:spLocks noGrp="1"/>
          </p:cNvSpPr>
          <p:nvPr>
            <p:ph type="sldNum" idx="12"/>
          </p:nvPr>
        </p:nvSpPr>
        <p:spPr>
          <a:xfrm>
            <a:off x="10502780" y="9137971"/>
            <a:ext cx="2145811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 2">
  <p:cSld name="Content Slide 2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52"/>
          <p:cNvSpPr txBox="1">
            <a:spLocks noGrp="1"/>
          </p:cNvSpPr>
          <p:nvPr>
            <p:ph type="body" idx="1"/>
          </p:nvPr>
        </p:nvSpPr>
        <p:spPr>
          <a:xfrm>
            <a:off x="330390" y="2438400"/>
            <a:ext cx="12344024" cy="617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381000" algn="l" rtl="0">
              <a:spcBef>
                <a:spcPts val="4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❖"/>
              <a:defRPr sz="2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21" name="Google Shape;221;p52"/>
          <p:cNvSpPr txBox="1">
            <a:spLocks noGrp="1"/>
          </p:cNvSpPr>
          <p:nvPr>
            <p:ph type="sldNum" idx="12"/>
          </p:nvPr>
        </p:nvSpPr>
        <p:spPr>
          <a:xfrm>
            <a:off x="10502780" y="9137971"/>
            <a:ext cx="2145811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222" name="Google Shape;222;p52"/>
          <p:cNvSpPr txBox="1">
            <a:spLocks noGrp="1"/>
          </p:cNvSpPr>
          <p:nvPr>
            <p:ph type="title"/>
          </p:nvPr>
        </p:nvSpPr>
        <p:spPr>
          <a:xfrm>
            <a:off x="330390" y="624523"/>
            <a:ext cx="12344024" cy="116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6600">
                <a:solidFill>
                  <a:srgbClr val="001254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de-by-Side Content Slide 2">
  <p:cSld name="Side-by-Side Content Slide 2"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53"/>
          <p:cNvSpPr txBox="1">
            <a:spLocks noGrp="1"/>
          </p:cNvSpPr>
          <p:nvPr>
            <p:ph type="body" idx="1"/>
          </p:nvPr>
        </p:nvSpPr>
        <p:spPr>
          <a:xfrm>
            <a:off x="330388" y="2438400"/>
            <a:ext cx="5829122" cy="617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361950" algn="l" rtl="0">
              <a:spcBef>
                <a:spcPts val="42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Char char="❖"/>
              <a:defRPr sz="21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25" name="Google Shape;225;p53"/>
          <p:cNvSpPr txBox="1">
            <a:spLocks noGrp="1"/>
          </p:cNvSpPr>
          <p:nvPr>
            <p:ph type="sldNum" idx="12"/>
          </p:nvPr>
        </p:nvSpPr>
        <p:spPr>
          <a:xfrm>
            <a:off x="10502780" y="9137971"/>
            <a:ext cx="2145811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226" name="Google Shape;226;p53"/>
          <p:cNvSpPr txBox="1">
            <a:spLocks noGrp="1"/>
          </p:cNvSpPr>
          <p:nvPr>
            <p:ph type="title"/>
          </p:nvPr>
        </p:nvSpPr>
        <p:spPr>
          <a:xfrm>
            <a:off x="330390" y="624523"/>
            <a:ext cx="12344024" cy="116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6600">
                <a:solidFill>
                  <a:srgbClr val="001254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53"/>
          <p:cNvSpPr txBox="1">
            <a:spLocks noGrp="1"/>
          </p:cNvSpPr>
          <p:nvPr>
            <p:ph type="body" idx="2"/>
          </p:nvPr>
        </p:nvSpPr>
        <p:spPr>
          <a:xfrm>
            <a:off x="6845289" y="2438400"/>
            <a:ext cx="5829122" cy="6172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361950" algn="l" rtl="0">
              <a:spcBef>
                <a:spcPts val="420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Noto Sans Symbols"/>
              <a:buChar char="❖"/>
              <a:defRPr sz="21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Examples Slide 2">
  <p:cSld name="4 Examples Slide 2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54"/>
          <p:cNvSpPr txBox="1">
            <a:spLocks noGrp="1"/>
          </p:cNvSpPr>
          <p:nvPr>
            <p:ph type="sldNum" idx="12"/>
          </p:nvPr>
        </p:nvSpPr>
        <p:spPr>
          <a:xfrm>
            <a:off x="10502780" y="9137971"/>
            <a:ext cx="2145811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230" name="Google Shape;230;p54"/>
          <p:cNvSpPr txBox="1">
            <a:spLocks noGrp="1"/>
          </p:cNvSpPr>
          <p:nvPr>
            <p:ph type="body" idx="1"/>
          </p:nvPr>
        </p:nvSpPr>
        <p:spPr>
          <a:xfrm>
            <a:off x="330388" y="2171705"/>
            <a:ext cx="4095308" cy="6512053"/>
          </a:xfrm>
          <a:prstGeom prst="rect">
            <a:avLst/>
          </a:prstGeom>
          <a:noFill/>
          <a:ln w="38100" cap="flat" cmpd="sng">
            <a:solidFill>
              <a:srgbClr val="00125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1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31" name="Google Shape;231;p54"/>
          <p:cNvSpPr txBox="1">
            <a:spLocks noGrp="1"/>
          </p:cNvSpPr>
          <p:nvPr>
            <p:ph type="body" idx="2"/>
          </p:nvPr>
        </p:nvSpPr>
        <p:spPr>
          <a:xfrm>
            <a:off x="8494778" y="2171705"/>
            <a:ext cx="4179635" cy="6512053"/>
          </a:xfrm>
          <a:prstGeom prst="rect">
            <a:avLst/>
          </a:prstGeom>
          <a:noFill/>
          <a:ln w="38100" cap="flat" cmpd="sng">
            <a:solidFill>
              <a:srgbClr val="00125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1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32" name="Google Shape;232;p54"/>
          <p:cNvSpPr txBox="1">
            <a:spLocks noGrp="1"/>
          </p:cNvSpPr>
          <p:nvPr>
            <p:ph type="body" idx="3"/>
          </p:nvPr>
        </p:nvSpPr>
        <p:spPr>
          <a:xfrm>
            <a:off x="4659884" y="2171705"/>
            <a:ext cx="3685032" cy="2872739"/>
          </a:xfrm>
          <a:prstGeom prst="rect">
            <a:avLst/>
          </a:prstGeom>
          <a:noFill/>
          <a:ln w="38100" cap="flat" cmpd="sng">
            <a:solidFill>
              <a:srgbClr val="00125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1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33" name="Google Shape;233;p54"/>
          <p:cNvSpPr txBox="1">
            <a:spLocks noGrp="1"/>
          </p:cNvSpPr>
          <p:nvPr>
            <p:ph type="body" idx="4"/>
          </p:nvPr>
        </p:nvSpPr>
        <p:spPr>
          <a:xfrm>
            <a:off x="4659884" y="5407153"/>
            <a:ext cx="3685032" cy="3276600"/>
          </a:xfrm>
          <a:prstGeom prst="rect">
            <a:avLst/>
          </a:prstGeom>
          <a:noFill/>
          <a:ln w="38100" cap="flat" cmpd="sng">
            <a:solidFill>
              <a:srgbClr val="00125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1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34" name="Google Shape;234;p54"/>
          <p:cNvSpPr txBox="1">
            <a:spLocks noGrp="1"/>
          </p:cNvSpPr>
          <p:nvPr>
            <p:ph type="title"/>
          </p:nvPr>
        </p:nvSpPr>
        <p:spPr>
          <a:xfrm>
            <a:off x="330390" y="627890"/>
            <a:ext cx="12344024" cy="116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hite Main + Supporting Slide">
  <p:cSld name="White Main + Supporting Slide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55"/>
          <p:cNvSpPr txBox="1">
            <a:spLocks noGrp="1"/>
          </p:cNvSpPr>
          <p:nvPr>
            <p:ph type="body" idx="1"/>
          </p:nvPr>
        </p:nvSpPr>
        <p:spPr>
          <a:xfrm>
            <a:off x="273243" y="3582080"/>
            <a:ext cx="4933758" cy="2589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spcBef>
                <a:spcPts val="4200"/>
              </a:spcBef>
              <a:spcAft>
                <a:spcPts val="0"/>
              </a:spcAft>
              <a:buClr>
                <a:srgbClr val="001254"/>
              </a:buClr>
              <a:buSzPts val="6600"/>
              <a:buFont typeface="Trebuchet MS"/>
              <a:buNone/>
              <a:defRPr sz="6600" b="1" i="0" u="none" strike="noStrike" cap="none">
                <a:solidFill>
                  <a:srgbClr val="001254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37" name="Google Shape;237;p55"/>
          <p:cNvSpPr txBox="1">
            <a:spLocks noGrp="1"/>
          </p:cNvSpPr>
          <p:nvPr>
            <p:ph type="body" idx="2"/>
          </p:nvPr>
        </p:nvSpPr>
        <p:spPr>
          <a:xfrm>
            <a:off x="6559549" y="2133600"/>
            <a:ext cx="6114863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4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38" name="Google Shape;238;p55"/>
          <p:cNvSpPr txBox="1">
            <a:spLocks noGrp="1"/>
          </p:cNvSpPr>
          <p:nvPr>
            <p:ph type="sldNum" idx="12"/>
          </p:nvPr>
        </p:nvSpPr>
        <p:spPr>
          <a:xfrm>
            <a:off x="10502780" y="9137971"/>
            <a:ext cx="2145811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pic>
        <p:nvPicPr>
          <p:cNvPr id="239" name="Google Shape;239;p5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262606" y="2667000"/>
            <a:ext cx="1239794" cy="42672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hite Main + Image Slide">
  <p:cSld name="White Main + Image Slide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56" descr="&quot;&quot;"/>
          <p:cNvSpPr/>
          <p:nvPr/>
        </p:nvSpPr>
        <p:spPr>
          <a:xfrm>
            <a:off x="-1" y="2882705"/>
            <a:ext cx="13004801" cy="39882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16700" tIns="58350" rIns="116700" bIns="583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1254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42" name="Google Shape;242;p56"/>
          <p:cNvSpPr txBox="1">
            <a:spLocks noGrp="1"/>
          </p:cNvSpPr>
          <p:nvPr>
            <p:ph type="body" idx="1"/>
          </p:nvPr>
        </p:nvSpPr>
        <p:spPr>
          <a:xfrm>
            <a:off x="6102362" y="762001"/>
            <a:ext cx="6229160" cy="7766370"/>
          </a:xfrm>
          <a:prstGeom prst="rect">
            <a:avLst/>
          </a:prstGeom>
          <a:solidFill>
            <a:schemeClr val="lt1"/>
          </a:solidFill>
          <a:ln w="57150" cap="flat" cmpd="sng">
            <a:solidFill>
              <a:srgbClr val="00125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409194" algn="l" rtl="0">
              <a:spcBef>
                <a:spcPts val="4200"/>
              </a:spcBef>
              <a:spcAft>
                <a:spcPts val="0"/>
              </a:spcAft>
              <a:buClr>
                <a:srgbClr val="7F7F7F"/>
              </a:buClr>
              <a:buSzPts val="2844"/>
              <a:buFont typeface="Arial"/>
              <a:buChar char="•"/>
              <a:defRPr sz="2844" b="0" i="1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43" name="Google Shape;243;p56"/>
          <p:cNvSpPr txBox="1">
            <a:spLocks noGrp="1"/>
          </p:cNvSpPr>
          <p:nvPr>
            <p:ph type="sldNum" idx="12"/>
          </p:nvPr>
        </p:nvSpPr>
        <p:spPr>
          <a:xfrm>
            <a:off x="10502780" y="9137971"/>
            <a:ext cx="2145811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244" name="Google Shape;244;p56"/>
          <p:cNvSpPr txBox="1">
            <a:spLocks noGrp="1"/>
          </p:cNvSpPr>
          <p:nvPr>
            <p:ph type="body" idx="2"/>
          </p:nvPr>
        </p:nvSpPr>
        <p:spPr>
          <a:xfrm>
            <a:off x="330390" y="3429000"/>
            <a:ext cx="5486231" cy="28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6600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hite Images + Text Slide">
  <p:cSld name="White Images + Text Slide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57" descr="&quot;&quot;"/>
          <p:cNvSpPr/>
          <p:nvPr/>
        </p:nvSpPr>
        <p:spPr>
          <a:xfrm>
            <a:off x="896113" y="2396806"/>
            <a:ext cx="12108690" cy="114536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16700" tIns="58350" rIns="116700" bIns="583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47" name="Google Shape;247;p57" descr="&quot;&quot;"/>
          <p:cNvSpPr/>
          <p:nvPr/>
        </p:nvSpPr>
        <p:spPr>
          <a:xfrm>
            <a:off x="896113" y="4797106"/>
            <a:ext cx="12108690" cy="114536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16700" tIns="58350" rIns="116700" bIns="583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48" name="Google Shape;248;p57" descr="&quot;&quot;"/>
          <p:cNvSpPr/>
          <p:nvPr/>
        </p:nvSpPr>
        <p:spPr>
          <a:xfrm>
            <a:off x="896113" y="7197406"/>
            <a:ext cx="12108690" cy="114536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16700" tIns="58350" rIns="116700" bIns="583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49" name="Google Shape;249;p57"/>
          <p:cNvSpPr txBox="1">
            <a:spLocks noGrp="1"/>
          </p:cNvSpPr>
          <p:nvPr>
            <p:ph type="body" idx="1"/>
          </p:nvPr>
        </p:nvSpPr>
        <p:spPr>
          <a:xfrm>
            <a:off x="896112" y="609600"/>
            <a:ext cx="11219688" cy="116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6600" b="1" i="0" u="none" strike="noStrike" cap="none">
                <a:solidFill>
                  <a:srgbClr val="001254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50" name="Google Shape;250;p57"/>
          <p:cNvSpPr>
            <a:spLocks noGrp="1"/>
          </p:cNvSpPr>
          <p:nvPr>
            <p:ph type="body" idx="2"/>
          </p:nvPr>
        </p:nvSpPr>
        <p:spPr>
          <a:xfrm>
            <a:off x="331068" y="2133600"/>
            <a:ext cx="1680613" cy="1671774"/>
          </a:xfrm>
          <a:prstGeom prst="ellipse">
            <a:avLst/>
          </a:prstGeom>
          <a:solidFill>
            <a:schemeClr val="lt1"/>
          </a:solidFill>
          <a:ln w="57150" cap="flat" cmpd="sng">
            <a:solidFill>
              <a:srgbClr val="00125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2700" b="0" i="1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51" name="Google Shape;251;p57"/>
          <p:cNvSpPr txBox="1">
            <a:spLocks noGrp="1"/>
          </p:cNvSpPr>
          <p:nvPr>
            <p:ph type="body" idx="3"/>
          </p:nvPr>
        </p:nvSpPr>
        <p:spPr>
          <a:xfrm>
            <a:off x="2289115" y="2370555"/>
            <a:ext cx="10385297" cy="1197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52" name="Google Shape;252;p57"/>
          <p:cNvSpPr>
            <a:spLocks noGrp="1"/>
          </p:cNvSpPr>
          <p:nvPr>
            <p:ph type="body" idx="4"/>
          </p:nvPr>
        </p:nvSpPr>
        <p:spPr>
          <a:xfrm>
            <a:off x="325987" y="4563880"/>
            <a:ext cx="1680613" cy="1611814"/>
          </a:xfrm>
          <a:prstGeom prst="ellipse">
            <a:avLst/>
          </a:prstGeom>
          <a:solidFill>
            <a:schemeClr val="lt1"/>
          </a:solidFill>
          <a:ln w="57150" cap="flat" cmpd="sng">
            <a:solidFill>
              <a:srgbClr val="00125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2700" b="0" i="1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53" name="Google Shape;253;p57"/>
          <p:cNvSpPr txBox="1">
            <a:spLocks noGrp="1"/>
          </p:cNvSpPr>
          <p:nvPr>
            <p:ph type="body" idx="5"/>
          </p:nvPr>
        </p:nvSpPr>
        <p:spPr>
          <a:xfrm>
            <a:off x="2273430" y="4770855"/>
            <a:ext cx="10385297" cy="1197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54" name="Google Shape;254;p57"/>
          <p:cNvSpPr>
            <a:spLocks noGrp="1"/>
          </p:cNvSpPr>
          <p:nvPr>
            <p:ph type="body" idx="6"/>
          </p:nvPr>
        </p:nvSpPr>
        <p:spPr>
          <a:xfrm>
            <a:off x="325987" y="6934200"/>
            <a:ext cx="1680613" cy="1671774"/>
          </a:xfrm>
          <a:prstGeom prst="ellipse">
            <a:avLst/>
          </a:prstGeom>
          <a:solidFill>
            <a:schemeClr val="lt1"/>
          </a:solidFill>
          <a:ln w="57150" cap="flat" cmpd="sng">
            <a:solidFill>
              <a:srgbClr val="00125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2700" b="0" i="1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55" name="Google Shape;255;p57"/>
          <p:cNvSpPr txBox="1">
            <a:spLocks noGrp="1"/>
          </p:cNvSpPr>
          <p:nvPr>
            <p:ph type="body" idx="7"/>
          </p:nvPr>
        </p:nvSpPr>
        <p:spPr>
          <a:xfrm>
            <a:off x="2273430" y="7171155"/>
            <a:ext cx="10385297" cy="1197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508000" algn="l" rtl="0">
              <a:spcBef>
                <a:spcPts val="42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Char char="→"/>
              <a:defRPr sz="4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56" name="Google Shape;256;p57"/>
          <p:cNvSpPr txBox="1">
            <a:spLocks noGrp="1"/>
          </p:cNvSpPr>
          <p:nvPr>
            <p:ph type="sldNum" idx="12"/>
          </p:nvPr>
        </p:nvSpPr>
        <p:spPr>
          <a:xfrm>
            <a:off x="10502780" y="9137971"/>
            <a:ext cx="2145811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hite Image + Supporting Text Slide">
  <p:cSld name="White Image + Supporting Text Slide"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58"/>
          <p:cNvSpPr txBox="1">
            <a:spLocks noGrp="1"/>
          </p:cNvSpPr>
          <p:nvPr>
            <p:ph type="body" idx="1"/>
          </p:nvPr>
        </p:nvSpPr>
        <p:spPr>
          <a:xfrm>
            <a:off x="892556" y="627890"/>
            <a:ext cx="11219688" cy="116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6600" b="1" i="0" u="none" strike="noStrike" cap="none">
                <a:solidFill>
                  <a:srgbClr val="001254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59" name="Google Shape;259;p58"/>
          <p:cNvSpPr txBox="1">
            <a:spLocks noGrp="1"/>
          </p:cNvSpPr>
          <p:nvPr>
            <p:ph type="body" idx="2"/>
          </p:nvPr>
        </p:nvSpPr>
        <p:spPr>
          <a:xfrm>
            <a:off x="330389" y="2087659"/>
            <a:ext cx="6200586" cy="6446745"/>
          </a:xfrm>
          <a:prstGeom prst="rect">
            <a:avLst/>
          </a:prstGeom>
          <a:solidFill>
            <a:schemeClr val="lt1"/>
          </a:solidFill>
          <a:ln w="571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spcBef>
                <a:spcPts val="420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Trebuchet MS"/>
              <a:buNone/>
              <a:defRPr sz="2400" b="0" i="1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4200"/>
              </a:spcBef>
              <a:spcAft>
                <a:spcPts val="0"/>
              </a:spcAft>
              <a:buClr>
                <a:srgbClr val="5C6670"/>
              </a:buClr>
              <a:buSzPts val="3000"/>
              <a:buFont typeface="Trebuchet MS"/>
              <a:buNone/>
              <a:defRPr sz="3000" b="0" i="1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4200"/>
              </a:spcBef>
              <a:spcAft>
                <a:spcPts val="0"/>
              </a:spcAft>
              <a:buClr>
                <a:srgbClr val="5C6670"/>
              </a:buClr>
              <a:buSzPts val="3000"/>
              <a:buFont typeface="Trebuchet MS"/>
              <a:buNone/>
              <a:defRPr sz="3000" b="0" i="1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spcBef>
                <a:spcPts val="4200"/>
              </a:spcBef>
              <a:spcAft>
                <a:spcPts val="0"/>
              </a:spcAft>
              <a:buClr>
                <a:srgbClr val="5C6670"/>
              </a:buClr>
              <a:buSzPts val="3000"/>
              <a:buFont typeface="Trebuchet MS"/>
              <a:buNone/>
              <a:defRPr sz="3000" b="0" i="1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4200"/>
              </a:spcBef>
              <a:spcAft>
                <a:spcPts val="0"/>
              </a:spcAft>
              <a:buClr>
                <a:srgbClr val="5C6670"/>
              </a:buClr>
              <a:buSzPts val="3000"/>
              <a:buFont typeface="Trebuchet MS"/>
              <a:buNone/>
              <a:defRPr sz="3000" b="0" i="1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60" name="Google Shape;260;p58"/>
          <p:cNvSpPr txBox="1">
            <a:spLocks noGrp="1"/>
          </p:cNvSpPr>
          <p:nvPr>
            <p:ph type="body" idx="3"/>
          </p:nvPr>
        </p:nvSpPr>
        <p:spPr>
          <a:xfrm>
            <a:off x="7216753" y="2112271"/>
            <a:ext cx="5457658" cy="6422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40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61" name="Google Shape;261;p58"/>
          <p:cNvSpPr txBox="1">
            <a:spLocks noGrp="1"/>
          </p:cNvSpPr>
          <p:nvPr>
            <p:ph type="sldNum" idx="12"/>
          </p:nvPr>
        </p:nvSpPr>
        <p:spPr>
          <a:xfrm>
            <a:off x="10502780" y="9137971"/>
            <a:ext cx="2145811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hite Mission Slide">
  <p:cSld name="White Mission Slide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4"/>
          <p:cNvSpPr txBox="1"/>
          <p:nvPr/>
        </p:nvSpPr>
        <p:spPr>
          <a:xfrm>
            <a:off x="234808" y="1120253"/>
            <a:ext cx="10896600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 i="0" dirty="0">
                <a:solidFill>
                  <a:srgbClr val="001254"/>
                </a:solidFill>
                <a:latin typeface="Trebuchet MS"/>
                <a:ea typeface="Trebuchet MS"/>
                <a:cs typeface="Trebuchet MS"/>
                <a:sym typeface="Trebuchet MS"/>
              </a:rPr>
              <a:t>Our Mission</a:t>
            </a:r>
            <a:endParaRPr dirty="0"/>
          </a:p>
        </p:txBody>
      </p:sp>
      <p:sp>
        <p:nvSpPr>
          <p:cNvPr id="38" name="Google Shape;38;p14"/>
          <p:cNvSpPr txBox="1"/>
          <p:nvPr/>
        </p:nvSpPr>
        <p:spPr>
          <a:xfrm>
            <a:off x="900858" y="3139622"/>
            <a:ext cx="11203084" cy="4524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rebuchet MS"/>
              <a:buNone/>
            </a:pPr>
            <a:r>
              <a:rPr lang="en-US" sz="6000" b="1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Improving</a:t>
            </a:r>
            <a:r>
              <a:rPr lang="en-US" sz="6000" b="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5400" b="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health care access and outcomes for the </a:t>
            </a:r>
            <a:r>
              <a:rPr lang="en-US" sz="6000" b="1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people</a:t>
            </a:r>
            <a:r>
              <a:rPr lang="en-US" sz="6000" b="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5400" b="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we serve </a:t>
            </a:r>
            <a:br>
              <a:rPr lang="en-US" sz="5400" b="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en-US" sz="5400" b="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while demonstrating sound stewardship of financial </a:t>
            </a:r>
            <a:r>
              <a:rPr lang="en-US" sz="6000" b="1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resources</a:t>
            </a:r>
            <a:endParaRPr sz="5400" b="1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9" name="Google Shape;39;p14"/>
          <p:cNvSpPr txBox="1">
            <a:spLocks noGrp="1"/>
          </p:cNvSpPr>
          <p:nvPr>
            <p:ph type="sldNum" idx="12"/>
          </p:nvPr>
        </p:nvSpPr>
        <p:spPr>
          <a:xfrm>
            <a:off x="10502780" y="9137971"/>
            <a:ext cx="2145811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hite Questions Slide 1">
  <p:cSld name="White Questions Slide 1"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59"/>
          <p:cNvSpPr txBox="1">
            <a:spLocks noGrp="1"/>
          </p:cNvSpPr>
          <p:nvPr>
            <p:ph type="title"/>
          </p:nvPr>
        </p:nvSpPr>
        <p:spPr>
          <a:xfrm>
            <a:off x="6530974" y="3733800"/>
            <a:ext cx="5740193" cy="3290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626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4" name="Google Shape;264;p59"/>
          <p:cNvSpPr txBox="1">
            <a:spLocks noGrp="1"/>
          </p:cNvSpPr>
          <p:nvPr>
            <p:ph type="sldNum" idx="12"/>
          </p:nvPr>
        </p:nvSpPr>
        <p:spPr>
          <a:xfrm>
            <a:off x="10502780" y="9137971"/>
            <a:ext cx="2145811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pic>
        <p:nvPicPr>
          <p:cNvPr id="265" name="Google Shape;265;p5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58119" y="762000"/>
            <a:ext cx="8468037" cy="830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hite Questions Slide 2">
  <p:cSld name="White Questions Slide 2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60"/>
          <p:cNvSpPr txBox="1">
            <a:spLocks noGrp="1"/>
          </p:cNvSpPr>
          <p:nvPr>
            <p:ph type="sldNum" idx="12"/>
          </p:nvPr>
        </p:nvSpPr>
        <p:spPr>
          <a:xfrm>
            <a:off x="10502780" y="9137971"/>
            <a:ext cx="2145811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268" name="Google Shape;268;p60"/>
          <p:cNvSpPr txBox="1">
            <a:spLocks noGrp="1"/>
          </p:cNvSpPr>
          <p:nvPr>
            <p:ph type="body" idx="1"/>
          </p:nvPr>
        </p:nvSpPr>
        <p:spPr>
          <a:xfrm>
            <a:off x="6104902" y="3870690"/>
            <a:ext cx="5903255" cy="2012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9001" b="1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pic>
        <p:nvPicPr>
          <p:cNvPr id="269" name="Google Shape;269;p60" descr="Help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50800" y="2091530"/>
            <a:ext cx="6290469" cy="62904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hite Chat Slide">
  <p:cSld name="White Chat Slide"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61"/>
          <p:cNvSpPr txBox="1">
            <a:spLocks noGrp="1"/>
          </p:cNvSpPr>
          <p:nvPr>
            <p:ph type="title"/>
          </p:nvPr>
        </p:nvSpPr>
        <p:spPr>
          <a:xfrm>
            <a:off x="6530975" y="3205485"/>
            <a:ext cx="6143437" cy="3342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626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2" name="Google Shape;272;p61"/>
          <p:cNvSpPr txBox="1">
            <a:spLocks noGrp="1"/>
          </p:cNvSpPr>
          <p:nvPr>
            <p:ph type="sldNum" idx="12"/>
          </p:nvPr>
        </p:nvSpPr>
        <p:spPr>
          <a:xfrm>
            <a:off x="10502780" y="9137971"/>
            <a:ext cx="2145811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pic>
        <p:nvPicPr>
          <p:cNvPr id="273" name="Google Shape;273;p61" descr="Chat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79400" y="1045765"/>
            <a:ext cx="7183835" cy="71838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hite Contact Info Slide">
  <p:cSld name="White Contact Info Slide"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62"/>
          <p:cNvSpPr txBox="1">
            <a:spLocks noGrp="1"/>
          </p:cNvSpPr>
          <p:nvPr>
            <p:ph type="title"/>
          </p:nvPr>
        </p:nvSpPr>
        <p:spPr>
          <a:xfrm>
            <a:off x="635000" y="630936"/>
            <a:ext cx="11734800" cy="116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6" name="Google Shape;276;p62"/>
          <p:cNvSpPr txBox="1">
            <a:spLocks noGrp="1"/>
          </p:cNvSpPr>
          <p:nvPr>
            <p:ph type="sldNum" idx="12"/>
          </p:nvPr>
        </p:nvSpPr>
        <p:spPr>
          <a:xfrm>
            <a:off x="10502780" y="9137971"/>
            <a:ext cx="2145811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277" name="Google Shape;277;p62"/>
          <p:cNvSpPr txBox="1">
            <a:spLocks noGrp="1"/>
          </p:cNvSpPr>
          <p:nvPr>
            <p:ph type="body" idx="1"/>
          </p:nvPr>
        </p:nvSpPr>
        <p:spPr>
          <a:xfrm>
            <a:off x="635000" y="2133601"/>
            <a:ext cx="11734800" cy="5486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hite Thank You">
  <p:cSld name="White Thank You"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63"/>
          <p:cNvSpPr txBox="1">
            <a:spLocks noGrp="1"/>
          </p:cNvSpPr>
          <p:nvPr>
            <p:ph type="title"/>
          </p:nvPr>
        </p:nvSpPr>
        <p:spPr>
          <a:xfrm>
            <a:off x="635000" y="3720312"/>
            <a:ext cx="11734800" cy="2312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0" name="Google Shape;280;p63"/>
          <p:cNvSpPr txBox="1">
            <a:spLocks noGrp="1"/>
          </p:cNvSpPr>
          <p:nvPr>
            <p:ph type="sldNum" idx="12"/>
          </p:nvPr>
        </p:nvSpPr>
        <p:spPr>
          <a:xfrm>
            <a:off x="10502780" y="9137971"/>
            <a:ext cx="2145811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hite Blank White Logo">
  <p:cSld name="White Blank White Logo"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64"/>
          <p:cNvSpPr txBox="1">
            <a:spLocks noGrp="1"/>
          </p:cNvSpPr>
          <p:nvPr>
            <p:ph type="sldNum" idx="12"/>
          </p:nvPr>
        </p:nvSpPr>
        <p:spPr>
          <a:xfrm>
            <a:off x="10502780" y="9137971"/>
            <a:ext cx="2145811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35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35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35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35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35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35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35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35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35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hite Blank Color Logo">
  <p:cSld name="White Blank Color Logo"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65"/>
          <p:cNvSpPr/>
          <p:nvPr/>
        </p:nvSpPr>
        <p:spPr>
          <a:xfrm>
            <a:off x="0" y="9067800"/>
            <a:ext cx="13004800" cy="685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38075" tIns="38075" rIns="38075" bIns="38075" anchor="ctr" anchorCtr="0">
            <a:noAutofit/>
          </a:bodyPr>
          <a:lstStyle/>
          <a:p>
            <a:pPr marL="17145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C6670"/>
              </a:buClr>
              <a:buSzPts val="1350"/>
              <a:buFont typeface="Trebuchet MS"/>
              <a:buNone/>
            </a:pPr>
            <a:endParaRPr sz="1350" b="0" i="0" u="none" strike="noStrike" cap="none" dirty="0">
              <a:solidFill>
                <a:srgbClr val="5C667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85" name="Google Shape;285;p6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29177" y="9250003"/>
            <a:ext cx="1894915" cy="318345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65"/>
          <p:cNvSpPr txBox="1">
            <a:spLocks noGrp="1"/>
          </p:cNvSpPr>
          <p:nvPr>
            <p:ph type="sldNum" idx="12"/>
          </p:nvPr>
        </p:nvSpPr>
        <p:spPr>
          <a:xfrm>
            <a:off x="10528602" y="9151144"/>
            <a:ext cx="2145811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35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35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35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35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35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35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35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35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35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66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 dirty="0"/>
          </a:p>
        </p:txBody>
      </p:sp>
      <p:sp>
        <p:nvSpPr>
          <p:cNvPr id="289" name="Google Shape;289;p66"/>
          <p:cNvSpPr txBox="1">
            <a:spLocks noGrp="1"/>
          </p:cNvSpPr>
          <p:nvPr>
            <p:ph type="sldNum" idx="12"/>
          </p:nvPr>
        </p:nvSpPr>
        <p:spPr>
          <a:xfrm>
            <a:off x="10502780" y="9137971"/>
            <a:ext cx="2145811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White">
  <p:cSld name="Title Slide White">
    <p:bg>
      <p:bgPr>
        <a:solidFill>
          <a:schemeClr val="lt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14"/>
          <p:cNvPicPr preferRelativeResize="0"/>
          <p:nvPr/>
        </p:nvPicPr>
        <p:blipFill rotWithShape="1">
          <a:blip r:embed="rId2">
            <a:alphaModFix amt="50000"/>
          </a:blip>
          <a:srcRect/>
          <a:stretch/>
        </p:blipFill>
        <p:spPr>
          <a:xfrm>
            <a:off x="7044266" y="1"/>
            <a:ext cx="5959450" cy="8529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9103360"/>
            <a:ext cx="13004800" cy="65024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4"/>
          <p:cNvSpPr txBox="1">
            <a:spLocks noGrp="1"/>
          </p:cNvSpPr>
          <p:nvPr>
            <p:ph type="ctrTitle"/>
          </p:nvPr>
        </p:nvSpPr>
        <p:spPr>
          <a:xfrm>
            <a:off x="780288" y="2469027"/>
            <a:ext cx="10606933" cy="1938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300"/>
              <a:buFont typeface="Arial"/>
              <a:buNone/>
              <a:defRPr sz="4693" b="1" i="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subTitle" idx="1"/>
          </p:nvPr>
        </p:nvSpPr>
        <p:spPr>
          <a:xfrm>
            <a:off x="780288" y="4425540"/>
            <a:ext cx="10606933" cy="706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SzPts val="1800"/>
              <a:buNone/>
              <a:defRPr sz="2560">
                <a:solidFill>
                  <a:schemeClr val="dk2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SzPts val="1500"/>
              <a:buNone/>
              <a:defRPr sz="2133"/>
            </a:lvl2pPr>
            <a:lvl3pPr lvl="2" algn="ctr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SzPts val="1400"/>
              <a:buNone/>
              <a:defRPr sz="1991"/>
            </a:lvl3pPr>
            <a:lvl4pPr lvl="3" algn="ctr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SzPts val="1200"/>
              <a:buNone/>
              <a:defRPr sz="1707"/>
            </a:lvl4pPr>
            <a:lvl5pPr lvl="4" algn="ctr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SzPts val="1200"/>
              <a:buNone/>
              <a:defRPr sz="1707"/>
            </a:lvl5pPr>
            <a:lvl6pPr lvl="5" algn="ctr" rtl="0">
              <a:lnSpc>
                <a:spcPct val="90000"/>
              </a:lnSpc>
              <a:spcBef>
                <a:spcPts val="569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707"/>
            </a:lvl6pPr>
            <a:lvl7pPr lvl="6" algn="ctr" rtl="0">
              <a:lnSpc>
                <a:spcPct val="90000"/>
              </a:lnSpc>
              <a:spcBef>
                <a:spcPts val="569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707"/>
            </a:lvl7pPr>
            <a:lvl8pPr lvl="7" algn="ctr" rtl="0">
              <a:lnSpc>
                <a:spcPct val="90000"/>
              </a:lnSpc>
              <a:spcBef>
                <a:spcPts val="569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707"/>
            </a:lvl8pPr>
            <a:lvl9pPr lvl="8" algn="ctr" rtl="0">
              <a:lnSpc>
                <a:spcPct val="90000"/>
              </a:lnSpc>
              <a:spcBef>
                <a:spcPts val="569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707"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dt" idx="10"/>
          </p:nvPr>
        </p:nvSpPr>
        <p:spPr>
          <a:xfrm>
            <a:off x="374227" y="9175700"/>
            <a:ext cx="1262933" cy="519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2"/>
          </p:nvPr>
        </p:nvSpPr>
        <p:spPr>
          <a:xfrm>
            <a:off x="780627" y="6396317"/>
            <a:ext cx="6263893" cy="2052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t" anchorCtr="0">
            <a:noAutofit/>
          </a:bodyPr>
          <a:lstStyle>
            <a:lvl1pPr marL="650230" lvl="0" indent="-325115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SzPts val="1400"/>
              <a:buNone/>
              <a:defRPr sz="1991">
                <a:solidFill>
                  <a:schemeClr val="dk1"/>
                </a:solidFill>
              </a:defRPr>
            </a:lvl1pPr>
            <a:lvl2pPr marL="1300460" lvl="1" indent="-325115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SzPts val="1200"/>
              <a:buNone/>
              <a:defRPr/>
            </a:lvl2pPr>
            <a:lvl3pPr marL="1950690" lvl="2" indent="-325115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SzPts val="1100"/>
              <a:buNone/>
              <a:defRPr/>
            </a:lvl3pPr>
            <a:lvl4pPr marL="2600919" lvl="3" indent="-325115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SzPts val="900"/>
              <a:buNone/>
              <a:defRPr/>
            </a:lvl4pPr>
            <a:lvl5pPr marL="3251149" lvl="4" indent="-325115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SzPts val="700"/>
              <a:buNone/>
              <a:defRPr/>
            </a:lvl5pPr>
            <a:lvl6pPr marL="3901379" lvl="5" indent="-451549" algn="l" rtl="0">
              <a:lnSpc>
                <a:spcPct val="90000"/>
              </a:lnSpc>
              <a:spcBef>
                <a:spcPts val="569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551609" lvl="6" indent="-451549" algn="l" rtl="0">
              <a:lnSpc>
                <a:spcPct val="90000"/>
              </a:lnSpc>
              <a:spcBef>
                <a:spcPts val="569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5201839" lvl="7" indent="-451549" algn="l" rtl="0">
              <a:lnSpc>
                <a:spcPct val="90000"/>
              </a:lnSpc>
              <a:spcBef>
                <a:spcPts val="569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852069" lvl="8" indent="-451549" algn="l" rtl="0">
              <a:lnSpc>
                <a:spcPct val="90000"/>
              </a:lnSpc>
              <a:spcBef>
                <a:spcPts val="569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63" name="Google Shape;63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1740" y="546651"/>
            <a:ext cx="3105108" cy="148888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198290" y="9238756"/>
            <a:ext cx="1516860" cy="398518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18160" y="5657991"/>
            <a:ext cx="1818638" cy="79385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4"/>
          <p:cNvSpPr txBox="1"/>
          <p:nvPr/>
        </p:nvSpPr>
        <p:spPr>
          <a:xfrm>
            <a:off x="5600101" y="9307929"/>
            <a:ext cx="2422187" cy="284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529" tIns="48747" rIns="97529" bIns="48747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lang="en" sz="711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PROPRIETARY AND CONFIDENTIAL</a:t>
            </a:r>
            <a:endParaRPr sz="1564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210124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610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bg>
      <p:bgPr>
        <a:solidFill>
          <a:schemeClr val="dk2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18160" y="4763913"/>
            <a:ext cx="1818638" cy="793852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5"/>
          <p:cNvSpPr/>
          <p:nvPr/>
        </p:nvSpPr>
        <p:spPr>
          <a:xfrm>
            <a:off x="0" y="9103360"/>
            <a:ext cx="13004800" cy="65024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7529" tIns="48747" rIns="97529" bIns="48747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991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0" name="Google Shape;70;p15"/>
          <p:cNvPicPr preferRelativeResize="0"/>
          <p:nvPr/>
        </p:nvPicPr>
        <p:blipFill rotWithShape="1">
          <a:blip r:embed="rId3">
            <a:alphaModFix amt="10000"/>
          </a:blip>
          <a:srcRect/>
          <a:stretch/>
        </p:blipFill>
        <p:spPr>
          <a:xfrm>
            <a:off x="7044267" y="0"/>
            <a:ext cx="5960533" cy="8543429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 txBox="1">
            <a:spLocks noGrp="1"/>
          </p:cNvSpPr>
          <p:nvPr>
            <p:ph type="title"/>
          </p:nvPr>
        </p:nvSpPr>
        <p:spPr>
          <a:xfrm>
            <a:off x="780288" y="2162049"/>
            <a:ext cx="11331840" cy="2714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None/>
              <a:defRPr sz="5404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5"/>
          <p:cNvSpPr txBox="1">
            <a:spLocks noGrp="1"/>
          </p:cNvSpPr>
          <p:nvPr>
            <p:ph type="ftr" idx="11"/>
          </p:nvPr>
        </p:nvSpPr>
        <p:spPr>
          <a:xfrm>
            <a:off x="4307840" y="9175700"/>
            <a:ext cx="4389120" cy="519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71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99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99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99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99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99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99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99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99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" name="Google Shape;73;p15"/>
          <p:cNvSpPr txBox="1">
            <a:spLocks noGrp="1"/>
          </p:cNvSpPr>
          <p:nvPr>
            <p:ph type="sldNum" idx="12"/>
          </p:nvPr>
        </p:nvSpPr>
        <p:spPr>
          <a:xfrm>
            <a:off x="11367988" y="9175700"/>
            <a:ext cx="1289387" cy="519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9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9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9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9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9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9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9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9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9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74" name="Google Shape;74;p15" descr="A picture containing food, drawing  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9146" y="9256891"/>
            <a:ext cx="1029548" cy="343182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2432188" y="9424057"/>
            <a:ext cx="315585" cy="3070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69716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Content Slide 2">
  <p:cSld name="6_Content Slide 2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5"/>
          <p:cNvSpPr txBox="1">
            <a:spLocks noGrp="1"/>
          </p:cNvSpPr>
          <p:nvPr>
            <p:ph type="body" idx="1"/>
          </p:nvPr>
        </p:nvSpPr>
        <p:spPr>
          <a:xfrm>
            <a:off x="330390" y="2438400"/>
            <a:ext cx="12344024" cy="617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381000" algn="l" rtl="0">
              <a:spcBef>
                <a:spcPts val="4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❖"/>
              <a:defRPr sz="2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42" name="Google Shape;42;p15"/>
          <p:cNvSpPr txBox="1">
            <a:spLocks noGrp="1"/>
          </p:cNvSpPr>
          <p:nvPr>
            <p:ph type="sldNum" idx="12"/>
          </p:nvPr>
        </p:nvSpPr>
        <p:spPr>
          <a:xfrm>
            <a:off x="10502780" y="9137971"/>
            <a:ext cx="2145811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43" name="Google Shape;43;p15"/>
          <p:cNvSpPr txBox="1">
            <a:spLocks noGrp="1"/>
          </p:cNvSpPr>
          <p:nvPr>
            <p:ph type="title"/>
          </p:nvPr>
        </p:nvSpPr>
        <p:spPr>
          <a:xfrm>
            <a:off x="330390" y="624523"/>
            <a:ext cx="12344024" cy="116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5200">
                <a:solidFill>
                  <a:srgbClr val="001254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9103360"/>
            <a:ext cx="13004800" cy="650240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6"/>
          <p:cNvSpPr txBox="1">
            <a:spLocks noGrp="1"/>
          </p:cNvSpPr>
          <p:nvPr>
            <p:ph type="title"/>
          </p:nvPr>
        </p:nvSpPr>
        <p:spPr>
          <a:xfrm>
            <a:off x="784903" y="272591"/>
            <a:ext cx="11447467" cy="1318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6"/>
          <p:cNvSpPr txBox="1">
            <a:spLocks noGrp="1"/>
          </p:cNvSpPr>
          <p:nvPr>
            <p:ph type="sldNum" idx="12"/>
          </p:nvPr>
        </p:nvSpPr>
        <p:spPr>
          <a:xfrm>
            <a:off x="11367988" y="9175700"/>
            <a:ext cx="1289387" cy="519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96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96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96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96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96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96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96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96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96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80" name="Google Shape;80;p16"/>
          <p:cNvSpPr txBox="1">
            <a:spLocks noGrp="1"/>
          </p:cNvSpPr>
          <p:nvPr>
            <p:ph type="body" idx="1"/>
          </p:nvPr>
        </p:nvSpPr>
        <p:spPr>
          <a:xfrm>
            <a:off x="784903" y="1639183"/>
            <a:ext cx="11447467" cy="548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50230" lvl="0" indent="-325115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SzPts val="1400"/>
              <a:buNone/>
              <a:defRPr sz="256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300460" lvl="1" indent="-433487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SzPts val="1200"/>
              <a:buChar char="o"/>
              <a:defRPr/>
            </a:lvl2pPr>
            <a:lvl3pPr marL="1950690" lvl="2" indent="-424456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SzPts val="1100"/>
              <a:buChar char="•"/>
              <a:defRPr/>
            </a:lvl3pPr>
            <a:lvl4pPr marL="2600919" lvl="3" indent="-406394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SzPts val="900"/>
              <a:buChar char="o"/>
              <a:defRPr/>
            </a:lvl4pPr>
            <a:lvl5pPr marL="3251149" lvl="4" indent="-388332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SzPts val="700"/>
              <a:buChar char="•"/>
              <a:defRPr/>
            </a:lvl5pPr>
            <a:lvl6pPr marL="3901379" lvl="5" indent="-451549" algn="l" rtl="0">
              <a:lnSpc>
                <a:spcPct val="90000"/>
              </a:lnSpc>
              <a:spcBef>
                <a:spcPts val="569"/>
              </a:spcBef>
              <a:spcAft>
                <a:spcPts val="0"/>
              </a:spcAft>
              <a:buSzPts val="1400"/>
              <a:buChar char="•"/>
              <a:defRPr/>
            </a:lvl6pPr>
            <a:lvl7pPr marL="4551609" lvl="6" indent="-451549" algn="l" rtl="0">
              <a:lnSpc>
                <a:spcPct val="90000"/>
              </a:lnSpc>
              <a:spcBef>
                <a:spcPts val="569"/>
              </a:spcBef>
              <a:spcAft>
                <a:spcPts val="0"/>
              </a:spcAft>
              <a:buSzPts val="1400"/>
              <a:buChar char="•"/>
              <a:defRPr/>
            </a:lvl7pPr>
            <a:lvl8pPr marL="5201839" lvl="7" indent="-451549" algn="l" rtl="0">
              <a:lnSpc>
                <a:spcPct val="90000"/>
              </a:lnSpc>
              <a:spcBef>
                <a:spcPts val="569"/>
              </a:spcBef>
              <a:spcAft>
                <a:spcPts val="0"/>
              </a:spcAft>
              <a:buSzPts val="1400"/>
              <a:buChar char="•"/>
              <a:defRPr/>
            </a:lvl8pPr>
            <a:lvl9pPr marL="5852069" lvl="8" indent="-451549" algn="l" rtl="0">
              <a:lnSpc>
                <a:spcPct val="90000"/>
              </a:lnSpc>
              <a:spcBef>
                <a:spcPts val="569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81" name="Google Shape;81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0561" y="9167523"/>
            <a:ext cx="1097836" cy="526408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210" y="794738"/>
            <a:ext cx="642830" cy="701269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2432188" y="9424057"/>
            <a:ext cx="315585" cy="307058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6"/>
          <p:cNvSpPr txBox="1"/>
          <p:nvPr/>
        </p:nvSpPr>
        <p:spPr>
          <a:xfrm>
            <a:off x="5600101" y="9307929"/>
            <a:ext cx="2422187" cy="284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529" tIns="48747" rIns="97529" bIns="48747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lang="en" sz="711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PROPRIETARY AND CONFIDENTIAL</a:t>
            </a:r>
            <a:endParaRPr sz="1564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6"/>
          <p:cNvSpPr txBox="1">
            <a:spLocks noGrp="1"/>
          </p:cNvSpPr>
          <p:nvPr>
            <p:ph type="body" idx="2"/>
          </p:nvPr>
        </p:nvSpPr>
        <p:spPr>
          <a:xfrm>
            <a:off x="784903" y="2596445"/>
            <a:ext cx="11447467" cy="6188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t" anchorCtr="0">
            <a:noAutofit/>
          </a:bodyPr>
          <a:lstStyle>
            <a:lvl1pPr marL="650230" lvl="0" indent="-451549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SzPts val="1400"/>
              <a:buChar char="•"/>
              <a:defRPr sz="1991"/>
            </a:lvl1pPr>
            <a:lvl2pPr marL="1300460" lvl="1" indent="-433487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SzPts val="1200"/>
              <a:buChar char="o"/>
              <a:defRPr sz="1707"/>
            </a:lvl2pPr>
            <a:lvl3pPr marL="1950690" lvl="2" indent="-424456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SzPts val="1100"/>
              <a:buChar char="•"/>
              <a:defRPr sz="1564"/>
            </a:lvl3pPr>
            <a:lvl4pPr marL="2600919" lvl="3" indent="-406394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SzPts val="900"/>
              <a:buChar char="o"/>
              <a:defRPr sz="1280"/>
            </a:lvl4pPr>
            <a:lvl5pPr marL="3251149" lvl="4" indent="-388332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SzPts val="700"/>
              <a:buChar char="•"/>
              <a:defRPr/>
            </a:lvl5pPr>
            <a:lvl6pPr marL="3901379" lvl="5" indent="-451549" algn="l" rtl="0">
              <a:lnSpc>
                <a:spcPct val="90000"/>
              </a:lnSpc>
              <a:spcBef>
                <a:spcPts val="569"/>
              </a:spcBef>
              <a:spcAft>
                <a:spcPts val="0"/>
              </a:spcAft>
              <a:buSzPts val="1400"/>
              <a:buChar char="•"/>
              <a:defRPr/>
            </a:lvl6pPr>
            <a:lvl7pPr marL="4551609" lvl="6" indent="-451549" algn="l" rtl="0">
              <a:lnSpc>
                <a:spcPct val="90000"/>
              </a:lnSpc>
              <a:spcBef>
                <a:spcPts val="569"/>
              </a:spcBef>
              <a:spcAft>
                <a:spcPts val="0"/>
              </a:spcAft>
              <a:buSzPts val="1400"/>
              <a:buChar char="•"/>
              <a:defRPr/>
            </a:lvl7pPr>
            <a:lvl8pPr marL="5201839" lvl="7" indent="-451549" algn="l" rtl="0">
              <a:lnSpc>
                <a:spcPct val="90000"/>
              </a:lnSpc>
              <a:spcBef>
                <a:spcPts val="569"/>
              </a:spcBef>
              <a:spcAft>
                <a:spcPts val="0"/>
              </a:spcAft>
              <a:buSzPts val="1400"/>
              <a:buChar char="•"/>
              <a:defRPr/>
            </a:lvl8pPr>
            <a:lvl9pPr marL="5852069" lvl="8" indent="-451549" algn="l" rtl="0">
              <a:lnSpc>
                <a:spcPct val="90000"/>
              </a:lnSpc>
              <a:spcBef>
                <a:spcPts val="569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9525622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 Only">
  <p:cSld name="Title + Subtitle Only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9103360"/>
            <a:ext cx="13004800" cy="65024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7"/>
          <p:cNvSpPr txBox="1">
            <a:spLocks noGrp="1"/>
          </p:cNvSpPr>
          <p:nvPr>
            <p:ph type="title"/>
          </p:nvPr>
        </p:nvSpPr>
        <p:spPr>
          <a:xfrm>
            <a:off x="784903" y="272591"/>
            <a:ext cx="11447467" cy="1318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7"/>
          <p:cNvSpPr txBox="1">
            <a:spLocks noGrp="1"/>
          </p:cNvSpPr>
          <p:nvPr>
            <p:ph type="sldNum" idx="12"/>
          </p:nvPr>
        </p:nvSpPr>
        <p:spPr>
          <a:xfrm>
            <a:off x="11367988" y="9175700"/>
            <a:ext cx="1289387" cy="519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96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96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96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96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96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96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96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96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96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90" name="Google Shape;90;p17"/>
          <p:cNvSpPr txBox="1">
            <a:spLocks noGrp="1"/>
          </p:cNvSpPr>
          <p:nvPr>
            <p:ph type="body" idx="1"/>
          </p:nvPr>
        </p:nvSpPr>
        <p:spPr>
          <a:xfrm>
            <a:off x="784903" y="1639183"/>
            <a:ext cx="11447467" cy="548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50230" lvl="0" indent="-325115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SzPts val="1800"/>
              <a:buNone/>
              <a:defRPr sz="256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300460" lvl="1" indent="-451549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SzPts val="1400"/>
              <a:buChar char="o"/>
              <a:defRPr/>
            </a:lvl2pPr>
            <a:lvl3pPr marL="1950690" lvl="2" indent="-451549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SzPts val="1400"/>
              <a:buChar char="•"/>
              <a:defRPr/>
            </a:lvl3pPr>
            <a:lvl4pPr marL="2600919" lvl="3" indent="-451549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SzPts val="1400"/>
              <a:buChar char="o"/>
              <a:defRPr/>
            </a:lvl4pPr>
            <a:lvl5pPr marL="3251149" lvl="4" indent="-451549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SzPts val="1400"/>
              <a:buChar char="•"/>
              <a:defRPr/>
            </a:lvl5pPr>
            <a:lvl6pPr marL="3901379" lvl="5" indent="-451549" algn="l" rtl="0">
              <a:lnSpc>
                <a:spcPct val="90000"/>
              </a:lnSpc>
              <a:spcBef>
                <a:spcPts val="569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551609" lvl="6" indent="-451549" algn="l" rtl="0">
              <a:lnSpc>
                <a:spcPct val="90000"/>
              </a:lnSpc>
              <a:spcBef>
                <a:spcPts val="569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5201839" lvl="7" indent="-451549" algn="l" rtl="0">
              <a:lnSpc>
                <a:spcPct val="90000"/>
              </a:lnSpc>
              <a:spcBef>
                <a:spcPts val="569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852069" lvl="8" indent="-451549" algn="l" rtl="0">
              <a:lnSpc>
                <a:spcPct val="90000"/>
              </a:lnSpc>
              <a:spcBef>
                <a:spcPts val="569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91" name="Google Shape;91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0561" y="9167524"/>
            <a:ext cx="1097838" cy="526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211" y="794739"/>
            <a:ext cx="642829" cy="701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2432188" y="9424057"/>
            <a:ext cx="315585" cy="307058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7"/>
          <p:cNvSpPr txBox="1"/>
          <p:nvPr/>
        </p:nvSpPr>
        <p:spPr>
          <a:xfrm>
            <a:off x="5600101" y="9307929"/>
            <a:ext cx="2422187" cy="284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529" tIns="48747" rIns="97529" bIns="48747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lang="en" sz="711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PROPRIETARY AND CONFIDENTIAL</a:t>
            </a:r>
            <a:endParaRPr sz="1564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9068133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9103360"/>
            <a:ext cx="13004791" cy="65024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8"/>
          <p:cNvSpPr txBox="1">
            <a:spLocks noGrp="1"/>
          </p:cNvSpPr>
          <p:nvPr>
            <p:ph type="title"/>
          </p:nvPr>
        </p:nvSpPr>
        <p:spPr>
          <a:xfrm>
            <a:off x="784903" y="272591"/>
            <a:ext cx="11447467" cy="1318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8"/>
          <p:cNvSpPr txBox="1">
            <a:spLocks noGrp="1"/>
          </p:cNvSpPr>
          <p:nvPr>
            <p:ph type="body" idx="1"/>
          </p:nvPr>
        </p:nvSpPr>
        <p:spPr>
          <a:xfrm>
            <a:off x="784903" y="1639183"/>
            <a:ext cx="11447467" cy="548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50230" lvl="0" indent="-325115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SzPts val="1800"/>
              <a:buNone/>
              <a:defRPr sz="256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300460" lvl="1" indent="-451549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SzPts val="1400"/>
              <a:buChar char="o"/>
              <a:defRPr/>
            </a:lvl2pPr>
            <a:lvl3pPr marL="1950690" lvl="2" indent="-451549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SzPts val="1400"/>
              <a:buChar char="•"/>
              <a:defRPr/>
            </a:lvl3pPr>
            <a:lvl4pPr marL="2600919" lvl="3" indent="-451549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SzPts val="1400"/>
              <a:buChar char="o"/>
              <a:defRPr/>
            </a:lvl4pPr>
            <a:lvl5pPr marL="3251149" lvl="4" indent="-451549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SzPts val="1400"/>
              <a:buChar char="•"/>
              <a:defRPr/>
            </a:lvl5pPr>
            <a:lvl6pPr marL="3901379" lvl="5" indent="-451549" algn="l" rtl="0">
              <a:lnSpc>
                <a:spcPct val="90000"/>
              </a:lnSpc>
              <a:spcBef>
                <a:spcPts val="569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551609" lvl="6" indent="-451549" algn="l" rtl="0">
              <a:lnSpc>
                <a:spcPct val="90000"/>
              </a:lnSpc>
              <a:spcBef>
                <a:spcPts val="569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5201839" lvl="7" indent="-451549" algn="l" rtl="0">
              <a:lnSpc>
                <a:spcPct val="90000"/>
              </a:lnSpc>
              <a:spcBef>
                <a:spcPts val="569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852069" lvl="8" indent="-451549" algn="l" rtl="0">
              <a:lnSpc>
                <a:spcPct val="90000"/>
              </a:lnSpc>
              <a:spcBef>
                <a:spcPts val="569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99" name="Google Shape;99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0561" y="9167524"/>
            <a:ext cx="1097838" cy="526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211" y="794739"/>
            <a:ext cx="642829" cy="701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2432188" y="9424057"/>
            <a:ext cx="315585" cy="307058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8"/>
          <p:cNvSpPr txBox="1"/>
          <p:nvPr/>
        </p:nvSpPr>
        <p:spPr>
          <a:xfrm>
            <a:off x="5600101" y="9307929"/>
            <a:ext cx="2422187" cy="284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529" tIns="48747" rIns="97529" bIns="48747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lang="en" sz="711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PROPRIETARY AND CONFIDENTIAL</a:t>
            </a:r>
            <a:endParaRPr sz="1564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18"/>
          <p:cNvSpPr txBox="1">
            <a:spLocks noGrp="1"/>
          </p:cNvSpPr>
          <p:nvPr>
            <p:ph type="body" idx="2"/>
          </p:nvPr>
        </p:nvSpPr>
        <p:spPr>
          <a:xfrm>
            <a:off x="784903" y="2596445"/>
            <a:ext cx="11447467" cy="6188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t" anchorCtr="0">
            <a:noAutofit/>
          </a:bodyPr>
          <a:lstStyle>
            <a:lvl1pPr marL="650230" lvl="0" indent="-451549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SzPts val="1400"/>
              <a:buChar char="•"/>
              <a:defRPr sz="1991"/>
            </a:lvl1pPr>
            <a:lvl2pPr marL="1300460" lvl="1" indent="-433487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SzPts val="1200"/>
              <a:buChar char="o"/>
              <a:defRPr sz="1707"/>
            </a:lvl2pPr>
            <a:lvl3pPr marL="1950690" lvl="2" indent="-424456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SzPts val="1100"/>
              <a:buChar char="•"/>
              <a:defRPr sz="1564"/>
            </a:lvl3pPr>
            <a:lvl4pPr marL="2600919" lvl="3" indent="-406394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SzPts val="900"/>
              <a:buChar char="o"/>
              <a:defRPr sz="1280"/>
            </a:lvl4pPr>
            <a:lvl5pPr marL="3251149" lvl="4" indent="-451549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SzPts val="1400"/>
              <a:buChar char="•"/>
              <a:defRPr/>
            </a:lvl5pPr>
            <a:lvl6pPr marL="3901379" lvl="5" indent="-451549" algn="l" rtl="0">
              <a:lnSpc>
                <a:spcPct val="90000"/>
              </a:lnSpc>
              <a:spcBef>
                <a:spcPts val="569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551609" lvl="6" indent="-451549" algn="l" rtl="0">
              <a:lnSpc>
                <a:spcPct val="90000"/>
              </a:lnSpc>
              <a:spcBef>
                <a:spcPts val="569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5201839" lvl="7" indent="-451549" algn="l" rtl="0">
              <a:lnSpc>
                <a:spcPct val="90000"/>
              </a:lnSpc>
              <a:spcBef>
                <a:spcPts val="569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852069" lvl="8" indent="-451549" algn="l" rtl="0">
              <a:lnSpc>
                <a:spcPct val="90000"/>
              </a:lnSpc>
              <a:spcBef>
                <a:spcPts val="569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04" name="Google Shape;104;p18"/>
          <p:cNvSpPr txBox="1"/>
          <p:nvPr/>
        </p:nvSpPr>
        <p:spPr>
          <a:xfrm>
            <a:off x="11367988" y="9175700"/>
            <a:ext cx="1289387" cy="519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8747" rIns="0" bIns="48747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fld id="{00000000-1234-1234-1234-123412341234}" type="slidenum">
              <a:rPr lang="en" sz="996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t>‹#›</a:t>
            </a:fld>
            <a:endParaRPr sz="996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3033742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-line title ( No Subtitle )">
  <p:cSld name="Two-line title ( No Subtitle )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9103360"/>
            <a:ext cx="13004800" cy="65024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9"/>
          <p:cNvSpPr txBox="1">
            <a:spLocks noGrp="1"/>
          </p:cNvSpPr>
          <p:nvPr>
            <p:ph type="title"/>
          </p:nvPr>
        </p:nvSpPr>
        <p:spPr>
          <a:xfrm>
            <a:off x="784903" y="272591"/>
            <a:ext cx="11447467" cy="1318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3413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9"/>
          <p:cNvSpPr txBox="1">
            <a:spLocks noGrp="1"/>
          </p:cNvSpPr>
          <p:nvPr>
            <p:ph type="sldNum" idx="12"/>
          </p:nvPr>
        </p:nvSpPr>
        <p:spPr>
          <a:xfrm>
            <a:off x="11367988" y="9175700"/>
            <a:ext cx="1289387" cy="519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96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96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96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96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96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96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96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96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96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109" name="Google Shape;109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0561" y="9167524"/>
            <a:ext cx="1097838" cy="526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211" y="519986"/>
            <a:ext cx="642829" cy="701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2432188" y="9424057"/>
            <a:ext cx="315585" cy="307058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9"/>
          <p:cNvSpPr txBox="1"/>
          <p:nvPr/>
        </p:nvSpPr>
        <p:spPr>
          <a:xfrm>
            <a:off x="5600101" y="9307929"/>
            <a:ext cx="2422187" cy="284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529" tIns="48747" rIns="97529" bIns="48747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lang="en" sz="711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PROPRIETARY AND CONFIDENTIAL</a:t>
            </a:r>
            <a:endParaRPr sz="1564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19"/>
          <p:cNvSpPr txBox="1">
            <a:spLocks noGrp="1"/>
          </p:cNvSpPr>
          <p:nvPr>
            <p:ph type="body" idx="1"/>
          </p:nvPr>
        </p:nvSpPr>
        <p:spPr>
          <a:xfrm>
            <a:off x="784903" y="2596445"/>
            <a:ext cx="11447467" cy="6188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t" anchorCtr="0">
            <a:noAutofit/>
          </a:bodyPr>
          <a:lstStyle>
            <a:lvl1pPr marL="650230" lvl="0" indent="-451549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SzPts val="1400"/>
              <a:buChar char="•"/>
              <a:defRPr sz="1991"/>
            </a:lvl1pPr>
            <a:lvl2pPr marL="1300460" lvl="1" indent="-433487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SzPts val="1200"/>
              <a:buChar char="o"/>
              <a:defRPr sz="1707"/>
            </a:lvl2pPr>
            <a:lvl3pPr marL="1950690" lvl="2" indent="-424456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SzPts val="1100"/>
              <a:buChar char="•"/>
              <a:defRPr sz="1564"/>
            </a:lvl3pPr>
            <a:lvl4pPr marL="2600919" lvl="3" indent="-406394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SzPts val="900"/>
              <a:buChar char="o"/>
              <a:defRPr sz="1280"/>
            </a:lvl4pPr>
            <a:lvl5pPr marL="3251149" lvl="4" indent="-451549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SzPts val="1400"/>
              <a:buChar char="•"/>
              <a:defRPr/>
            </a:lvl5pPr>
            <a:lvl6pPr marL="3901379" lvl="5" indent="-451549" algn="l" rtl="0">
              <a:lnSpc>
                <a:spcPct val="90000"/>
              </a:lnSpc>
              <a:spcBef>
                <a:spcPts val="569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551609" lvl="6" indent="-451549" algn="l" rtl="0">
              <a:lnSpc>
                <a:spcPct val="90000"/>
              </a:lnSpc>
              <a:spcBef>
                <a:spcPts val="569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5201839" lvl="7" indent="-451549" algn="l" rtl="0">
              <a:lnSpc>
                <a:spcPct val="90000"/>
              </a:lnSpc>
              <a:spcBef>
                <a:spcPts val="569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852069" lvl="8" indent="-451549" algn="l" rtl="0">
              <a:lnSpc>
                <a:spcPct val="90000"/>
              </a:lnSpc>
              <a:spcBef>
                <a:spcPts val="569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8681842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White Mosaic Title Wrap">
  <p:cSld name="Title Slide White Mosaic Title Wrap">
    <p:bg>
      <p:bgPr>
        <a:solidFill>
          <a:schemeClr val="lt1"/>
        </a:solid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18160" y="6037297"/>
            <a:ext cx="1818638" cy="79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9103360"/>
            <a:ext cx="13004800" cy="65024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20"/>
          <p:cNvSpPr txBox="1">
            <a:spLocks noGrp="1"/>
          </p:cNvSpPr>
          <p:nvPr>
            <p:ph type="ctrTitle"/>
          </p:nvPr>
        </p:nvSpPr>
        <p:spPr>
          <a:xfrm>
            <a:off x="780287" y="2469025"/>
            <a:ext cx="7684693" cy="24877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300"/>
              <a:buFont typeface="Arial"/>
              <a:buNone/>
              <a:defRPr sz="4693" b="1" i="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0"/>
          <p:cNvSpPr txBox="1">
            <a:spLocks noGrp="1"/>
          </p:cNvSpPr>
          <p:nvPr>
            <p:ph type="subTitle" idx="1"/>
          </p:nvPr>
        </p:nvSpPr>
        <p:spPr>
          <a:xfrm>
            <a:off x="780289" y="5160594"/>
            <a:ext cx="4393387" cy="889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SzPts val="1800"/>
              <a:buNone/>
              <a:defRPr sz="2560">
                <a:solidFill>
                  <a:schemeClr val="dk2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SzPts val="1500"/>
              <a:buNone/>
              <a:defRPr sz="2133"/>
            </a:lvl2pPr>
            <a:lvl3pPr lvl="2" algn="ctr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SzPts val="1400"/>
              <a:buNone/>
              <a:defRPr sz="1991"/>
            </a:lvl3pPr>
            <a:lvl4pPr lvl="3" algn="ctr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SzPts val="1200"/>
              <a:buNone/>
              <a:defRPr sz="1707"/>
            </a:lvl4pPr>
            <a:lvl5pPr lvl="4" algn="ctr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SzPts val="1200"/>
              <a:buNone/>
              <a:defRPr sz="1707"/>
            </a:lvl5pPr>
            <a:lvl6pPr lvl="5" algn="ctr" rtl="0">
              <a:lnSpc>
                <a:spcPct val="90000"/>
              </a:lnSpc>
              <a:spcBef>
                <a:spcPts val="569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707"/>
            </a:lvl6pPr>
            <a:lvl7pPr lvl="6" algn="ctr" rtl="0">
              <a:lnSpc>
                <a:spcPct val="90000"/>
              </a:lnSpc>
              <a:spcBef>
                <a:spcPts val="569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707"/>
            </a:lvl7pPr>
            <a:lvl8pPr lvl="7" algn="ctr" rtl="0">
              <a:lnSpc>
                <a:spcPct val="90000"/>
              </a:lnSpc>
              <a:spcBef>
                <a:spcPts val="569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707"/>
            </a:lvl8pPr>
            <a:lvl9pPr lvl="8" algn="ctr" rtl="0">
              <a:lnSpc>
                <a:spcPct val="90000"/>
              </a:lnSpc>
              <a:spcBef>
                <a:spcPts val="569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707"/>
            </a:lvl9pPr>
          </a:lstStyle>
          <a:p>
            <a:endParaRPr/>
          </a:p>
        </p:txBody>
      </p:sp>
      <p:sp>
        <p:nvSpPr>
          <p:cNvPr id="119" name="Google Shape;119;p20"/>
          <p:cNvSpPr txBox="1">
            <a:spLocks noGrp="1"/>
          </p:cNvSpPr>
          <p:nvPr>
            <p:ph type="dt" idx="10"/>
          </p:nvPr>
        </p:nvSpPr>
        <p:spPr>
          <a:xfrm>
            <a:off x="374227" y="9175700"/>
            <a:ext cx="1262933" cy="519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0"/>
          <p:cNvSpPr txBox="1">
            <a:spLocks noGrp="1"/>
          </p:cNvSpPr>
          <p:nvPr>
            <p:ph type="body" idx="2"/>
          </p:nvPr>
        </p:nvSpPr>
        <p:spPr>
          <a:xfrm>
            <a:off x="780626" y="6773267"/>
            <a:ext cx="5722027" cy="2052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t" anchorCtr="0">
            <a:noAutofit/>
          </a:bodyPr>
          <a:lstStyle>
            <a:lvl1pPr marL="650230" lvl="0" indent="-325115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SzPts val="1400"/>
              <a:buNone/>
              <a:defRPr sz="1991">
                <a:solidFill>
                  <a:schemeClr val="dk1"/>
                </a:solidFill>
              </a:defRPr>
            </a:lvl1pPr>
            <a:lvl2pPr marL="1300460" lvl="1" indent="-325115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SzPts val="1200"/>
              <a:buNone/>
              <a:defRPr/>
            </a:lvl2pPr>
            <a:lvl3pPr marL="1950690" lvl="2" indent="-325115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SzPts val="1100"/>
              <a:buNone/>
              <a:defRPr/>
            </a:lvl3pPr>
            <a:lvl4pPr marL="2600919" lvl="3" indent="-325115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SzPts val="900"/>
              <a:buNone/>
              <a:defRPr/>
            </a:lvl4pPr>
            <a:lvl5pPr marL="3251149" lvl="4" indent="-325115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SzPts val="700"/>
              <a:buNone/>
              <a:defRPr/>
            </a:lvl5pPr>
            <a:lvl6pPr marL="3901379" lvl="5" indent="-451549" algn="l" rtl="0">
              <a:lnSpc>
                <a:spcPct val="90000"/>
              </a:lnSpc>
              <a:spcBef>
                <a:spcPts val="569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551609" lvl="6" indent="-451549" algn="l" rtl="0">
              <a:lnSpc>
                <a:spcPct val="90000"/>
              </a:lnSpc>
              <a:spcBef>
                <a:spcPts val="569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5201839" lvl="7" indent="-451549" algn="l" rtl="0">
              <a:lnSpc>
                <a:spcPct val="90000"/>
              </a:lnSpc>
              <a:spcBef>
                <a:spcPts val="569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852069" lvl="8" indent="-451549" algn="l" rtl="0">
              <a:lnSpc>
                <a:spcPct val="90000"/>
              </a:lnSpc>
              <a:spcBef>
                <a:spcPts val="569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121" name="Google Shape;121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1740" y="546651"/>
            <a:ext cx="3105108" cy="14888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198290" y="9238756"/>
            <a:ext cx="1516860" cy="398518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0"/>
          <p:cNvSpPr txBox="1"/>
          <p:nvPr/>
        </p:nvSpPr>
        <p:spPr>
          <a:xfrm>
            <a:off x="5600101" y="9307929"/>
            <a:ext cx="2422187" cy="284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529" tIns="48747" rIns="97529" bIns="48747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lang="en" sz="711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PROPRIETARY AND CONFIDENTIAL</a:t>
            </a:r>
            <a:endParaRPr sz="1564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4" name="Google Shape;124;p20"/>
          <p:cNvGrpSpPr/>
          <p:nvPr/>
        </p:nvGrpSpPr>
        <p:grpSpPr>
          <a:xfrm>
            <a:off x="9056973" y="593759"/>
            <a:ext cx="3756971" cy="8378592"/>
            <a:chOff x="8490912" y="417487"/>
            <a:chExt cx="3522160" cy="5891197"/>
          </a:xfrm>
        </p:grpSpPr>
        <p:pic>
          <p:nvPicPr>
            <p:cNvPr id="125" name="Google Shape;125;p20" descr="A young boy standing next to a tree&#10;&#10;Description automatically generated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9151518" y="4821044"/>
              <a:ext cx="2275112" cy="14876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6" name="Google Shape;126;p20"/>
            <p:cNvSpPr/>
            <p:nvPr/>
          </p:nvSpPr>
          <p:spPr>
            <a:xfrm rot="10800000" flipH="1">
              <a:off x="11542072" y="5718810"/>
              <a:ext cx="471000" cy="585600"/>
            </a:xfrm>
            <a:prstGeom prst="round1Rect">
              <a:avLst>
                <a:gd name="adj" fmla="val 3333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991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20"/>
            <p:cNvSpPr/>
            <p:nvPr/>
          </p:nvSpPr>
          <p:spPr>
            <a:xfrm flipH="1">
              <a:off x="8490912" y="417487"/>
              <a:ext cx="485700" cy="562200"/>
            </a:xfrm>
            <a:prstGeom prst="round1Rect">
              <a:avLst>
                <a:gd name="adj" fmla="val 33334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991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28" name="Google Shape;128;p20" descr="A person smiling for the camera&#10;&#10;Description automatically generated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9082584" y="417487"/>
              <a:ext cx="2459488" cy="187078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9" name="Google Shape;129;p20" descr="A large brown dog lying on a bed&#10;&#10;Description automatically generated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8602073" y="2423740"/>
              <a:ext cx="3322198" cy="2261834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4870058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610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18160" y="3937565"/>
            <a:ext cx="1818638" cy="7938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9160169"/>
            <a:ext cx="13004800" cy="65024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1"/>
          <p:cNvSpPr txBox="1">
            <a:spLocks noGrp="1"/>
          </p:cNvSpPr>
          <p:nvPr>
            <p:ph type="title"/>
          </p:nvPr>
        </p:nvSpPr>
        <p:spPr>
          <a:xfrm>
            <a:off x="780288" y="2158797"/>
            <a:ext cx="11452587" cy="1929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Arial"/>
              <a:buNone/>
              <a:defRPr sz="5404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1"/>
          <p:cNvSpPr txBox="1">
            <a:spLocks noGrp="1"/>
          </p:cNvSpPr>
          <p:nvPr>
            <p:ph type="sldNum" idx="12"/>
          </p:nvPr>
        </p:nvSpPr>
        <p:spPr>
          <a:xfrm>
            <a:off x="11367988" y="9175700"/>
            <a:ext cx="1289387" cy="519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96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96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96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96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96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96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96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96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96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135" name="Google Shape;135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1740" y="546651"/>
            <a:ext cx="2841530" cy="136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2432188" y="9424057"/>
            <a:ext cx="315585" cy="307058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1"/>
          <p:cNvSpPr txBox="1"/>
          <p:nvPr/>
        </p:nvSpPr>
        <p:spPr>
          <a:xfrm>
            <a:off x="5600101" y="9307929"/>
            <a:ext cx="2422187" cy="284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529" tIns="48747" rIns="97529" bIns="48747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lang="en" sz="711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PROPRIETARY AND CONFIDENTIAL</a:t>
            </a:r>
            <a:endParaRPr sz="1564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21"/>
          <p:cNvSpPr txBox="1">
            <a:spLocks noGrp="1"/>
          </p:cNvSpPr>
          <p:nvPr>
            <p:ph type="body" idx="1"/>
          </p:nvPr>
        </p:nvSpPr>
        <p:spPr>
          <a:xfrm>
            <a:off x="784903" y="4564743"/>
            <a:ext cx="11447467" cy="3069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t" anchorCtr="0">
            <a:noAutofit/>
          </a:bodyPr>
          <a:lstStyle>
            <a:lvl1pPr marL="650230" lvl="0" indent="-451549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SzPts val="1400"/>
              <a:buChar char="•"/>
              <a:defRPr sz="1991"/>
            </a:lvl1pPr>
            <a:lvl2pPr marL="1300460" lvl="1" indent="-433487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SzPts val="1200"/>
              <a:buChar char="o"/>
              <a:defRPr sz="1707"/>
            </a:lvl2pPr>
            <a:lvl3pPr marL="1950690" lvl="2" indent="-424456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SzPts val="1100"/>
              <a:buChar char="•"/>
              <a:defRPr sz="1564"/>
            </a:lvl3pPr>
            <a:lvl4pPr marL="2600919" lvl="3" indent="-406394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SzPts val="900"/>
              <a:buChar char="o"/>
              <a:defRPr sz="1280"/>
            </a:lvl4pPr>
            <a:lvl5pPr marL="3251149" lvl="4" indent="-451549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SzPts val="1400"/>
              <a:buChar char="•"/>
              <a:defRPr/>
            </a:lvl5pPr>
            <a:lvl6pPr marL="3901379" lvl="5" indent="-451549" algn="l" rtl="0">
              <a:lnSpc>
                <a:spcPct val="90000"/>
              </a:lnSpc>
              <a:spcBef>
                <a:spcPts val="569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551609" lvl="6" indent="-451549" algn="l" rtl="0">
              <a:lnSpc>
                <a:spcPct val="90000"/>
              </a:lnSpc>
              <a:spcBef>
                <a:spcPts val="569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5201839" lvl="7" indent="-451549" algn="l" rtl="0">
              <a:lnSpc>
                <a:spcPct val="90000"/>
              </a:lnSpc>
              <a:spcBef>
                <a:spcPts val="569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852069" lvl="8" indent="-451549" algn="l" rtl="0">
              <a:lnSpc>
                <a:spcPct val="90000"/>
              </a:lnSpc>
              <a:spcBef>
                <a:spcPts val="569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001889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( No Subtitle )">
  <p:cSld name="Title and Content ( No Subtitle )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9103360"/>
            <a:ext cx="13004800" cy="65024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2"/>
          <p:cNvSpPr txBox="1">
            <a:spLocks noGrp="1"/>
          </p:cNvSpPr>
          <p:nvPr>
            <p:ph type="title"/>
          </p:nvPr>
        </p:nvSpPr>
        <p:spPr>
          <a:xfrm>
            <a:off x="784903" y="272591"/>
            <a:ext cx="11447467" cy="1318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2"/>
          <p:cNvSpPr txBox="1">
            <a:spLocks noGrp="1"/>
          </p:cNvSpPr>
          <p:nvPr>
            <p:ph type="body" idx="1"/>
          </p:nvPr>
        </p:nvSpPr>
        <p:spPr>
          <a:xfrm>
            <a:off x="784903" y="2596445"/>
            <a:ext cx="11447467" cy="6188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t" anchorCtr="0">
            <a:noAutofit/>
          </a:bodyPr>
          <a:lstStyle>
            <a:lvl1pPr marL="650230" lvl="0" indent="-451549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SzPts val="1400"/>
              <a:buChar char="•"/>
              <a:defRPr sz="1991"/>
            </a:lvl1pPr>
            <a:lvl2pPr marL="1300460" lvl="1" indent="-433487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SzPts val="1200"/>
              <a:buChar char="o"/>
              <a:defRPr sz="1707"/>
            </a:lvl2pPr>
            <a:lvl3pPr marL="1950690" lvl="2" indent="-424456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SzPts val="1100"/>
              <a:buChar char="•"/>
              <a:defRPr sz="1564"/>
            </a:lvl3pPr>
            <a:lvl4pPr marL="2600919" lvl="3" indent="-406394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SzPts val="900"/>
              <a:buChar char="o"/>
              <a:defRPr sz="1280"/>
            </a:lvl4pPr>
            <a:lvl5pPr marL="3251149" lvl="4" indent="-451549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SzPts val="1400"/>
              <a:buChar char="•"/>
              <a:defRPr/>
            </a:lvl5pPr>
            <a:lvl6pPr marL="3901379" lvl="5" indent="-451549" algn="l" rtl="0">
              <a:lnSpc>
                <a:spcPct val="90000"/>
              </a:lnSpc>
              <a:spcBef>
                <a:spcPts val="569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551609" lvl="6" indent="-451549" algn="l" rtl="0">
              <a:lnSpc>
                <a:spcPct val="90000"/>
              </a:lnSpc>
              <a:spcBef>
                <a:spcPts val="569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5201839" lvl="7" indent="-451549" algn="l" rtl="0">
              <a:lnSpc>
                <a:spcPct val="90000"/>
              </a:lnSpc>
              <a:spcBef>
                <a:spcPts val="569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852069" lvl="8" indent="-451549" algn="l" rtl="0">
              <a:lnSpc>
                <a:spcPct val="90000"/>
              </a:lnSpc>
              <a:spcBef>
                <a:spcPts val="569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43" name="Google Shape;143;p22"/>
          <p:cNvSpPr txBox="1">
            <a:spLocks noGrp="1"/>
          </p:cNvSpPr>
          <p:nvPr>
            <p:ph type="sldNum" idx="12"/>
          </p:nvPr>
        </p:nvSpPr>
        <p:spPr>
          <a:xfrm>
            <a:off x="11367988" y="9175700"/>
            <a:ext cx="1289387" cy="519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96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96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96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96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96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96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96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96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96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144" name="Google Shape;144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0561" y="9167524"/>
            <a:ext cx="1097838" cy="526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211" y="794739"/>
            <a:ext cx="642829" cy="701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2432188" y="9424057"/>
            <a:ext cx="315585" cy="307058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22"/>
          <p:cNvSpPr txBox="1"/>
          <p:nvPr/>
        </p:nvSpPr>
        <p:spPr>
          <a:xfrm>
            <a:off x="5600101" y="9307929"/>
            <a:ext cx="2422187" cy="284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529" tIns="48747" rIns="97529" bIns="48747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lang="en" sz="711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PROPRIETARY AND CONFIDENTIAL</a:t>
            </a:r>
            <a:endParaRPr sz="1564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6992050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9103360"/>
            <a:ext cx="13004800" cy="65024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3"/>
          <p:cNvSpPr txBox="1">
            <a:spLocks noGrp="1"/>
          </p:cNvSpPr>
          <p:nvPr>
            <p:ph type="title"/>
          </p:nvPr>
        </p:nvSpPr>
        <p:spPr>
          <a:xfrm>
            <a:off x="780288" y="312115"/>
            <a:ext cx="11452587" cy="13135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3"/>
          <p:cNvSpPr txBox="1">
            <a:spLocks noGrp="1"/>
          </p:cNvSpPr>
          <p:nvPr>
            <p:ph type="body" idx="1"/>
          </p:nvPr>
        </p:nvSpPr>
        <p:spPr>
          <a:xfrm>
            <a:off x="780288" y="2477936"/>
            <a:ext cx="5625173" cy="873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b" anchorCtr="0">
            <a:noAutofit/>
          </a:bodyPr>
          <a:lstStyle>
            <a:lvl1pPr marL="650230" lvl="0" indent="-325115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SzPts val="1500"/>
              <a:buNone/>
              <a:defRPr sz="2133" b="1">
                <a:solidFill>
                  <a:schemeClr val="dk2"/>
                </a:solidFill>
              </a:defRPr>
            </a:lvl1pPr>
            <a:lvl2pPr marL="1300460" lvl="1" indent="-325115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SzPts val="1500"/>
              <a:buNone/>
              <a:defRPr sz="2133" b="1"/>
            </a:lvl2pPr>
            <a:lvl3pPr marL="1950690" lvl="2" indent="-325115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SzPts val="1400"/>
              <a:buNone/>
              <a:defRPr sz="1991" b="1"/>
            </a:lvl3pPr>
            <a:lvl4pPr marL="2600919" lvl="3" indent="-325115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SzPts val="1200"/>
              <a:buNone/>
              <a:defRPr sz="1707" b="1"/>
            </a:lvl4pPr>
            <a:lvl5pPr marL="3251149" lvl="4" indent="-325115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SzPts val="1200"/>
              <a:buNone/>
              <a:defRPr sz="1707" b="1"/>
            </a:lvl5pPr>
            <a:lvl6pPr marL="3901379" lvl="5" indent="-325115" algn="l" rtl="0">
              <a:lnSpc>
                <a:spcPct val="90000"/>
              </a:lnSpc>
              <a:spcBef>
                <a:spcPts val="569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707" b="1"/>
            </a:lvl6pPr>
            <a:lvl7pPr marL="4551609" lvl="6" indent="-325115" algn="l" rtl="0">
              <a:lnSpc>
                <a:spcPct val="90000"/>
              </a:lnSpc>
              <a:spcBef>
                <a:spcPts val="569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707" b="1"/>
            </a:lvl7pPr>
            <a:lvl8pPr marL="5201839" lvl="7" indent="-325115" algn="l" rtl="0">
              <a:lnSpc>
                <a:spcPct val="90000"/>
              </a:lnSpc>
              <a:spcBef>
                <a:spcPts val="569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707" b="1"/>
            </a:lvl8pPr>
            <a:lvl9pPr marL="5852069" lvl="8" indent="-325115" algn="l" rtl="0">
              <a:lnSpc>
                <a:spcPct val="90000"/>
              </a:lnSpc>
              <a:spcBef>
                <a:spcPts val="569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707" b="1"/>
            </a:lvl9pPr>
          </a:lstStyle>
          <a:p>
            <a:endParaRPr/>
          </a:p>
        </p:txBody>
      </p:sp>
      <p:sp>
        <p:nvSpPr>
          <p:cNvPr id="152" name="Google Shape;152;p23"/>
          <p:cNvSpPr txBox="1">
            <a:spLocks noGrp="1"/>
          </p:cNvSpPr>
          <p:nvPr>
            <p:ph type="body" idx="2"/>
          </p:nvPr>
        </p:nvSpPr>
        <p:spPr>
          <a:xfrm>
            <a:off x="780288" y="3351880"/>
            <a:ext cx="5625173" cy="5240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t" anchorCtr="0">
            <a:noAutofit/>
          </a:bodyPr>
          <a:lstStyle>
            <a:lvl1pPr marL="650230" lvl="0" indent="-451549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SzPts val="1400"/>
              <a:buChar char="•"/>
              <a:defRPr sz="1991"/>
            </a:lvl1pPr>
            <a:lvl2pPr marL="1300460" lvl="1" indent="-433487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SzPts val="1200"/>
              <a:buChar char="o"/>
              <a:defRPr sz="1707"/>
            </a:lvl2pPr>
            <a:lvl3pPr marL="1950690" lvl="2" indent="-424456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SzPts val="1100"/>
              <a:buChar char="•"/>
              <a:defRPr sz="1564"/>
            </a:lvl3pPr>
            <a:lvl4pPr marL="2600919" lvl="3" indent="-424456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SzPts val="1100"/>
              <a:buChar char="o"/>
              <a:defRPr sz="1564"/>
            </a:lvl4pPr>
            <a:lvl5pPr marL="3251149" lvl="4" indent="-451549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SzPts val="1400"/>
              <a:buChar char="•"/>
              <a:defRPr/>
            </a:lvl5pPr>
            <a:lvl6pPr marL="3901379" lvl="5" indent="-451549" algn="l" rtl="0">
              <a:lnSpc>
                <a:spcPct val="90000"/>
              </a:lnSpc>
              <a:spcBef>
                <a:spcPts val="569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551609" lvl="6" indent="-451549" algn="l" rtl="0">
              <a:lnSpc>
                <a:spcPct val="90000"/>
              </a:lnSpc>
              <a:spcBef>
                <a:spcPts val="569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5201839" lvl="7" indent="-451549" algn="l" rtl="0">
              <a:lnSpc>
                <a:spcPct val="90000"/>
              </a:lnSpc>
              <a:spcBef>
                <a:spcPts val="569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852069" lvl="8" indent="-451549" algn="l" rtl="0">
              <a:lnSpc>
                <a:spcPct val="90000"/>
              </a:lnSpc>
              <a:spcBef>
                <a:spcPts val="569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53" name="Google Shape;153;p23"/>
          <p:cNvSpPr txBox="1">
            <a:spLocks noGrp="1"/>
          </p:cNvSpPr>
          <p:nvPr>
            <p:ph type="body" idx="3"/>
          </p:nvPr>
        </p:nvSpPr>
        <p:spPr>
          <a:xfrm>
            <a:off x="6583680" y="2477936"/>
            <a:ext cx="5649067" cy="873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b" anchorCtr="0">
            <a:noAutofit/>
          </a:bodyPr>
          <a:lstStyle>
            <a:lvl1pPr marL="650230" lvl="0" indent="-325115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SzPts val="1500"/>
              <a:buNone/>
              <a:defRPr sz="2133" b="1">
                <a:solidFill>
                  <a:schemeClr val="dk2"/>
                </a:solidFill>
              </a:defRPr>
            </a:lvl1pPr>
            <a:lvl2pPr marL="1300460" lvl="1" indent="-325115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SzPts val="1500"/>
              <a:buNone/>
              <a:defRPr sz="2133" b="1"/>
            </a:lvl2pPr>
            <a:lvl3pPr marL="1950690" lvl="2" indent="-325115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SzPts val="1400"/>
              <a:buNone/>
              <a:defRPr sz="1991" b="1"/>
            </a:lvl3pPr>
            <a:lvl4pPr marL="2600919" lvl="3" indent="-325115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SzPts val="1200"/>
              <a:buNone/>
              <a:defRPr sz="1707" b="1"/>
            </a:lvl4pPr>
            <a:lvl5pPr marL="3251149" lvl="4" indent="-325115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SzPts val="1200"/>
              <a:buNone/>
              <a:defRPr sz="1707" b="1"/>
            </a:lvl5pPr>
            <a:lvl6pPr marL="3901379" lvl="5" indent="-325115" algn="l" rtl="0">
              <a:lnSpc>
                <a:spcPct val="90000"/>
              </a:lnSpc>
              <a:spcBef>
                <a:spcPts val="569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707" b="1"/>
            </a:lvl6pPr>
            <a:lvl7pPr marL="4551609" lvl="6" indent="-325115" algn="l" rtl="0">
              <a:lnSpc>
                <a:spcPct val="90000"/>
              </a:lnSpc>
              <a:spcBef>
                <a:spcPts val="569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707" b="1"/>
            </a:lvl7pPr>
            <a:lvl8pPr marL="5201839" lvl="7" indent="-325115" algn="l" rtl="0">
              <a:lnSpc>
                <a:spcPct val="90000"/>
              </a:lnSpc>
              <a:spcBef>
                <a:spcPts val="569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707" b="1"/>
            </a:lvl8pPr>
            <a:lvl9pPr marL="5852069" lvl="8" indent="-325115" algn="l" rtl="0">
              <a:lnSpc>
                <a:spcPct val="90000"/>
              </a:lnSpc>
              <a:spcBef>
                <a:spcPts val="569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707" b="1"/>
            </a:lvl9pPr>
          </a:lstStyle>
          <a:p>
            <a:endParaRPr/>
          </a:p>
        </p:txBody>
      </p:sp>
      <p:sp>
        <p:nvSpPr>
          <p:cNvPr id="154" name="Google Shape;154;p23"/>
          <p:cNvSpPr txBox="1">
            <a:spLocks noGrp="1"/>
          </p:cNvSpPr>
          <p:nvPr>
            <p:ph type="body" idx="4"/>
          </p:nvPr>
        </p:nvSpPr>
        <p:spPr>
          <a:xfrm>
            <a:off x="6583680" y="3351880"/>
            <a:ext cx="5649067" cy="5240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t" anchorCtr="0">
            <a:noAutofit/>
          </a:bodyPr>
          <a:lstStyle>
            <a:lvl1pPr marL="650230" lvl="0" indent="-451549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SzPts val="1400"/>
              <a:buChar char="•"/>
              <a:defRPr sz="1991"/>
            </a:lvl1pPr>
            <a:lvl2pPr marL="1300460" lvl="1" indent="-433487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SzPts val="1200"/>
              <a:buChar char="o"/>
              <a:defRPr sz="1707"/>
            </a:lvl2pPr>
            <a:lvl3pPr marL="1950690" lvl="2" indent="-424456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SzPts val="1100"/>
              <a:buChar char="•"/>
              <a:defRPr sz="1564"/>
            </a:lvl3pPr>
            <a:lvl4pPr marL="2600919" lvl="3" indent="-406394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SzPts val="900"/>
              <a:buChar char="o"/>
              <a:defRPr sz="1280"/>
            </a:lvl4pPr>
            <a:lvl5pPr marL="3251149" lvl="4" indent="-451549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SzPts val="1400"/>
              <a:buChar char="•"/>
              <a:defRPr/>
            </a:lvl5pPr>
            <a:lvl6pPr marL="3901379" lvl="5" indent="-451549" algn="l" rtl="0">
              <a:lnSpc>
                <a:spcPct val="90000"/>
              </a:lnSpc>
              <a:spcBef>
                <a:spcPts val="569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551609" lvl="6" indent="-451549" algn="l" rtl="0">
              <a:lnSpc>
                <a:spcPct val="90000"/>
              </a:lnSpc>
              <a:spcBef>
                <a:spcPts val="569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5201839" lvl="7" indent="-451549" algn="l" rtl="0">
              <a:lnSpc>
                <a:spcPct val="90000"/>
              </a:lnSpc>
              <a:spcBef>
                <a:spcPts val="569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852069" lvl="8" indent="-451549" algn="l" rtl="0">
              <a:lnSpc>
                <a:spcPct val="90000"/>
              </a:lnSpc>
              <a:spcBef>
                <a:spcPts val="569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55" name="Google Shape;155;p23"/>
          <p:cNvSpPr txBox="1">
            <a:spLocks noGrp="1"/>
          </p:cNvSpPr>
          <p:nvPr>
            <p:ph type="sldNum" idx="12"/>
          </p:nvPr>
        </p:nvSpPr>
        <p:spPr>
          <a:xfrm>
            <a:off x="11367988" y="9175700"/>
            <a:ext cx="1289387" cy="519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96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96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96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96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96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96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96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96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96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156" name="Google Shape;156;p23"/>
          <p:cNvSpPr txBox="1">
            <a:spLocks noGrp="1"/>
          </p:cNvSpPr>
          <p:nvPr>
            <p:ph type="body" idx="5"/>
          </p:nvPr>
        </p:nvSpPr>
        <p:spPr>
          <a:xfrm>
            <a:off x="784903" y="1639183"/>
            <a:ext cx="11447467" cy="548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50230" lvl="0" indent="-325115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SzPts val="1800"/>
              <a:buNone/>
              <a:defRPr sz="256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300460" lvl="1" indent="-451549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SzPts val="1400"/>
              <a:buChar char="o"/>
              <a:defRPr/>
            </a:lvl2pPr>
            <a:lvl3pPr marL="1950690" lvl="2" indent="-451549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SzPts val="1400"/>
              <a:buChar char="•"/>
              <a:defRPr/>
            </a:lvl3pPr>
            <a:lvl4pPr marL="2600919" lvl="3" indent="-451549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SzPts val="1400"/>
              <a:buChar char="o"/>
              <a:defRPr/>
            </a:lvl4pPr>
            <a:lvl5pPr marL="3251149" lvl="4" indent="-451549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SzPts val="1400"/>
              <a:buChar char="•"/>
              <a:defRPr/>
            </a:lvl5pPr>
            <a:lvl6pPr marL="3901379" lvl="5" indent="-451549" algn="l" rtl="0">
              <a:lnSpc>
                <a:spcPct val="90000"/>
              </a:lnSpc>
              <a:spcBef>
                <a:spcPts val="569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551609" lvl="6" indent="-451549" algn="l" rtl="0">
              <a:lnSpc>
                <a:spcPct val="90000"/>
              </a:lnSpc>
              <a:spcBef>
                <a:spcPts val="569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5201839" lvl="7" indent="-451549" algn="l" rtl="0">
              <a:lnSpc>
                <a:spcPct val="90000"/>
              </a:lnSpc>
              <a:spcBef>
                <a:spcPts val="569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852069" lvl="8" indent="-451549" algn="l" rtl="0">
              <a:lnSpc>
                <a:spcPct val="90000"/>
              </a:lnSpc>
              <a:spcBef>
                <a:spcPts val="569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157" name="Google Shape;157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0561" y="9167524"/>
            <a:ext cx="1097838" cy="526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211" y="794739"/>
            <a:ext cx="642829" cy="701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2432188" y="9424057"/>
            <a:ext cx="315585" cy="307058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3"/>
          <p:cNvSpPr txBox="1"/>
          <p:nvPr/>
        </p:nvSpPr>
        <p:spPr>
          <a:xfrm>
            <a:off x="5600101" y="9307929"/>
            <a:ext cx="2422187" cy="284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529" tIns="48747" rIns="97529" bIns="48747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lang="en" sz="711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PROPRIETARY AND CONFIDENTIAL</a:t>
            </a:r>
            <a:endParaRPr sz="1564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670974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9103360"/>
            <a:ext cx="13004800" cy="650240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24"/>
          <p:cNvSpPr txBox="1">
            <a:spLocks noGrp="1"/>
          </p:cNvSpPr>
          <p:nvPr>
            <p:ph type="title"/>
          </p:nvPr>
        </p:nvSpPr>
        <p:spPr>
          <a:xfrm>
            <a:off x="784903" y="272591"/>
            <a:ext cx="11447467" cy="1318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24"/>
          <p:cNvSpPr txBox="1">
            <a:spLocks noGrp="1"/>
          </p:cNvSpPr>
          <p:nvPr>
            <p:ph type="sldNum" idx="12"/>
          </p:nvPr>
        </p:nvSpPr>
        <p:spPr>
          <a:xfrm>
            <a:off x="11367988" y="9175700"/>
            <a:ext cx="1289387" cy="519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96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96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96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96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96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96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96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96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96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165" name="Google Shape;165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0561" y="9167524"/>
            <a:ext cx="1097838" cy="526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211" y="794739"/>
            <a:ext cx="642829" cy="701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2432188" y="9424057"/>
            <a:ext cx="315585" cy="307058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4"/>
          <p:cNvSpPr txBox="1"/>
          <p:nvPr/>
        </p:nvSpPr>
        <p:spPr>
          <a:xfrm>
            <a:off x="5600101" y="9307929"/>
            <a:ext cx="2422187" cy="284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529" tIns="48747" rIns="97529" bIns="48747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lang="en" sz="711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PROPRIETARY AND CONFIDENTIAL</a:t>
            </a:r>
            <a:endParaRPr sz="1564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3573551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bg>
      <p:bgPr>
        <a:solidFill>
          <a:schemeClr val="lt1"/>
        </a:solid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9103360"/>
            <a:ext cx="13004800" cy="650240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25"/>
          <p:cNvSpPr txBox="1">
            <a:spLocks noGrp="1"/>
          </p:cNvSpPr>
          <p:nvPr>
            <p:ph type="sldNum" idx="12"/>
          </p:nvPr>
        </p:nvSpPr>
        <p:spPr>
          <a:xfrm>
            <a:off x="11367988" y="9175700"/>
            <a:ext cx="1289387" cy="519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96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96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96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96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96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96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96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96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96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172" name="Google Shape;172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0561" y="9167524"/>
            <a:ext cx="1097838" cy="526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432188" y="9424057"/>
            <a:ext cx="315585" cy="307058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25"/>
          <p:cNvSpPr txBox="1"/>
          <p:nvPr/>
        </p:nvSpPr>
        <p:spPr>
          <a:xfrm>
            <a:off x="5600101" y="9307929"/>
            <a:ext cx="2422187" cy="284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529" tIns="48747" rIns="97529" bIns="48747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lang="en" sz="711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PROPRIETARY AND CONFIDENTIAL</a:t>
            </a:r>
            <a:endParaRPr sz="1564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13764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tent Slide 2">
  <p:cSld name="1_Content Slide 2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6"/>
          <p:cNvSpPr txBox="1">
            <a:spLocks noGrp="1"/>
          </p:cNvSpPr>
          <p:nvPr>
            <p:ph type="body" idx="1"/>
          </p:nvPr>
        </p:nvSpPr>
        <p:spPr>
          <a:xfrm>
            <a:off x="330390" y="2438400"/>
            <a:ext cx="12344024" cy="617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381000" algn="l" rtl="0">
              <a:spcBef>
                <a:spcPts val="4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❖"/>
              <a:defRPr sz="2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46" name="Google Shape;46;p16"/>
          <p:cNvSpPr txBox="1">
            <a:spLocks noGrp="1"/>
          </p:cNvSpPr>
          <p:nvPr>
            <p:ph type="sldNum" idx="12"/>
          </p:nvPr>
        </p:nvSpPr>
        <p:spPr>
          <a:xfrm>
            <a:off x="10502780" y="9137971"/>
            <a:ext cx="2145811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47" name="Google Shape;47;p16"/>
          <p:cNvSpPr txBox="1">
            <a:spLocks noGrp="1"/>
          </p:cNvSpPr>
          <p:nvPr>
            <p:ph type="title"/>
          </p:nvPr>
        </p:nvSpPr>
        <p:spPr>
          <a:xfrm>
            <a:off x="330390" y="624523"/>
            <a:ext cx="12344024" cy="116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5200">
                <a:solidFill>
                  <a:srgbClr val="001254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rt">
  <p:cSld name="Chart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6"/>
          <p:cNvSpPr/>
          <p:nvPr/>
        </p:nvSpPr>
        <p:spPr>
          <a:xfrm>
            <a:off x="8472860" y="2633241"/>
            <a:ext cx="3759787" cy="5517653"/>
          </a:xfrm>
          <a:prstGeom prst="rect">
            <a:avLst/>
          </a:prstGeom>
          <a:solidFill>
            <a:srgbClr val="BFBFBF">
              <a:alpha val="15690"/>
            </a:srgbClr>
          </a:solidFill>
          <a:ln>
            <a:noFill/>
          </a:ln>
        </p:spPr>
        <p:txBody>
          <a:bodyPr spcFirstLastPara="1" wrap="square" lIns="97529" tIns="48747" rIns="97529" bIns="48747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991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26"/>
          <p:cNvSpPr txBox="1">
            <a:spLocks noGrp="1"/>
          </p:cNvSpPr>
          <p:nvPr>
            <p:ph type="title"/>
          </p:nvPr>
        </p:nvSpPr>
        <p:spPr>
          <a:xfrm>
            <a:off x="784903" y="272591"/>
            <a:ext cx="11447467" cy="1318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Arial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26"/>
          <p:cNvSpPr txBox="1">
            <a:spLocks noGrp="1"/>
          </p:cNvSpPr>
          <p:nvPr>
            <p:ph type="body" idx="1"/>
          </p:nvPr>
        </p:nvSpPr>
        <p:spPr>
          <a:xfrm>
            <a:off x="8790476" y="3082066"/>
            <a:ext cx="3136853" cy="357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t" anchorCtr="0">
            <a:noAutofit/>
          </a:bodyPr>
          <a:lstStyle>
            <a:lvl1pPr marL="650230" lvl="0" indent="-32511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80" b="1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300460" lvl="1" indent="-451549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SzPts val="1400"/>
              <a:buChar char="o"/>
              <a:defRPr/>
            </a:lvl2pPr>
            <a:lvl3pPr marL="1950690" lvl="2" indent="-451549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SzPts val="1400"/>
              <a:buChar char="•"/>
              <a:defRPr/>
            </a:lvl3pPr>
            <a:lvl4pPr marL="2600919" lvl="3" indent="-451549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SzPts val="1400"/>
              <a:buChar char="o"/>
              <a:defRPr/>
            </a:lvl4pPr>
            <a:lvl5pPr marL="3251149" lvl="4" indent="-451549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SzPts val="1400"/>
              <a:buChar char="•"/>
              <a:defRPr/>
            </a:lvl5pPr>
            <a:lvl6pPr marL="3901379" lvl="5" indent="-451549" algn="l" rtl="0">
              <a:lnSpc>
                <a:spcPct val="90000"/>
              </a:lnSpc>
              <a:spcBef>
                <a:spcPts val="569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551609" lvl="6" indent="-451549" algn="l" rtl="0">
              <a:lnSpc>
                <a:spcPct val="90000"/>
              </a:lnSpc>
              <a:spcBef>
                <a:spcPts val="569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5201839" lvl="7" indent="-451549" algn="l" rtl="0">
              <a:lnSpc>
                <a:spcPct val="90000"/>
              </a:lnSpc>
              <a:spcBef>
                <a:spcPts val="569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852069" lvl="8" indent="-451549" algn="l" rtl="0">
              <a:lnSpc>
                <a:spcPct val="90000"/>
              </a:lnSpc>
              <a:spcBef>
                <a:spcPts val="569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79" name="Google Shape;179;p26"/>
          <p:cNvSpPr txBox="1">
            <a:spLocks noGrp="1"/>
          </p:cNvSpPr>
          <p:nvPr>
            <p:ph type="body" idx="2"/>
          </p:nvPr>
        </p:nvSpPr>
        <p:spPr>
          <a:xfrm>
            <a:off x="8783866" y="3486710"/>
            <a:ext cx="3150080" cy="645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50230" marR="0" lvl="0" indent="-406394" algn="l" rtl="0">
              <a:lnSpc>
                <a:spcPct val="100000"/>
              </a:lnSpc>
              <a:spcBef>
                <a:spcPts val="569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Char char="•"/>
              <a:defRPr sz="128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300460" lvl="1" indent="-325115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SzPts val="1200"/>
              <a:buFont typeface="Arial"/>
              <a:buNone/>
              <a:defRPr sz="1991">
                <a:solidFill>
                  <a:srgbClr val="58595B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950690" lvl="2" indent="-325115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SzPts val="1200"/>
              <a:buFont typeface="Helvetica Neue"/>
              <a:buNone/>
              <a:defRPr sz="1991">
                <a:solidFill>
                  <a:srgbClr val="58595B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600919" lvl="3" indent="-451549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SzPts val="1400"/>
              <a:buChar char="o"/>
              <a:defRPr sz="1991">
                <a:solidFill>
                  <a:srgbClr val="58595B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251149" lvl="4" indent="-451549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SzPts val="1400"/>
              <a:buChar char="•"/>
              <a:defRPr sz="1991">
                <a:solidFill>
                  <a:srgbClr val="58595B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901379" lvl="5" indent="-451549" algn="l" rtl="0">
              <a:lnSpc>
                <a:spcPct val="90000"/>
              </a:lnSpc>
              <a:spcBef>
                <a:spcPts val="569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551609" lvl="6" indent="-451549" algn="l" rtl="0">
              <a:lnSpc>
                <a:spcPct val="90000"/>
              </a:lnSpc>
              <a:spcBef>
                <a:spcPts val="569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5201839" lvl="7" indent="-451549" algn="l" rtl="0">
              <a:lnSpc>
                <a:spcPct val="90000"/>
              </a:lnSpc>
              <a:spcBef>
                <a:spcPts val="569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852069" lvl="8" indent="-451549" algn="l" rtl="0">
              <a:lnSpc>
                <a:spcPct val="90000"/>
              </a:lnSpc>
              <a:spcBef>
                <a:spcPts val="569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80" name="Google Shape;180;p26"/>
          <p:cNvSpPr txBox="1">
            <a:spLocks noGrp="1"/>
          </p:cNvSpPr>
          <p:nvPr>
            <p:ph type="body" idx="3"/>
          </p:nvPr>
        </p:nvSpPr>
        <p:spPr>
          <a:xfrm>
            <a:off x="8790476" y="4255228"/>
            <a:ext cx="3136853" cy="357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t" anchorCtr="0">
            <a:noAutofit/>
          </a:bodyPr>
          <a:lstStyle>
            <a:lvl1pPr marL="650230" lvl="0" indent="-32511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80" b="1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300460" lvl="1" indent="-451549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SzPts val="1400"/>
              <a:buChar char="o"/>
              <a:defRPr/>
            </a:lvl2pPr>
            <a:lvl3pPr marL="1950690" lvl="2" indent="-451549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SzPts val="1400"/>
              <a:buChar char="•"/>
              <a:defRPr/>
            </a:lvl3pPr>
            <a:lvl4pPr marL="2600919" lvl="3" indent="-451549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SzPts val="1400"/>
              <a:buChar char="o"/>
              <a:defRPr/>
            </a:lvl4pPr>
            <a:lvl5pPr marL="3251149" lvl="4" indent="-451549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SzPts val="1400"/>
              <a:buChar char="•"/>
              <a:defRPr/>
            </a:lvl5pPr>
            <a:lvl6pPr marL="3901379" lvl="5" indent="-451549" algn="l" rtl="0">
              <a:lnSpc>
                <a:spcPct val="90000"/>
              </a:lnSpc>
              <a:spcBef>
                <a:spcPts val="569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551609" lvl="6" indent="-451549" algn="l" rtl="0">
              <a:lnSpc>
                <a:spcPct val="90000"/>
              </a:lnSpc>
              <a:spcBef>
                <a:spcPts val="569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5201839" lvl="7" indent="-451549" algn="l" rtl="0">
              <a:lnSpc>
                <a:spcPct val="90000"/>
              </a:lnSpc>
              <a:spcBef>
                <a:spcPts val="569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852069" lvl="8" indent="-451549" algn="l" rtl="0">
              <a:lnSpc>
                <a:spcPct val="90000"/>
              </a:lnSpc>
              <a:spcBef>
                <a:spcPts val="569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81" name="Google Shape;181;p26"/>
          <p:cNvSpPr txBox="1">
            <a:spLocks noGrp="1"/>
          </p:cNvSpPr>
          <p:nvPr>
            <p:ph type="body" idx="4"/>
          </p:nvPr>
        </p:nvSpPr>
        <p:spPr>
          <a:xfrm>
            <a:off x="8783866" y="4659873"/>
            <a:ext cx="3150080" cy="645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50230" marR="0" lvl="0" indent="-406394" algn="l" rtl="0">
              <a:lnSpc>
                <a:spcPct val="100000"/>
              </a:lnSpc>
              <a:spcBef>
                <a:spcPts val="569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Char char="•"/>
              <a:defRPr sz="128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300460" lvl="1" indent="-325115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SzPts val="1200"/>
              <a:buFont typeface="Arial"/>
              <a:buNone/>
              <a:defRPr sz="1991">
                <a:solidFill>
                  <a:srgbClr val="58595B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950690" lvl="2" indent="-325115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SzPts val="1200"/>
              <a:buFont typeface="Helvetica Neue"/>
              <a:buNone/>
              <a:defRPr sz="1991">
                <a:solidFill>
                  <a:srgbClr val="58595B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600919" lvl="3" indent="-451549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SzPts val="1400"/>
              <a:buChar char="o"/>
              <a:defRPr sz="1991">
                <a:solidFill>
                  <a:srgbClr val="58595B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251149" lvl="4" indent="-451549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SzPts val="1400"/>
              <a:buChar char="•"/>
              <a:defRPr sz="1991">
                <a:solidFill>
                  <a:srgbClr val="58595B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901379" lvl="5" indent="-451549" algn="l" rtl="0">
              <a:lnSpc>
                <a:spcPct val="90000"/>
              </a:lnSpc>
              <a:spcBef>
                <a:spcPts val="569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551609" lvl="6" indent="-451549" algn="l" rtl="0">
              <a:lnSpc>
                <a:spcPct val="90000"/>
              </a:lnSpc>
              <a:spcBef>
                <a:spcPts val="569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5201839" lvl="7" indent="-451549" algn="l" rtl="0">
              <a:lnSpc>
                <a:spcPct val="90000"/>
              </a:lnSpc>
              <a:spcBef>
                <a:spcPts val="569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852069" lvl="8" indent="-451549" algn="l" rtl="0">
              <a:lnSpc>
                <a:spcPct val="90000"/>
              </a:lnSpc>
              <a:spcBef>
                <a:spcPts val="569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82" name="Google Shape;182;p26"/>
          <p:cNvSpPr txBox="1">
            <a:spLocks noGrp="1"/>
          </p:cNvSpPr>
          <p:nvPr>
            <p:ph type="body" idx="5"/>
          </p:nvPr>
        </p:nvSpPr>
        <p:spPr>
          <a:xfrm>
            <a:off x="8790476" y="5428391"/>
            <a:ext cx="3136853" cy="357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t" anchorCtr="0">
            <a:noAutofit/>
          </a:bodyPr>
          <a:lstStyle>
            <a:lvl1pPr marL="650230" lvl="0" indent="-32511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80" b="1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300460" lvl="1" indent="-451549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SzPts val="1400"/>
              <a:buChar char="o"/>
              <a:defRPr/>
            </a:lvl2pPr>
            <a:lvl3pPr marL="1950690" lvl="2" indent="-451549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SzPts val="1400"/>
              <a:buChar char="•"/>
              <a:defRPr/>
            </a:lvl3pPr>
            <a:lvl4pPr marL="2600919" lvl="3" indent="-451549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SzPts val="1400"/>
              <a:buChar char="o"/>
              <a:defRPr/>
            </a:lvl4pPr>
            <a:lvl5pPr marL="3251149" lvl="4" indent="-451549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SzPts val="1400"/>
              <a:buChar char="•"/>
              <a:defRPr/>
            </a:lvl5pPr>
            <a:lvl6pPr marL="3901379" lvl="5" indent="-451549" algn="l" rtl="0">
              <a:lnSpc>
                <a:spcPct val="90000"/>
              </a:lnSpc>
              <a:spcBef>
                <a:spcPts val="569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551609" lvl="6" indent="-451549" algn="l" rtl="0">
              <a:lnSpc>
                <a:spcPct val="90000"/>
              </a:lnSpc>
              <a:spcBef>
                <a:spcPts val="569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5201839" lvl="7" indent="-451549" algn="l" rtl="0">
              <a:lnSpc>
                <a:spcPct val="90000"/>
              </a:lnSpc>
              <a:spcBef>
                <a:spcPts val="569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852069" lvl="8" indent="-451549" algn="l" rtl="0">
              <a:lnSpc>
                <a:spcPct val="90000"/>
              </a:lnSpc>
              <a:spcBef>
                <a:spcPts val="569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83" name="Google Shape;183;p26"/>
          <p:cNvSpPr txBox="1">
            <a:spLocks noGrp="1"/>
          </p:cNvSpPr>
          <p:nvPr>
            <p:ph type="body" idx="6"/>
          </p:nvPr>
        </p:nvSpPr>
        <p:spPr>
          <a:xfrm>
            <a:off x="8783866" y="5833036"/>
            <a:ext cx="3150080" cy="645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50230" marR="0" lvl="0" indent="-406394" algn="l" rtl="0">
              <a:lnSpc>
                <a:spcPct val="100000"/>
              </a:lnSpc>
              <a:spcBef>
                <a:spcPts val="569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Char char="•"/>
              <a:defRPr sz="128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300460" lvl="1" indent="-325115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SzPts val="1200"/>
              <a:buFont typeface="Arial"/>
              <a:buNone/>
              <a:defRPr sz="1991">
                <a:solidFill>
                  <a:srgbClr val="58595B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950690" lvl="2" indent="-325115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SzPts val="1200"/>
              <a:buFont typeface="Helvetica Neue"/>
              <a:buNone/>
              <a:defRPr sz="1991">
                <a:solidFill>
                  <a:srgbClr val="58595B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600919" lvl="3" indent="-451549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SzPts val="1400"/>
              <a:buChar char="o"/>
              <a:defRPr sz="1991">
                <a:solidFill>
                  <a:srgbClr val="58595B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251149" lvl="4" indent="-451549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SzPts val="1400"/>
              <a:buChar char="•"/>
              <a:defRPr sz="1991">
                <a:solidFill>
                  <a:srgbClr val="58595B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901379" lvl="5" indent="-451549" algn="l" rtl="0">
              <a:lnSpc>
                <a:spcPct val="90000"/>
              </a:lnSpc>
              <a:spcBef>
                <a:spcPts val="569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551609" lvl="6" indent="-451549" algn="l" rtl="0">
              <a:lnSpc>
                <a:spcPct val="90000"/>
              </a:lnSpc>
              <a:spcBef>
                <a:spcPts val="569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5201839" lvl="7" indent="-451549" algn="l" rtl="0">
              <a:lnSpc>
                <a:spcPct val="90000"/>
              </a:lnSpc>
              <a:spcBef>
                <a:spcPts val="569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852069" lvl="8" indent="-451549" algn="l" rtl="0">
              <a:lnSpc>
                <a:spcPct val="90000"/>
              </a:lnSpc>
              <a:spcBef>
                <a:spcPts val="569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84" name="Google Shape;184;p26"/>
          <p:cNvSpPr txBox="1">
            <a:spLocks noGrp="1"/>
          </p:cNvSpPr>
          <p:nvPr>
            <p:ph type="body" idx="7"/>
          </p:nvPr>
        </p:nvSpPr>
        <p:spPr>
          <a:xfrm>
            <a:off x="8790476" y="6601554"/>
            <a:ext cx="3136853" cy="357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t" anchorCtr="0">
            <a:noAutofit/>
          </a:bodyPr>
          <a:lstStyle>
            <a:lvl1pPr marL="650230" lvl="0" indent="-32511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80" b="1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300460" lvl="1" indent="-451549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SzPts val="1400"/>
              <a:buChar char="o"/>
              <a:defRPr/>
            </a:lvl2pPr>
            <a:lvl3pPr marL="1950690" lvl="2" indent="-451549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SzPts val="1400"/>
              <a:buChar char="•"/>
              <a:defRPr/>
            </a:lvl3pPr>
            <a:lvl4pPr marL="2600919" lvl="3" indent="-451549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SzPts val="1400"/>
              <a:buChar char="o"/>
              <a:defRPr/>
            </a:lvl4pPr>
            <a:lvl5pPr marL="3251149" lvl="4" indent="-451549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SzPts val="1400"/>
              <a:buChar char="•"/>
              <a:defRPr/>
            </a:lvl5pPr>
            <a:lvl6pPr marL="3901379" lvl="5" indent="-451549" algn="l" rtl="0">
              <a:lnSpc>
                <a:spcPct val="90000"/>
              </a:lnSpc>
              <a:spcBef>
                <a:spcPts val="569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551609" lvl="6" indent="-451549" algn="l" rtl="0">
              <a:lnSpc>
                <a:spcPct val="90000"/>
              </a:lnSpc>
              <a:spcBef>
                <a:spcPts val="569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5201839" lvl="7" indent="-451549" algn="l" rtl="0">
              <a:lnSpc>
                <a:spcPct val="90000"/>
              </a:lnSpc>
              <a:spcBef>
                <a:spcPts val="569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852069" lvl="8" indent="-451549" algn="l" rtl="0">
              <a:lnSpc>
                <a:spcPct val="90000"/>
              </a:lnSpc>
              <a:spcBef>
                <a:spcPts val="569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85" name="Google Shape;185;p26"/>
          <p:cNvSpPr txBox="1">
            <a:spLocks noGrp="1"/>
          </p:cNvSpPr>
          <p:nvPr>
            <p:ph type="body" idx="8"/>
          </p:nvPr>
        </p:nvSpPr>
        <p:spPr>
          <a:xfrm>
            <a:off x="8783866" y="7006198"/>
            <a:ext cx="3150080" cy="645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50230" marR="0" lvl="0" indent="-406394" algn="l" rtl="0">
              <a:lnSpc>
                <a:spcPct val="100000"/>
              </a:lnSpc>
              <a:spcBef>
                <a:spcPts val="569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Char char="•"/>
              <a:defRPr sz="128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300460" lvl="1" indent="-325115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SzPts val="1200"/>
              <a:buFont typeface="Arial"/>
              <a:buNone/>
              <a:defRPr sz="1991">
                <a:solidFill>
                  <a:srgbClr val="58595B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950690" lvl="2" indent="-325115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SzPts val="1200"/>
              <a:buFont typeface="Helvetica Neue"/>
              <a:buNone/>
              <a:defRPr sz="1991">
                <a:solidFill>
                  <a:srgbClr val="58595B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600919" lvl="3" indent="-451549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SzPts val="1400"/>
              <a:buChar char="o"/>
              <a:defRPr sz="1991">
                <a:solidFill>
                  <a:srgbClr val="58595B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251149" lvl="4" indent="-451549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SzPts val="1400"/>
              <a:buChar char="•"/>
              <a:defRPr sz="1991">
                <a:solidFill>
                  <a:srgbClr val="58595B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901379" lvl="5" indent="-451549" algn="l" rtl="0">
              <a:lnSpc>
                <a:spcPct val="90000"/>
              </a:lnSpc>
              <a:spcBef>
                <a:spcPts val="569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551609" lvl="6" indent="-451549" algn="l" rtl="0">
              <a:lnSpc>
                <a:spcPct val="90000"/>
              </a:lnSpc>
              <a:spcBef>
                <a:spcPts val="569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5201839" lvl="7" indent="-451549" algn="l" rtl="0">
              <a:lnSpc>
                <a:spcPct val="90000"/>
              </a:lnSpc>
              <a:spcBef>
                <a:spcPts val="569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852069" lvl="8" indent="-451549" algn="l" rtl="0">
              <a:lnSpc>
                <a:spcPct val="90000"/>
              </a:lnSpc>
              <a:spcBef>
                <a:spcPts val="569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86" name="Google Shape;186;p26"/>
          <p:cNvSpPr txBox="1">
            <a:spLocks noGrp="1"/>
          </p:cNvSpPr>
          <p:nvPr>
            <p:ph type="body" idx="9"/>
          </p:nvPr>
        </p:nvSpPr>
        <p:spPr>
          <a:xfrm>
            <a:off x="950525" y="2635329"/>
            <a:ext cx="7220907" cy="5517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t" anchorCtr="0">
            <a:noAutofit/>
          </a:bodyPr>
          <a:lstStyle>
            <a:lvl1pPr marL="650230" lvl="0" indent="-451549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SzPts val="1400"/>
              <a:buChar char="•"/>
              <a:defRPr sz="1991"/>
            </a:lvl1pPr>
            <a:lvl2pPr marL="1300460" lvl="1" indent="-433487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SzPts val="1200"/>
              <a:buChar char="o"/>
              <a:defRPr sz="1707"/>
            </a:lvl2pPr>
            <a:lvl3pPr marL="1950690" lvl="2" indent="-424456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SzPts val="1100"/>
              <a:buChar char="•"/>
              <a:defRPr sz="1564"/>
            </a:lvl3pPr>
            <a:lvl4pPr marL="2600919" lvl="3" indent="-406394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SzPts val="900"/>
              <a:buChar char="o"/>
              <a:defRPr sz="1280"/>
            </a:lvl4pPr>
            <a:lvl5pPr marL="3251149" lvl="4" indent="-451549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SzPts val="1400"/>
              <a:buChar char="•"/>
              <a:defRPr/>
            </a:lvl5pPr>
            <a:lvl6pPr marL="3901379" lvl="5" indent="-451549" algn="l" rtl="0">
              <a:lnSpc>
                <a:spcPct val="90000"/>
              </a:lnSpc>
              <a:spcBef>
                <a:spcPts val="569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551609" lvl="6" indent="-451549" algn="l" rtl="0">
              <a:lnSpc>
                <a:spcPct val="90000"/>
              </a:lnSpc>
              <a:spcBef>
                <a:spcPts val="569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5201839" lvl="7" indent="-451549" algn="l" rtl="0">
              <a:lnSpc>
                <a:spcPct val="90000"/>
              </a:lnSpc>
              <a:spcBef>
                <a:spcPts val="569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852069" lvl="8" indent="-451549" algn="l" rtl="0">
              <a:lnSpc>
                <a:spcPct val="90000"/>
              </a:lnSpc>
              <a:spcBef>
                <a:spcPts val="569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187" name="Google Shape;187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9103360"/>
            <a:ext cx="13004800" cy="650240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26"/>
          <p:cNvSpPr txBox="1"/>
          <p:nvPr/>
        </p:nvSpPr>
        <p:spPr>
          <a:xfrm>
            <a:off x="11367988" y="9175700"/>
            <a:ext cx="1289387" cy="519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8747" rIns="0" bIns="48747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fld id="{00000000-1234-1234-1234-123412341234}" type="slidenum">
              <a:rPr lang="en" sz="996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t>‹#›</a:t>
            </a:fld>
            <a:endParaRPr sz="996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9" name="Google Shape;189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0561" y="9167524"/>
            <a:ext cx="1097838" cy="526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432188" y="9424057"/>
            <a:ext cx="315585" cy="3070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2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8211" y="794739"/>
            <a:ext cx="642829" cy="701271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26"/>
          <p:cNvSpPr txBox="1"/>
          <p:nvPr/>
        </p:nvSpPr>
        <p:spPr>
          <a:xfrm>
            <a:off x="5600101" y="9307929"/>
            <a:ext cx="2422187" cy="284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529" tIns="48747" rIns="97529" bIns="48747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lang="en" sz="711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PROPRIETARY AND CONFIDENTIAL</a:t>
            </a:r>
            <a:endParaRPr sz="1564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4036147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oxes">
  <p:cSld name="Boxes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7"/>
          <p:cNvSpPr/>
          <p:nvPr/>
        </p:nvSpPr>
        <p:spPr>
          <a:xfrm>
            <a:off x="856619" y="2332433"/>
            <a:ext cx="3569920" cy="2850133"/>
          </a:xfrm>
          <a:prstGeom prst="rect">
            <a:avLst/>
          </a:prstGeom>
          <a:solidFill>
            <a:schemeClr val="dk2">
              <a:alpha val="15690"/>
            </a:schemeClr>
          </a:solidFill>
          <a:ln>
            <a:noFill/>
          </a:ln>
        </p:spPr>
        <p:txBody>
          <a:bodyPr spcFirstLastPara="1" wrap="square" lIns="97529" tIns="48747" rIns="97529" bIns="48747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991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27"/>
          <p:cNvSpPr/>
          <p:nvPr/>
        </p:nvSpPr>
        <p:spPr>
          <a:xfrm>
            <a:off x="4657654" y="2332433"/>
            <a:ext cx="3569920" cy="2850133"/>
          </a:xfrm>
          <a:prstGeom prst="rect">
            <a:avLst/>
          </a:prstGeom>
          <a:solidFill>
            <a:schemeClr val="dk2">
              <a:alpha val="15690"/>
            </a:schemeClr>
          </a:solidFill>
          <a:ln>
            <a:noFill/>
          </a:ln>
        </p:spPr>
        <p:txBody>
          <a:bodyPr spcFirstLastPara="1" wrap="square" lIns="97529" tIns="48747" rIns="97529" bIns="48747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991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27"/>
          <p:cNvSpPr/>
          <p:nvPr/>
        </p:nvSpPr>
        <p:spPr>
          <a:xfrm>
            <a:off x="8458689" y="2332433"/>
            <a:ext cx="3569920" cy="2850133"/>
          </a:xfrm>
          <a:prstGeom prst="rect">
            <a:avLst/>
          </a:prstGeom>
          <a:solidFill>
            <a:schemeClr val="dk2">
              <a:alpha val="15690"/>
            </a:schemeClr>
          </a:solidFill>
          <a:ln>
            <a:noFill/>
          </a:ln>
        </p:spPr>
        <p:txBody>
          <a:bodyPr spcFirstLastPara="1" wrap="square" lIns="97529" tIns="48747" rIns="97529" bIns="48747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991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27"/>
          <p:cNvSpPr/>
          <p:nvPr/>
        </p:nvSpPr>
        <p:spPr>
          <a:xfrm>
            <a:off x="842276" y="5392386"/>
            <a:ext cx="3569920" cy="2850133"/>
          </a:xfrm>
          <a:prstGeom prst="rect">
            <a:avLst/>
          </a:prstGeom>
          <a:solidFill>
            <a:schemeClr val="dk2">
              <a:alpha val="15690"/>
            </a:schemeClr>
          </a:solidFill>
          <a:ln>
            <a:noFill/>
          </a:ln>
        </p:spPr>
        <p:txBody>
          <a:bodyPr spcFirstLastPara="1" wrap="square" lIns="97529" tIns="48747" rIns="97529" bIns="48747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991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27"/>
          <p:cNvSpPr/>
          <p:nvPr/>
        </p:nvSpPr>
        <p:spPr>
          <a:xfrm>
            <a:off x="4643310" y="5392386"/>
            <a:ext cx="3569920" cy="2850133"/>
          </a:xfrm>
          <a:prstGeom prst="rect">
            <a:avLst/>
          </a:prstGeom>
          <a:solidFill>
            <a:schemeClr val="dk2">
              <a:alpha val="15690"/>
            </a:schemeClr>
          </a:solidFill>
          <a:ln>
            <a:noFill/>
          </a:ln>
        </p:spPr>
        <p:txBody>
          <a:bodyPr spcFirstLastPara="1" wrap="square" lIns="97529" tIns="48747" rIns="97529" bIns="48747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991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27"/>
          <p:cNvSpPr/>
          <p:nvPr/>
        </p:nvSpPr>
        <p:spPr>
          <a:xfrm>
            <a:off x="8444346" y="5392386"/>
            <a:ext cx="3569920" cy="2850133"/>
          </a:xfrm>
          <a:prstGeom prst="rect">
            <a:avLst/>
          </a:prstGeom>
          <a:solidFill>
            <a:schemeClr val="dk2">
              <a:alpha val="15690"/>
            </a:schemeClr>
          </a:solidFill>
          <a:ln>
            <a:noFill/>
          </a:ln>
        </p:spPr>
        <p:txBody>
          <a:bodyPr spcFirstLastPara="1" wrap="square" lIns="97529" tIns="48747" rIns="97529" bIns="48747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991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27"/>
          <p:cNvSpPr txBox="1">
            <a:spLocks noGrp="1"/>
          </p:cNvSpPr>
          <p:nvPr>
            <p:ph type="title"/>
          </p:nvPr>
        </p:nvSpPr>
        <p:spPr>
          <a:xfrm>
            <a:off x="784903" y="272591"/>
            <a:ext cx="11447467" cy="1318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27"/>
          <p:cNvSpPr txBox="1">
            <a:spLocks noGrp="1"/>
          </p:cNvSpPr>
          <p:nvPr>
            <p:ph type="body" idx="1"/>
          </p:nvPr>
        </p:nvSpPr>
        <p:spPr>
          <a:xfrm>
            <a:off x="1022774" y="3192601"/>
            <a:ext cx="3240107" cy="1729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t" anchorCtr="0">
            <a:noAutofit/>
          </a:bodyPr>
          <a:lstStyle>
            <a:lvl1pPr marL="650230" lvl="0" indent="-325115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SzPts val="900"/>
              <a:buNone/>
              <a:defRPr sz="1280">
                <a:solidFill>
                  <a:schemeClr val="dk1"/>
                </a:solidFill>
              </a:defRPr>
            </a:lvl1pPr>
            <a:lvl2pPr marL="1300460" lvl="1" indent="-325115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SzPts val="800"/>
              <a:buNone/>
              <a:defRPr sz="1138">
                <a:solidFill>
                  <a:schemeClr val="dk1"/>
                </a:solidFill>
              </a:defRPr>
            </a:lvl2pPr>
            <a:lvl3pPr marL="1950690" lvl="2" indent="-325115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SzPts val="500"/>
              <a:buNone/>
              <a:defRPr sz="711">
                <a:solidFill>
                  <a:schemeClr val="dk1"/>
                </a:solidFill>
              </a:defRPr>
            </a:lvl3pPr>
            <a:lvl4pPr marL="2600919" lvl="3" indent="-325115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SzPts val="500"/>
              <a:buNone/>
              <a:defRPr sz="711">
                <a:solidFill>
                  <a:schemeClr val="dk1"/>
                </a:solidFill>
              </a:defRPr>
            </a:lvl4pPr>
            <a:lvl5pPr marL="3251149" lvl="4" indent="-370270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SzPts val="500"/>
              <a:buChar char="•"/>
              <a:defRPr sz="711">
                <a:solidFill>
                  <a:schemeClr val="dk1"/>
                </a:solidFill>
              </a:defRPr>
            </a:lvl5pPr>
            <a:lvl6pPr marL="3901379" lvl="5" indent="-451549" algn="l" rtl="0">
              <a:lnSpc>
                <a:spcPct val="90000"/>
              </a:lnSpc>
              <a:spcBef>
                <a:spcPts val="569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551609" lvl="6" indent="-451549" algn="l" rtl="0">
              <a:lnSpc>
                <a:spcPct val="90000"/>
              </a:lnSpc>
              <a:spcBef>
                <a:spcPts val="569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5201839" lvl="7" indent="-451549" algn="l" rtl="0">
              <a:lnSpc>
                <a:spcPct val="90000"/>
              </a:lnSpc>
              <a:spcBef>
                <a:spcPts val="569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852069" lvl="8" indent="-451549" algn="l" rtl="0">
              <a:lnSpc>
                <a:spcPct val="90000"/>
              </a:lnSpc>
              <a:spcBef>
                <a:spcPts val="569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02" name="Google Shape;202;p27"/>
          <p:cNvSpPr txBox="1">
            <a:spLocks noGrp="1"/>
          </p:cNvSpPr>
          <p:nvPr>
            <p:ph type="body" idx="2"/>
          </p:nvPr>
        </p:nvSpPr>
        <p:spPr>
          <a:xfrm>
            <a:off x="4825074" y="3192601"/>
            <a:ext cx="3240107" cy="1729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t" anchorCtr="0">
            <a:noAutofit/>
          </a:bodyPr>
          <a:lstStyle>
            <a:lvl1pPr marL="650230" lvl="0" indent="-325115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SzPts val="900"/>
              <a:buNone/>
              <a:defRPr sz="1280">
                <a:solidFill>
                  <a:schemeClr val="dk1"/>
                </a:solidFill>
              </a:defRPr>
            </a:lvl1pPr>
            <a:lvl2pPr marL="1300460" lvl="1" indent="-325115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SzPts val="800"/>
              <a:buNone/>
              <a:defRPr sz="1138">
                <a:solidFill>
                  <a:schemeClr val="dk1"/>
                </a:solidFill>
              </a:defRPr>
            </a:lvl2pPr>
            <a:lvl3pPr marL="1950690" lvl="2" indent="-325115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SzPts val="500"/>
              <a:buNone/>
              <a:defRPr sz="711">
                <a:solidFill>
                  <a:schemeClr val="dk1"/>
                </a:solidFill>
              </a:defRPr>
            </a:lvl3pPr>
            <a:lvl4pPr marL="2600919" lvl="3" indent="-325115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SzPts val="500"/>
              <a:buNone/>
              <a:defRPr sz="711">
                <a:solidFill>
                  <a:schemeClr val="dk1"/>
                </a:solidFill>
              </a:defRPr>
            </a:lvl4pPr>
            <a:lvl5pPr marL="3251149" lvl="4" indent="-325115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SzPts val="500"/>
              <a:buNone/>
              <a:defRPr sz="711">
                <a:solidFill>
                  <a:schemeClr val="dk1"/>
                </a:solidFill>
              </a:defRPr>
            </a:lvl5pPr>
            <a:lvl6pPr marL="3901379" lvl="5" indent="-451549" algn="l" rtl="0">
              <a:lnSpc>
                <a:spcPct val="90000"/>
              </a:lnSpc>
              <a:spcBef>
                <a:spcPts val="569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551609" lvl="6" indent="-451549" algn="l" rtl="0">
              <a:lnSpc>
                <a:spcPct val="90000"/>
              </a:lnSpc>
              <a:spcBef>
                <a:spcPts val="569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5201839" lvl="7" indent="-451549" algn="l" rtl="0">
              <a:lnSpc>
                <a:spcPct val="90000"/>
              </a:lnSpc>
              <a:spcBef>
                <a:spcPts val="569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852069" lvl="8" indent="-451549" algn="l" rtl="0">
              <a:lnSpc>
                <a:spcPct val="90000"/>
              </a:lnSpc>
              <a:spcBef>
                <a:spcPts val="569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03" name="Google Shape;203;p27"/>
          <p:cNvSpPr txBox="1">
            <a:spLocks noGrp="1"/>
          </p:cNvSpPr>
          <p:nvPr>
            <p:ph type="body" idx="3"/>
          </p:nvPr>
        </p:nvSpPr>
        <p:spPr>
          <a:xfrm>
            <a:off x="8627373" y="3192601"/>
            <a:ext cx="3240107" cy="1729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t" anchorCtr="0">
            <a:noAutofit/>
          </a:bodyPr>
          <a:lstStyle>
            <a:lvl1pPr marL="650230" lvl="0" indent="-325115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SzPts val="900"/>
              <a:buNone/>
              <a:defRPr sz="1280">
                <a:solidFill>
                  <a:schemeClr val="dk1"/>
                </a:solidFill>
              </a:defRPr>
            </a:lvl1pPr>
            <a:lvl2pPr marL="1300460" lvl="1" indent="-325115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SzPts val="800"/>
              <a:buNone/>
              <a:defRPr sz="1138">
                <a:solidFill>
                  <a:schemeClr val="dk1"/>
                </a:solidFill>
              </a:defRPr>
            </a:lvl2pPr>
            <a:lvl3pPr marL="1950690" lvl="2" indent="-325115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SzPts val="500"/>
              <a:buNone/>
              <a:defRPr sz="711">
                <a:solidFill>
                  <a:schemeClr val="dk1"/>
                </a:solidFill>
              </a:defRPr>
            </a:lvl3pPr>
            <a:lvl4pPr marL="2600919" lvl="3" indent="-325115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SzPts val="500"/>
              <a:buNone/>
              <a:defRPr sz="711">
                <a:solidFill>
                  <a:schemeClr val="dk1"/>
                </a:solidFill>
              </a:defRPr>
            </a:lvl4pPr>
            <a:lvl5pPr marL="3251149" lvl="4" indent="-325115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SzPts val="500"/>
              <a:buNone/>
              <a:defRPr sz="711">
                <a:solidFill>
                  <a:schemeClr val="dk1"/>
                </a:solidFill>
              </a:defRPr>
            </a:lvl5pPr>
            <a:lvl6pPr marL="3901379" lvl="5" indent="-451549" algn="l" rtl="0">
              <a:lnSpc>
                <a:spcPct val="90000"/>
              </a:lnSpc>
              <a:spcBef>
                <a:spcPts val="569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551609" lvl="6" indent="-451549" algn="l" rtl="0">
              <a:lnSpc>
                <a:spcPct val="90000"/>
              </a:lnSpc>
              <a:spcBef>
                <a:spcPts val="569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5201839" lvl="7" indent="-451549" algn="l" rtl="0">
              <a:lnSpc>
                <a:spcPct val="90000"/>
              </a:lnSpc>
              <a:spcBef>
                <a:spcPts val="569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852069" lvl="8" indent="-451549" algn="l" rtl="0">
              <a:lnSpc>
                <a:spcPct val="90000"/>
              </a:lnSpc>
              <a:spcBef>
                <a:spcPts val="569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04" name="Google Shape;204;p27"/>
          <p:cNvSpPr txBox="1">
            <a:spLocks noGrp="1"/>
          </p:cNvSpPr>
          <p:nvPr>
            <p:ph type="body" idx="4"/>
          </p:nvPr>
        </p:nvSpPr>
        <p:spPr>
          <a:xfrm>
            <a:off x="1022774" y="6269662"/>
            <a:ext cx="3240107" cy="1729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t" anchorCtr="0">
            <a:noAutofit/>
          </a:bodyPr>
          <a:lstStyle>
            <a:lvl1pPr marL="650230" lvl="0" indent="-325115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SzPts val="900"/>
              <a:buNone/>
              <a:defRPr sz="1280">
                <a:solidFill>
                  <a:schemeClr val="dk1"/>
                </a:solidFill>
              </a:defRPr>
            </a:lvl1pPr>
            <a:lvl2pPr marL="1300460" lvl="1" indent="-325115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SzPts val="800"/>
              <a:buNone/>
              <a:defRPr sz="1138">
                <a:solidFill>
                  <a:schemeClr val="dk1"/>
                </a:solidFill>
              </a:defRPr>
            </a:lvl2pPr>
            <a:lvl3pPr marL="1950690" lvl="2" indent="-325115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SzPts val="500"/>
              <a:buNone/>
              <a:defRPr sz="711">
                <a:solidFill>
                  <a:schemeClr val="dk1"/>
                </a:solidFill>
              </a:defRPr>
            </a:lvl3pPr>
            <a:lvl4pPr marL="2600919" lvl="3" indent="-325115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SzPts val="500"/>
              <a:buNone/>
              <a:defRPr sz="711">
                <a:solidFill>
                  <a:schemeClr val="dk1"/>
                </a:solidFill>
              </a:defRPr>
            </a:lvl4pPr>
            <a:lvl5pPr marL="3251149" lvl="4" indent="-325115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SzPts val="500"/>
              <a:buNone/>
              <a:defRPr sz="711">
                <a:solidFill>
                  <a:schemeClr val="dk1"/>
                </a:solidFill>
              </a:defRPr>
            </a:lvl5pPr>
            <a:lvl6pPr marL="3901379" lvl="5" indent="-451549" algn="l" rtl="0">
              <a:lnSpc>
                <a:spcPct val="90000"/>
              </a:lnSpc>
              <a:spcBef>
                <a:spcPts val="569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551609" lvl="6" indent="-451549" algn="l" rtl="0">
              <a:lnSpc>
                <a:spcPct val="90000"/>
              </a:lnSpc>
              <a:spcBef>
                <a:spcPts val="569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5201839" lvl="7" indent="-451549" algn="l" rtl="0">
              <a:lnSpc>
                <a:spcPct val="90000"/>
              </a:lnSpc>
              <a:spcBef>
                <a:spcPts val="569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852069" lvl="8" indent="-451549" algn="l" rtl="0">
              <a:lnSpc>
                <a:spcPct val="90000"/>
              </a:lnSpc>
              <a:spcBef>
                <a:spcPts val="569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05" name="Google Shape;205;p27"/>
          <p:cNvSpPr txBox="1">
            <a:spLocks noGrp="1"/>
          </p:cNvSpPr>
          <p:nvPr>
            <p:ph type="body" idx="5"/>
          </p:nvPr>
        </p:nvSpPr>
        <p:spPr>
          <a:xfrm>
            <a:off x="4825074" y="6269662"/>
            <a:ext cx="3240107" cy="1729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t" anchorCtr="0">
            <a:noAutofit/>
          </a:bodyPr>
          <a:lstStyle>
            <a:lvl1pPr marL="650230" lvl="0" indent="-325115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SzPts val="900"/>
              <a:buNone/>
              <a:defRPr sz="1280">
                <a:solidFill>
                  <a:schemeClr val="dk1"/>
                </a:solidFill>
              </a:defRPr>
            </a:lvl1pPr>
            <a:lvl2pPr marL="1300460" lvl="1" indent="-325115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SzPts val="800"/>
              <a:buNone/>
              <a:defRPr sz="1138">
                <a:solidFill>
                  <a:schemeClr val="dk1"/>
                </a:solidFill>
              </a:defRPr>
            </a:lvl2pPr>
            <a:lvl3pPr marL="1950690" lvl="2" indent="-325115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SzPts val="500"/>
              <a:buNone/>
              <a:defRPr sz="711">
                <a:solidFill>
                  <a:schemeClr val="dk1"/>
                </a:solidFill>
              </a:defRPr>
            </a:lvl3pPr>
            <a:lvl4pPr marL="2600919" lvl="3" indent="-325115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SzPts val="500"/>
              <a:buNone/>
              <a:defRPr sz="711">
                <a:solidFill>
                  <a:schemeClr val="dk1"/>
                </a:solidFill>
              </a:defRPr>
            </a:lvl4pPr>
            <a:lvl5pPr marL="3251149" lvl="4" indent="-325115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SzPts val="500"/>
              <a:buNone/>
              <a:defRPr sz="711">
                <a:solidFill>
                  <a:schemeClr val="dk1"/>
                </a:solidFill>
              </a:defRPr>
            </a:lvl5pPr>
            <a:lvl6pPr marL="3901379" lvl="5" indent="-451549" algn="l" rtl="0">
              <a:lnSpc>
                <a:spcPct val="90000"/>
              </a:lnSpc>
              <a:spcBef>
                <a:spcPts val="569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551609" lvl="6" indent="-451549" algn="l" rtl="0">
              <a:lnSpc>
                <a:spcPct val="90000"/>
              </a:lnSpc>
              <a:spcBef>
                <a:spcPts val="569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5201839" lvl="7" indent="-451549" algn="l" rtl="0">
              <a:lnSpc>
                <a:spcPct val="90000"/>
              </a:lnSpc>
              <a:spcBef>
                <a:spcPts val="569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852069" lvl="8" indent="-451549" algn="l" rtl="0">
              <a:lnSpc>
                <a:spcPct val="90000"/>
              </a:lnSpc>
              <a:spcBef>
                <a:spcPts val="569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06" name="Google Shape;206;p27"/>
          <p:cNvSpPr txBox="1">
            <a:spLocks noGrp="1"/>
          </p:cNvSpPr>
          <p:nvPr>
            <p:ph type="body" idx="6"/>
          </p:nvPr>
        </p:nvSpPr>
        <p:spPr>
          <a:xfrm>
            <a:off x="8627373" y="6269662"/>
            <a:ext cx="3240107" cy="1729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t" anchorCtr="0">
            <a:noAutofit/>
          </a:bodyPr>
          <a:lstStyle>
            <a:lvl1pPr marL="650230" lvl="0" indent="-325115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SzPts val="900"/>
              <a:buNone/>
              <a:defRPr sz="1280">
                <a:solidFill>
                  <a:schemeClr val="dk1"/>
                </a:solidFill>
              </a:defRPr>
            </a:lvl1pPr>
            <a:lvl2pPr marL="1300460" lvl="1" indent="-325115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SzPts val="800"/>
              <a:buNone/>
              <a:defRPr sz="1138">
                <a:solidFill>
                  <a:schemeClr val="dk1"/>
                </a:solidFill>
              </a:defRPr>
            </a:lvl2pPr>
            <a:lvl3pPr marL="1950690" lvl="2" indent="-325115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SzPts val="500"/>
              <a:buNone/>
              <a:defRPr sz="711">
                <a:solidFill>
                  <a:schemeClr val="dk1"/>
                </a:solidFill>
              </a:defRPr>
            </a:lvl3pPr>
            <a:lvl4pPr marL="2600919" lvl="3" indent="-325115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SzPts val="500"/>
              <a:buNone/>
              <a:defRPr sz="711">
                <a:solidFill>
                  <a:schemeClr val="dk1"/>
                </a:solidFill>
              </a:defRPr>
            </a:lvl4pPr>
            <a:lvl5pPr marL="3251149" lvl="4" indent="-325115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SzPts val="500"/>
              <a:buNone/>
              <a:defRPr sz="711">
                <a:solidFill>
                  <a:schemeClr val="dk1"/>
                </a:solidFill>
              </a:defRPr>
            </a:lvl5pPr>
            <a:lvl6pPr marL="3901379" lvl="5" indent="-451549" algn="l" rtl="0">
              <a:lnSpc>
                <a:spcPct val="90000"/>
              </a:lnSpc>
              <a:spcBef>
                <a:spcPts val="569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551609" lvl="6" indent="-451549" algn="l" rtl="0">
              <a:lnSpc>
                <a:spcPct val="90000"/>
              </a:lnSpc>
              <a:spcBef>
                <a:spcPts val="569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5201839" lvl="7" indent="-451549" algn="l" rtl="0">
              <a:lnSpc>
                <a:spcPct val="90000"/>
              </a:lnSpc>
              <a:spcBef>
                <a:spcPts val="569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852069" lvl="8" indent="-451549" algn="l" rtl="0">
              <a:lnSpc>
                <a:spcPct val="90000"/>
              </a:lnSpc>
              <a:spcBef>
                <a:spcPts val="569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207" name="Google Shape;207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9119257"/>
            <a:ext cx="13004800" cy="650240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27"/>
          <p:cNvSpPr txBox="1"/>
          <p:nvPr/>
        </p:nvSpPr>
        <p:spPr>
          <a:xfrm>
            <a:off x="11367988" y="9175700"/>
            <a:ext cx="1289387" cy="519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8747" rIns="0" bIns="48747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fld id="{00000000-1234-1234-1234-123412341234}" type="slidenum">
              <a:rPr lang="en" sz="996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t>‹#›</a:t>
            </a:fld>
            <a:endParaRPr sz="996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9" name="Google Shape;209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0561" y="9167524"/>
            <a:ext cx="1097838" cy="526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432188" y="9424057"/>
            <a:ext cx="315585" cy="307058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27"/>
          <p:cNvSpPr txBox="1">
            <a:spLocks noGrp="1"/>
          </p:cNvSpPr>
          <p:nvPr>
            <p:ph type="body" idx="7"/>
          </p:nvPr>
        </p:nvSpPr>
        <p:spPr>
          <a:xfrm>
            <a:off x="1022045" y="5671889"/>
            <a:ext cx="3240533" cy="504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t" anchorCtr="0">
            <a:noAutofit/>
          </a:bodyPr>
          <a:lstStyle>
            <a:lvl1pPr marL="650230" lvl="0" indent="-325115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SzPts val="1100"/>
              <a:buNone/>
              <a:defRPr sz="1564" b="1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300460" lvl="1" indent="-451549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SzPts val="1400"/>
              <a:buChar char="o"/>
              <a:defRPr/>
            </a:lvl2pPr>
            <a:lvl3pPr marL="1950690" lvl="2" indent="-451549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SzPts val="1400"/>
              <a:buChar char="•"/>
              <a:defRPr/>
            </a:lvl3pPr>
            <a:lvl4pPr marL="2600919" lvl="3" indent="-451549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SzPts val="1400"/>
              <a:buChar char="o"/>
              <a:defRPr/>
            </a:lvl4pPr>
            <a:lvl5pPr marL="3251149" lvl="4" indent="-451549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SzPts val="1400"/>
              <a:buChar char="•"/>
              <a:defRPr/>
            </a:lvl5pPr>
            <a:lvl6pPr marL="3901379" lvl="5" indent="-451549" algn="l" rtl="0">
              <a:lnSpc>
                <a:spcPct val="90000"/>
              </a:lnSpc>
              <a:spcBef>
                <a:spcPts val="569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551609" lvl="6" indent="-451549" algn="l" rtl="0">
              <a:lnSpc>
                <a:spcPct val="90000"/>
              </a:lnSpc>
              <a:spcBef>
                <a:spcPts val="569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5201839" lvl="7" indent="-451549" algn="l" rtl="0">
              <a:lnSpc>
                <a:spcPct val="90000"/>
              </a:lnSpc>
              <a:spcBef>
                <a:spcPts val="569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852069" lvl="8" indent="-451549" algn="l" rtl="0">
              <a:lnSpc>
                <a:spcPct val="90000"/>
              </a:lnSpc>
              <a:spcBef>
                <a:spcPts val="569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12" name="Google Shape;212;p27"/>
          <p:cNvSpPr txBox="1">
            <a:spLocks noGrp="1"/>
          </p:cNvSpPr>
          <p:nvPr>
            <p:ph type="body" idx="8"/>
          </p:nvPr>
        </p:nvSpPr>
        <p:spPr>
          <a:xfrm>
            <a:off x="4824343" y="5671889"/>
            <a:ext cx="3240533" cy="504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t" anchorCtr="0">
            <a:noAutofit/>
          </a:bodyPr>
          <a:lstStyle>
            <a:lvl1pPr marL="650230" lvl="0" indent="-325115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SzPts val="1100"/>
              <a:buNone/>
              <a:defRPr sz="1564" b="1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300460" lvl="1" indent="-451549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SzPts val="1400"/>
              <a:buChar char="o"/>
              <a:defRPr/>
            </a:lvl2pPr>
            <a:lvl3pPr marL="1950690" lvl="2" indent="-451549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SzPts val="1400"/>
              <a:buChar char="•"/>
              <a:defRPr/>
            </a:lvl3pPr>
            <a:lvl4pPr marL="2600919" lvl="3" indent="-451549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SzPts val="1400"/>
              <a:buChar char="o"/>
              <a:defRPr/>
            </a:lvl4pPr>
            <a:lvl5pPr marL="3251149" lvl="4" indent="-451549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SzPts val="1400"/>
              <a:buChar char="•"/>
              <a:defRPr/>
            </a:lvl5pPr>
            <a:lvl6pPr marL="3901379" lvl="5" indent="-451549" algn="l" rtl="0">
              <a:lnSpc>
                <a:spcPct val="90000"/>
              </a:lnSpc>
              <a:spcBef>
                <a:spcPts val="569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551609" lvl="6" indent="-451549" algn="l" rtl="0">
              <a:lnSpc>
                <a:spcPct val="90000"/>
              </a:lnSpc>
              <a:spcBef>
                <a:spcPts val="569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5201839" lvl="7" indent="-451549" algn="l" rtl="0">
              <a:lnSpc>
                <a:spcPct val="90000"/>
              </a:lnSpc>
              <a:spcBef>
                <a:spcPts val="569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852069" lvl="8" indent="-451549" algn="l" rtl="0">
              <a:lnSpc>
                <a:spcPct val="90000"/>
              </a:lnSpc>
              <a:spcBef>
                <a:spcPts val="569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13" name="Google Shape;213;p27"/>
          <p:cNvSpPr txBox="1">
            <a:spLocks noGrp="1"/>
          </p:cNvSpPr>
          <p:nvPr>
            <p:ph type="body" idx="9"/>
          </p:nvPr>
        </p:nvSpPr>
        <p:spPr>
          <a:xfrm>
            <a:off x="8626644" y="5671889"/>
            <a:ext cx="3240533" cy="504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t" anchorCtr="0">
            <a:noAutofit/>
          </a:bodyPr>
          <a:lstStyle>
            <a:lvl1pPr marL="650230" lvl="0" indent="-325115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SzPts val="1100"/>
              <a:buNone/>
              <a:defRPr sz="1564" b="1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300460" lvl="1" indent="-451549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SzPts val="1400"/>
              <a:buChar char="o"/>
              <a:defRPr/>
            </a:lvl2pPr>
            <a:lvl3pPr marL="1950690" lvl="2" indent="-451549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SzPts val="1400"/>
              <a:buChar char="•"/>
              <a:defRPr/>
            </a:lvl3pPr>
            <a:lvl4pPr marL="2600919" lvl="3" indent="-451549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SzPts val="1400"/>
              <a:buChar char="o"/>
              <a:defRPr/>
            </a:lvl4pPr>
            <a:lvl5pPr marL="3251149" lvl="4" indent="-451549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SzPts val="1400"/>
              <a:buChar char="•"/>
              <a:defRPr/>
            </a:lvl5pPr>
            <a:lvl6pPr marL="3901379" lvl="5" indent="-451549" algn="l" rtl="0">
              <a:lnSpc>
                <a:spcPct val="90000"/>
              </a:lnSpc>
              <a:spcBef>
                <a:spcPts val="569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551609" lvl="6" indent="-451549" algn="l" rtl="0">
              <a:lnSpc>
                <a:spcPct val="90000"/>
              </a:lnSpc>
              <a:spcBef>
                <a:spcPts val="569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5201839" lvl="7" indent="-451549" algn="l" rtl="0">
              <a:lnSpc>
                <a:spcPct val="90000"/>
              </a:lnSpc>
              <a:spcBef>
                <a:spcPts val="569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852069" lvl="8" indent="-451549" algn="l" rtl="0">
              <a:lnSpc>
                <a:spcPct val="90000"/>
              </a:lnSpc>
              <a:spcBef>
                <a:spcPts val="569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14" name="Google Shape;214;p27"/>
          <p:cNvSpPr txBox="1">
            <a:spLocks noGrp="1"/>
          </p:cNvSpPr>
          <p:nvPr>
            <p:ph type="body" idx="13"/>
          </p:nvPr>
        </p:nvSpPr>
        <p:spPr>
          <a:xfrm>
            <a:off x="1022045" y="2594828"/>
            <a:ext cx="3240533" cy="504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t" anchorCtr="0">
            <a:noAutofit/>
          </a:bodyPr>
          <a:lstStyle>
            <a:lvl1pPr marL="650230" lvl="0" indent="-325115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SzPts val="1100"/>
              <a:buNone/>
              <a:defRPr sz="1564" b="1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300460" lvl="1" indent="-451549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SzPts val="1400"/>
              <a:buChar char="o"/>
              <a:defRPr/>
            </a:lvl2pPr>
            <a:lvl3pPr marL="1950690" lvl="2" indent="-451549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SzPts val="1400"/>
              <a:buChar char="•"/>
              <a:defRPr/>
            </a:lvl3pPr>
            <a:lvl4pPr marL="2600919" lvl="3" indent="-451549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SzPts val="1400"/>
              <a:buChar char="o"/>
              <a:defRPr/>
            </a:lvl4pPr>
            <a:lvl5pPr marL="3251149" lvl="4" indent="-451549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SzPts val="1400"/>
              <a:buChar char="•"/>
              <a:defRPr/>
            </a:lvl5pPr>
            <a:lvl6pPr marL="3901379" lvl="5" indent="-451549" algn="l" rtl="0">
              <a:lnSpc>
                <a:spcPct val="90000"/>
              </a:lnSpc>
              <a:spcBef>
                <a:spcPts val="569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551609" lvl="6" indent="-451549" algn="l" rtl="0">
              <a:lnSpc>
                <a:spcPct val="90000"/>
              </a:lnSpc>
              <a:spcBef>
                <a:spcPts val="569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5201839" lvl="7" indent="-451549" algn="l" rtl="0">
              <a:lnSpc>
                <a:spcPct val="90000"/>
              </a:lnSpc>
              <a:spcBef>
                <a:spcPts val="569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852069" lvl="8" indent="-451549" algn="l" rtl="0">
              <a:lnSpc>
                <a:spcPct val="90000"/>
              </a:lnSpc>
              <a:spcBef>
                <a:spcPts val="569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15" name="Google Shape;215;p27"/>
          <p:cNvSpPr txBox="1">
            <a:spLocks noGrp="1"/>
          </p:cNvSpPr>
          <p:nvPr>
            <p:ph type="body" idx="14"/>
          </p:nvPr>
        </p:nvSpPr>
        <p:spPr>
          <a:xfrm>
            <a:off x="4824343" y="2594828"/>
            <a:ext cx="3240533" cy="504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t" anchorCtr="0">
            <a:noAutofit/>
          </a:bodyPr>
          <a:lstStyle>
            <a:lvl1pPr marL="650230" lvl="0" indent="-325115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SzPts val="1100"/>
              <a:buNone/>
              <a:defRPr sz="1564" b="1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300460" lvl="1" indent="-451549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SzPts val="1400"/>
              <a:buChar char="o"/>
              <a:defRPr/>
            </a:lvl2pPr>
            <a:lvl3pPr marL="1950690" lvl="2" indent="-451549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SzPts val="1400"/>
              <a:buChar char="•"/>
              <a:defRPr/>
            </a:lvl3pPr>
            <a:lvl4pPr marL="2600919" lvl="3" indent="-451549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SzPts val="1400"/>
              <a:buChar char="o"/>
              <a:defRPr/>
            </a:lvl4pPr>
            <a:lvl5pPr marL="3251149" lvl="4" indent="-451549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SzPts val="1400"/>
              <a:buChar char="•"/>
              <a:defRPr/>
            </a:lvl5pPr>
            <a:lvl6pPr marL="3901379" lvl="5" indent="-451549" algn="l" rtl="0">
              <a:lnSpc>
                <a:spcPct val="90000"/>
              </a:lnSpc>
              <a:spcBef>
                <a:spcPts val="569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551609" lvl="6" indent="-451549" algn="l" rtl="0">
              <a:lnSpc>
                <a:spcPct val="90000"/>
              </a:lnSpc>
              <a:spcBef>
                <a:spcPts val="569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5201839" lvl="7" indent="-451549" algn="l" rtl="0">
              <a:lnSpc>
                <a:spcPct val="90000"/>
              </a:lnSpc>
              <a:spcBef>
                <a:spcPts val="569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852069" lvl="8" indent="-451549" algn="l" rtl="0">
              <a:lnSpc>
                <a:spcPct val="90000"/>
              </a:lnSpc>
              <a:spcBef>
                <a:spcPts val="569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16" name="Google Shape;216;p27"/>
          <p:cNvSpPr txBox="1">
            <a:spLocks noGrp="1"/>
          </p:cNvSpPr>
          <p:nvPr>
            <p:ph type="body" idx="15"/>
          </p:nvPr>
        </p:nvSpPr>
        <p:spPr>
          <a:xfrm>
            <a:off x="8626644" y="2594828"/>
            <a:ext cx="3240533" cy="504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t" anchorCtr="0">
            <a:noAutofit/>
          </a:bodyPr>
          <a:lstStyle>
            <a:lvl1pPr marL="650230" lvl="0" indent="-325115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SzPts val="1100"/>
              <a:buNone/>
              <a:defRPr sz="1564" b="1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300460" lvl="1" indent="-451549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SzPts val="1400"/>
              <a:buChar char="o"/>
              <a:defRPr/>
            </a:lvl2pPr>
            <a:lvl3pPr marL="1950690" lvl="2" indent="-451549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SzPts val="1400"/>
              <a:buChar char="•"/>
              <a:defRPr/>
            </a:lvl3pPr>
            <a:lvl4pPr marL="2600919" lvl="3" indent="-451549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SzPts val="1400"/>
              <a:buChar char="o"/>
              <a:defRPr/>
            </a:lvl4pPr>
            <a:lvl5pPr marL="3251149" lvl="4" indent="-451549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SzPts val="1400"/>
              <a:buChar char="•"/>
              <a:defRPr/>
            </a:lvl5pPr>
            <a:lvl6pPr marL="3901379" lvl="5" indent="-451549" algn="l" rtl="0">
              <a:lnSpc>
                <a:spcPct val="90000"/>
              </a:lnSpc>
              <a:spcBef>
                <a:spcPts val="569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551609" lvl="6" indent="-451549" algn="l" rtl="0">
              <a:lnSpc>
                <a:spcPct val="90000"/>
              </a:lnSpc>
              <a:spcBef>
                <a:spcPts val="569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5201839" lvl="7" indent="-451549" algn="l" rtl="0">
              <a:lnSpc>
                <a:spcPct val="90000"/>
              </a:lnSpc>
              <a:spcBef>
                <a:spcPts val="569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852069" lvl="8" indent="-451549" algn="l" rtl="0">
              <a:lnSpc>
                <a:spcPct val="90000"/>
              </a:lnSpc>
              <a:spcBef>
                <a:spcPts val="569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217" name="Google Shape;217;p2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8211" y="794739"/>
            <a:ext cx="642829" cy="701271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27"/>
          <p:cNvSpPr txBox="1"/>
          <p:nvPr/>
        </p:nvSpPr>
        <p:spPr>
          <a:xfrm>
            <a:off x="5600101" y="9307929"/>
            <a:ext cx="2422187" cy="284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529" tIns="48747" rIns="97529" bIns="48747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lang="en" sz="711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PROPRIETARY AND CONFIDENTIAL</a:t>
            </a:r>
            <a:endParaRPr sz="1564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5844262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oxes">
  <p:cSld name="1_Boxes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8"/>
          <p:cNvSpPr/>
          <p:nvPr/>
        </p:nvSpPr>
        <p:spPr>
          <a:xfrm>
            <a:off x="856619" y="2332433"/>
            <a:ext cx="3569920" cy="2850133"/>
          </a:xfrm>
          <a:prstGeom prst="rect">
            <a:avLst/>
          </a:prstGeom>
          <a:solidFill>
            <a:srgbClr val="BFBFBF">
              <a:alpha val="15690"/>
            </a:srgbClr>
          </a:solidFill>
          <a:ln>
            <a:noFill/>
          </a:ln>
        </p:spPr>
        <p:txBody>
          <a:bodyPr spcFirstLastPara="1" wrap="square" lIns="97529" tIns="48747" rIns="97529" bIns="48747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991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28"/>
          <p:cNvSpPr/>
          <p:nvPr/>
        </p:nvSpPr>
        <p:spPr>
          <a:xfrm>
            <a:off x="4657654" y="2332433"/>
            <a:ext cx="3569920" cy="2850133"/>
          </a:xfrm>
          <a:prstGeom prst="rect">
            <a:avLst/>
          </a:prstGeom>
          <a:solidFill>
            <a:srgbClr val="BFBFBF">
              <a:alpha val="15690"/>
            </a:srgbClr>
          </a:solidFill>
          <a:ln>
            <a:noFill/>
          </a:ln>
        </p:spPr>
        <p:txBody>
          <a:bodyPr spcFirstLastPara="1" wrap="square" lIns="97529" tIns="48747" rIns="97529" bIns="48747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991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28"/>
          <p:cNvSpPr/>
          <p:nvPr/>
        </p:nvSpPr>
        <p:spPr>
          <a:xfrm>
            <a:off x="8458689" y="2332433"/>
            <a:ext cx="3569920" cy="2850133"/>
          </a:xfrm>
          <a:prstGeom prst="rect">
            <a:avLst/>
          </a:prstGeom>
          <a:solidFill>
            <a:srgbClr val="BFBFBF">
              <a:alpha val="15690"/>
            </a:srgbClr>
          </a:solidFill>
          <a:ln>
            <a:noFill/>
          </a:ln>
        </p:spPr>
        <p:txBody>
          <a:bodyPr spcFirstLastPara="1" wrap="square" lIns="97529" tIns="48747" rIns="97529" bIns="48747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991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28"/>
          <p:cNvSpPr/>
          <p:nvPr/>
        </p:nvSpPr>
        <p:spPr>
          <a:xfrm>
            <a:off x="842276" y="5392386"/>
            <a:ext cx="3569920" cy="2850133"/>
          </a:xfrm>
          <a:prstGeom prst="rect">
            <a:avLst/>
          </a:prstGeom>
          <a:solidFill>
            <a:srgbClr val="BFBFBF">
              <a:alpha val="15690"/>
            </a:srgbClr>
          </a:solidFill>
          <a:ln>
            <a:noFill/>
          </a:ln>
        </p:spPr>
        <p:txBody>
          <a:bodyPr spcFirstLastPara="1" wrap="square" lIns="97529" tIns="48747" rIns="97529" bIns="48747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991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28"/>
          <p:cNvSpPr/>
          <p:nvPr/>
        </p:nvSpPr>
        <p:spPr>
          <a:xfrm>
            <a:off x="4643310" y="5392386"/>
            <a:ext cx="3569920" cy="2850133"/>
          </a:xfrm>
          <a:prstGeom prst="rect">
            <a:avLst/>
          </a:prstGeom>
          <a:solidFill>
            <a:srgbClr val="BFBFBF">
              <a:alpha val="15690"/>
            </a:srgbClr>
          </a:solidFill>
          <a:ln>
            <a:noFill/>
          </a:ln>
        </p:spPr>
        <p:txBody>
          <a:bodyPr spcFirstLastPara="1" wrap="square" lIns="97529" tIns="48747" rIns="97529" bIns="48747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991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28"/>
          <p:cNvSpPr/>
          <p:nvPr/>
        </p:nvSpPr>
        <p:spPr>
          <a:xfrm>
            <a:off x="8444346" y="5392386"/>
            <a:ext cx="3569920" cy="2850133"/>
          </a:xfrm>
          <a:prstGeom prst="rect">
            <a:avLst/>
          </a:prstGeom>
          <a:solidFill>
            <a:srgbClr val="BFBFBF">
              <a:alpha val="15690"/>
            </a:srgbClr>
          </a:solidFill>
          <a:ln>
            <a:noFill/>
          </a:ln>
        </p:spPr>
        <p:txBody>
          <a:bodyPr spcFirstLastPara="1" wrap="square" lIns="97529" tIns="48747" rIns="97529" bIns="48747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991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28"/>
          <p:cNvSpPr txBox="1">
            <a:spLocks noGrp="1"/>
          </p:cNvSpPr>
          <p:nvPr>
            <p:ph type="title"/>
          </p:nvPr>
        </p:nvSpPr>
        <p:spPr>
          <a:xfrm>
            <a:off x="784903" y="272591"/>
            <a:ext cx="11447467" cy="1318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28"/>
          <p:cNvSpPr txBox="1">
            <a:spLocks noGrp="1"/>
          </p:cNvSpPr>
          <p:nvPr>
            <p:ph type="body" idx="1"/>
          </p:nvPr>
        </p:nvSpPr>
        <p:spPr>
          <a:xfrm>
            <a:off x="1022774" y="3192601"/>
            <a:ext cx="3240107" cy="1729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t" anchorCtr="0">
            <a:noAutofit/>
          </a:bodyPr>
          <a:lstStyle>
            <a:lvl1pPr marL="650230" lvl="0" indent="-325115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SzPts val="900"/>
              <a:buNone/>
              <a:defRPr sz="1280">
                <a:solidFill>
                  <a:schemeClr val="dk1"/>
                </a:solidFill>
              </a:defRPr>
            </a:lvl1pPr>
            <a:lvl2pPr marL="1300460" lvl="1" indent="-325115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SzPts val="800"/>
              <a:buNone/>
              <a:defRPr sz="1138">
                <a:solidFill>
                  <a:schemeClr val="dk1"/>
                </a:solidFill>
              </a:defRPr>
            </a:lvl2pPr>
            <a:lvl3pPr marL="1950690" lvl="2" indent="-325115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SzPts val="500"/>
              <a:buNone/>
              <a:defRPr sz="711">
                <a:solidFill>
                  <a:schemeClr val="dk1"/>
                </a:solidFill>
              </a:defRPr>
            </a:lvl3pPr>
            <a:lvl4pPr marL="2600919" lvl="3" indent="-325115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SzPts val="500"/>
              <a:buNone/>
              <a:defRPr sz="711">
                <a:solidFill>
                  <a:schemeClr val="dk1"/>
                </a:solidFill>
              </a:defRPr>
            </a:lvl4pPr>
            <a:lvl5pPr marL="3251149" lvl="4" indent="-370270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SzPts val="500"/>
              <a:buChar char="•"/>
              <a:defRPr sz="711">
                <a:solidFill>
                  <a:schemeClr val="dk1"/>
                </a:solidFill>
              </a:defRPr>
            </a:lvl5pPr>
            <a:lvl6pPr marL="3901379" lvl="5" indent="-451549" algn="l" rtl="0">
              <a:lnSpc>
                <a:spcPct val="90000"/>
              </a:lnSpc>
              <a:spcBef>
                <a:spcPts val="569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551609" lvl="6" indent="-451549" algn="l" rtl="0">
              <a:lnSpc>
                <a:spcPct val="90000"/>
              </a:lnSpc>
              <a:spcBef>
                <a:spcPts val="569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5201839" lvl="7" indent="-451549" algn="l" rtl="0">
              <a:lnSpc>
                <a:spcPct val="90000"/>
              </a:lnSpc>
              <a:spcBef>
                <a:spcPts val="569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852069" lvl="8" indent="-451549" algn="l" rtl="0">
              <a:lnSpc>
                <a:spcPct val="90000"/>
              </a:lnSpc>
              <a:spcBef>
                <a:spcPts val="569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28" name="Google Shape;228;p28"/>
          <p:cNvSpPr txBox="1">
            <a:spLocks noGrp="1"/>
          </p:cNvSpPr>
          <p:nvPr>
            <p:ph type="body" idx="2"/>
          </p:nvPr>
        </p:nvSpPr>
        <p:spPr>
          <a:xfrm>
            <a:off x="4825074" y="3192601"/>
            <a:ext cx="3240107" cy="1729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t" anchorCtr="0">
            <a:noAutofit/>
          </a:bodyPr>
          <a:lstStyle>
            <a:lvl1pPr marL="650230" lvl="0" indent="-325115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SzPts val="900"/>
              <a:buNone/>
              <a:defRPr sz="1280">
                <a:solidFill>
                  <a:schemeClr val="dk1"/>
                </a:solidFill>
              </a:defRPr>
            </a:lvl1pPr>
            <a:lvl2pPr marL="1300460" lvl="1" indent="-325115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SzPts val="800"/>
              <a:buNone/>
              <a:defRPr sz="1138">
                <a:solidFill>
                  <a:schemeClr val="dk1"/>
                </a:solidFill>
              </a:defRPr>
            </a:lvl2pPr>
            <a:lvl3pPr marL="1950690" lvl="2" indent="-325115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SzPts val="500"/>
              <a:buNone/>
              <a:defRPr sz="711">
                <a:solidFill>
                  <a:schemeClr val="dk1"/>
                </a:solidFill>
              </a:defRPr>
            </a:lvl3pPr>
            <a:lvl4pPr marL="2600919" lvl="3" indent="-325115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SzPts val="500"/>
              <a:buNone/>
              <a:defRPr sz="711">
                <a:solidFill>
                  <a:schemeClr val="dk1"/>
                </a:solidFill>
              </a:defRPr>
            </a:lvl4pPr>
            <a:lvl5pPr marL="3251149" lvl="4" indent="-325115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SzPts val="500"/>
              <a:buNone/>
              <a:defRPr sz="711">
                <a:solidFill>
                  <a:schemeClr val="dk1"/>
                </a:solidFill>
              </a:defRPr>
            </a:lvl5pPr>
            <a:lvl6pPr marL="3901379" lvl="5" indent="-451549" algn="l" rtl="0">
              <a:lnSpc>
                <a:spcPct val="90000"/>
              </a:lnSpc>
              <a:spcBef>
                <a:spcPts val="569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551609" lvl="6" indent="-451549" algn="l" rtl="0">
              <a:lnSpc>
                <a:spcPct val="90000"/>
              </a:lnSpc>
              <a:spcBef>
                <a:spcPts val="569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5201839" lvl="7" indent="-451549" algn="l" rtl="0">
              <a:lnSpc>
                <a:spcPct val="90000"/>
              </a:lnSpc>
              <a:spcBef>
                <a:spcPts val="569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852069" lvl="8" indent="-451549" algn="l" rtl="0">
              <a:lnSpc>
                <a:spcPct val="90000"/>
              </a:lnSpc>
              <a:spcBef>
                <a:spcPts val="569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29" name="Google Shape;229;p28"/>
          <p:cNvSpPr txBox="1">
            <a:spLocks noGrp="1"/>
          </p:cNvSpPr>
          <p:nvPr>
            <p:ph type="body" idx="3"/>
          </p:nvPr>
        </p:nvSpPr>
        <p:spPr>
          <a:xfrm>
            <a:off x="8627373" y="3192601"/>
            <a:ext cx="3240107" cy="1729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t" anchorCtr="0">
            <a:noAutofit/>
          </a:bodyPr>
          <a:lstStyle>
            <a:lvl1pPr marL="650230" lvl="0" indent="-325115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SzPts val="900"/>
              <a:buNone/>
              <a:defRPr sz="1280">
                <a:solidFill>
                  <a:schemeClr val="dk1"/>
                </a:solidFill>
              </a:defRPr>
            </a:lvl1pPr>
            <a:lvl2pPr marL="1300460" lvl="1" indent="-325115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SzPts val="800"/>
              <a:buNone/>
              <a:defRPr sz="1138">
                <a:solidFill>
                  <a:schemeClr val="dk1"/>
                </a:solidFill>
              </a:defRPr>
            </a:lvl2pPr>
            <a:lvl3pPr marL="1950690" lvl="2" indent="-325115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SzPts val="500"/>
              <a:buNone/>
              <a:defRPr sz="711">
                <a:solidFill>
                  <a:schemeClr val="dk1"/>
                </a:solidFill>
              </a:defRPr>
            </a:lvl3pPr>
            <a:lvl4pPr marL="2600919" lvl="3" indent="-325115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SzPts val="500"/>
              <a:buNone/>
              <a:defRPr sz="711">
                <a:solidFill>
                  <a:schemeClr val="dk1"/>
                </a:solidFill>
              </a:defRPr>
            </a:lvl4pPr>
            <a:lvl5pPr marL="3251149" lvl="4" indent="-325115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SzPts val="500"/>
              <a:buNone/>
              <a:defRPr sz="711">
                <a:solidFill>
                  <a:schemeClr val="dk1"/>
                </a:solidFill>
              </a:defRPr>
            </a:lvl5pPr>
            <a:lvl6pPr marL="3901379" lvl="5" indent="-451549" algn="l" rtl="0">
              <a:lnSpc>
                <a:spcPct val="90000"/>
              </a:lnSpc>
              <a:spcBef>
                <a:spcPts val="569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551609" lvl="6" indent="-451549" algn="l" rtl="0">
              <a:lnSpc>
                <a:spcPct val="90000"/>
              </a:lnSpc>
              <a:spcBef>
                <a:spcPts val="569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5201839" lvl="7" indent="-451549" algn="l" rtl="0">
              <a:lnSpc>
                <a:spcPct val="90000"/>
              </a:lnSpc>
              <a:spcBef>
                <a:spcPts val="569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852069" lvl="8" indent="-451549" algn="l" rtl="0">
              <a:lnSpc>
                <a:spcPct val="90000"/>
              </a:lnSpc>
              <a:spcBef>
                <a:spcPts val="569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30" name="Google Shape;230;p28"/>
          <p:cNvSpPr txBox="1">
            <a:spLocks noGrp="1"/>
          </p:cNvSpPr>
          <p:nvPr>
            <p:ph type="body" idx="4"/>
          </p:nvPr>
        </p:nvSpPr>
        <p:spPr>
          <a:xfrm>
            <a:off x="1022774" y="6269662"/>
            <a:ext cx="3240107" cy="1729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t" anchorCtr="0">
            <a:noAutofit/>
          </a:bodyPr>
          <a:lstStyle>
            <a:lvl1pPr marL="650230" lvl="0" indent="-325115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SzPts val="900"/>
              <a:buNone/>
              <a:defRPr sz="1280">
                <a:solidFill>
                  <a:schemeClr val="dk1"/>
                </a:solidFill>
              </a:defRPr>
            </a:lvl1pPr>
            <a:lvl2pPr marL="1300460" lvl="1" indent="-325115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SzPts val="800"/>
              <a:buNone/>
              <a:defRPr sz="1138">
                <a:solidFill>
                  <a:schemeClr val="dk1"/>
                </a:solidFill>
              </a:defRPr>
            </a:lvl2pPr>
            <a:lvl3pPr marL="1950690" lvl="2" indent="-325115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SzPts val="500"/>
              <a:buNone/>
              <a:defRPr sz="711">
                <a:solidFill>
                  <a:schemeClr val="dk1"/>
                </a:solidFill>
              </a:defRPr>
            </a:lvl3pPr>
            <a:lvl4pPr marL="2600919" lvl="3" indent="-325115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SzPts val="500"/>
              <a:buNone/>
              <a:defRPr sz="711">
                <a:solidFill>
                  <a:schemeClr val="dk1"/>
                </a:solidFill>
              </a:defRPr>
            </a:lvl4pPr>
            <a:lvl5pPr marL="3251149" lvl="4" indent="-325115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SzPts val="500"/>
              <a:buNone/>
              <a:defRPr sz="711">
                <a:solidFill>
                  <a:schemeClr val="dk1"/>
                </a:solidFill>
              </a:defRPr>
            </a:lvl5pPr>
            <a:lvl6pPr marL="3901379" lvl="5" indent="-451549" algn="l" rtl="0">
              <a:lnSpc>
                <a:spcPct val="90000"/>
              </a:lnSpc>
              <a:spcBef>
                <a:spcPts val="569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551609" lvl="6" indent="-451549" algn="l" rtl="0">
              <a:lnSpc>
                <a:spcPct val="90000"/>
              </a:lnSpc>
              <a:spcBef>
                <a:spcPts val="569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5201839" lvl="7" indent="-451549" algn="l" rtl="0">
              <a:lnSpc>
                <a:spcPct val="90000"/>
              </a:lnSpc>
              <a:spcBef>
                <a:spcPts val="569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852069" lvl="8" indent="-451549" algn="l" rtl="0">
              <a:lnSpc>
                <a:spcPct val="90000"/>
              </a:lnSpc>
              <a:spcBef>
                <a:spcPts val="569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31" name="Google Shape;231;p28"/>
          <p:cNvSpPr txBox="1">
            <a:spLocks noGrp="1"/>
          </p:cNvSpPr>
          <p:nvPr>
            <p:ph type="body" idx="5"/>
          </p:nvPr>
        </p:nvSpPr>
        <p:spPr>
          <a:xfrm>
            <a:off x="4825074" y="6269662"/>
            <a:ext cx="3240107" cy="1729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t" anchorCtr="0">
            <a:noAutofit/>
          </a:bodyPr>
          <a:lstStyle>
            <a:lvl1pPr marL="650230" lvl="0" indent="-325115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SzPts val="900"/>
              <a:buNone/>
              <a:defRPr sz="1280">
                <a:solidFill>
                  <a:schemeClr val="dk1"/>
                </a:solidFill>
              </a:defRPr>
            </a:lvl1pPr>
            <a:lvl2pPr marL="1300460" lvl="1" indent="-325115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SzPts val="800"/>
              <a:buNone/>
              <a:defRPr sz="1138">
                <a:solidFill>
                  <a:schemeClr val="dk1"/>
                </a:solidFill>
              </a:defRPr>
            </a:lvl2pPr>
            <a:lvl3pPr marL="1950690" lvl="2" indent="-325115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SzPts val="500"/>
              <a:buNone/>
              <a:defRPr sz="711">
                <a:solidFill>
                  <a:schemeClr val="dk1"/>
                </a:solidFill>
              </a:defRPr>
            </a:lvl3pPr>
            <a:lvl4pPr marL="2600919" lvl="3" indent="-325115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SzPts val="500"/>
              <a:buNone/>
              <a:defRPr sz="711">
                <a:solidFill>
                  <a:schemeClr val="dk1"/>
                </a:solidFill>
              </a:defRPr>
            </a:lvl4pPr>
            <a:lvl5pPr marL="3251149" lvl="4" indent="-325115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SzPts val="500"/>
              <a:buNone/>
              <a:defRPr sz="711">
                <a:solidFill>
                  <a:schemeClr val="dk1"/>
                </a:solidFill>
              </a:defRPr>
            </a:lvl5pPr>
            <a:lvl6pPr marL="3901379" lvl="5" indent="-451549" algn="l" rtl="0">
              <a:lnSpc>
                <a:spcPct val="90000"/>
              </a:lnSpc>
              <a:spcBef>
                <a:spcPts val="569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551609" lvl="6" indent="-451549" algn="l" rtl="0">
              <a:lnSpc>
                <a:spcPct val="90000"/>
              </a:lnSpc>
              <a:spcBef>
                <a:spcPts val="569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5201839" lvl="7" indent="-451549" algn="l" rtl="0">
              <a:lnSpc>
                <a:spcPct val="90000"/>
              </a:lnSpc>
              <a:spcBef>
                <a:spcPts val="569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852069" lvl="8" indent="-451549" algn="l" rtl="0">
              <a:lnSpc>
                <a:spcPct val="90000"/>
              </a:lnSpc>
              <a:spcBef>
                <a:spcPts val="569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32" name="Google Shape;232;p28"/>
          <p:cNvSpPr txBox="1">
            <a:spLocks noGrp="1"/>
          </p:cNvSpPr>
          <p:nvPr>
            <p:ph type="body" idx="6"/>
          </p:nvPr>
        </p:nvSpPr>
        <p:spPr>
          <a:xfrm>
            <a:off x="8627373" y="6269662"/>
            <a:ext cx="3240107" cy="1729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t" anchorCtr="0">
            <a:noAutofit/>
          </a:bodyPr>
          <a:lstStyle>
            <a:lvl1pPr marL="650230" lvl="0" indent="-325115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SzPts val="900"/>
              <a:buNone/>
              <a:defRPr sz="1280">
                <a:solidFill>
                  <a:schemeClr val="dk1"/>
                </a:solidFill>
              </a:defRPr>
            </a:lvl1pPr>
            <a:lvl2pPr marL="1300460" lvl="1" indent="-325115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SzPts val="800"/>
              <a:buNone/>
              <a:defRPr sz="1138">
                <a:solidFill>
                  <a:schemeClr val="dk1"/>
                </a:solidFill>
              </a:defRPr>
            </a:lvl2pPr>
            <a:lvl3pPr marL="1950690" lvl="2" indent="-325115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SzPts val="500"/>
              <a:buNone/>
              <a:defRPr sz="711">
                <a:solidFill>
                  <a:schemeClr val="dk1"/>
                </a:solidFill>
              </a:defRPr>
            </a:lvl3pPr>
            <a:lvl4pPr marL="2600919" lvl="3" indent="-325115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SzPts val="500"/>
              <a:buNone/>
              <a:defRPr sz="711">
                <a:solidFill>
                  <a:schemeClr val="dk1"/>
                </a:solidFill>
              </a:defRPr>
            </a:lvl4pPr>
            <a:lvl5pPr marL="3251149" lvl="4" indent="-325115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SzPts val="500"/>
              <a:buNone/>
              <a:defRPr sz="711">
                <a:solidFill>
                  <a:schemeClr val="dk1"/>
                </a:solidFill>
              </a:defRPr>
            </a:lvl5pPr>
            <a:lvl6pPr marL="3901379" lvl="5" indent="-451549" algn="l" rtl="0">
              <a:lnSpc>
                <a:spcPct val="90000"/>
              </a:lnSpc>
              <a:spcBef>
                <a:spcPts val="569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551609" lvl="6" indent="-451549" algn="l" rtl="0">
              <a:lnSpc>
                <a:spcPct val="90000"/>
              </a:lnSpc>
              <a:spcBef>
                <a:spcPts val="569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5201839" lvl="7" indent="-451549" algn="l" rtl="0">
              <a:lnSpc>
                <a:spcPct val="90000"/>
              </a:lnSpc>
              <a:spcBef>
                <a:spcPts val="569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852069" lvl="8" indent="-451549" algn="l" rtl="0">
              <a:lnSpc>
                <a:spcPct val="90000"/>
              </a:lnSpc>
              <a:spcBef>
                <a:spcPts val="569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233" name="Google Shape;233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9119257"/>
            <a:ext cx="13004800" cy="650240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28"/>
          <p:cNvSpPr txBox="1"/>
          <p:nvPr/>
        </p:nvSpPr>
        <p:spPr>
          <a:xfrm>
            <a:off x="11367988" y="9175700"/>
            <a:ext cx="1289387" cy="519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8747" rIns="0" bIns="48747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fld id="{00000000-1234-1234-1234-123412341234}" type="slidenum">
              <a:rPr lang="en" sz="996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t>‹#›</a:t>
            </a:fld>
            <a:endParaRPr sz="996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5" name="Google Shape;235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0561" y="9167524"/>
            <a:ext cx="1097838" cy="526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432188" y="9424057"/>
            <a:ext cx="315585" cy="307058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28"/>
          <p:cNvSpPr txBox="1">
            <a:spLocks noGrp="1"/>
          </p:cNvSpPr>
          <p:nvPr>
            <p:ph type="body" idx="7"/>
          </p:nvPr>
        </p:nvSpPr>
        <p:spPr>
          <a:xfrm>
            <a:off x="1022045" y="5671889"/>
            <a:ext cx="3240533" cy="504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t" anchorCtr="0">
            <a:noAutofit/>
          </a:bodyPr>
          <a:lstStyle>
            <a:lvl1pPr marL="650230" lvl="0" indent="-325115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SzPts val="1100"/>
              <a:buNone/>
              <a:defRPr sz="1564" b="1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300460" lvl="1" indent="-451549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SzPts val="1400"/>
              <a:buChar char="o"/>
              <a:defRPr/>
            </a:lvl2pPr>
            <a:lvl3pPr marL="1950690" lvl="2" indent="-451549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SzPts val="1400"/>
              <a:buChar char="•"/>
              <a:defRPr/>
            </a:lvl3pPr>
            <a:lvl4pPr marL="2600919" lvl="3" indent="-451549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SzPts val="1400"/>
              <a:buChar char="o"/>
              <a:defRPr/>
            </a:lvl4pPr>
            <a:lvl5pPr marL="3251149" lvl="4" indent="-451549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SzPts val="1400"/>
              <a:buChar char="•"/>
              <a:defRPr/>
            </a:lvl5pPr>
            <a:lvl6pPr marL="3901379" lvl="5" indent="-451549" algn="l" rtl="0">
              <a:lnSpc>
                <a:spcPct val="90000"/>
              </a:lnSpc>
              <a:spcBef>
                <a:spcPts val="569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551609" lvl="6" indent="-451549" algn="l" rtl="0">
              <a:lnSpc>
                <a:spcPct val="90000"/>
              </a:lnSpc>
              <a:spcBef>
                <a:spcPts val="569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5201839" lvl="7" indent="-451549" algn="l" rtl="0">
              <a:lnSpc>
                <a:spcPct val="90000"/>
              </a:lnSpc>
              <a:spcBef>
                <a:spcPts val="569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852069" lvl="8" indent="-451549" algn="l" rtl="0">
              <a:lnSpc>
                <a:spcPct val="90000"/>
              </a:lnSpc>
              <a:spcBef>
                <a:spcPts val="569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38" name="Google Shape;238;p28"/>
          <p:cNvSpPr txBox="1">
            <a:spLocks noGrp="1"/>
          </p:cNvSpPr>
          <p:nvPr>
            <p:ph type="body" idx="8"/>
          </p:nvPr>
        </p:nvSpPr>
        <p:spPr>
          <a:xfrm>
            <a:off x="4824343" y="5671889"/>
            <a:ext cx="3240533" cy="504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t" anchorCtr="0">
            <a:noAutofit/>
          </a:bodyPr>
          <a:lstStyle>
            <a:lvl1pPr marL="650230" lvl="0" indent="-325115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SzPts val="1100"/>
              <a:buNone/>
              <a:defRPr sz="1564" b="1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300460" lvl="1" indent="-451549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SzPts val="1400"/>
              <a:buChar char="o"/>
              <a:defRPr/>
            </a:lvl2pPr>
            <a:lvl3pPr marL="1950690" lvl="2" indent="-451549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SzPts val="1400"/>
              <a:buChar char="•"/>
              <a:defRPr/>
            </a:lvl3pPr>
            <a:lvl4pPr marL="2600919" lvl="3" indent="-451549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SzPts val="1400"/>
              <a:buChar char="o"/>
              <a:defRPr/>
            </a:lvl4pPr>
            <a:lvl5pPr marL="3251149" lvl="4" indent="-451549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SzPts val="1400"/>
              <a:buChar char="•"/>
              <a:defRPr/>
            </a:lvl5pPr>
            <a:lvl6pPr marL="3901379" lvl="5" indent="-451549" algn="l" rtl="0">
              <a:lnSpc>
                <a:spcPct val="90000"/>
              </a:lnSpc>
              <a:spcBef>
                <a:spcPts val="569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551609" lvl="6" indent="-451549" algn="l" rtl="0">
              <a:lnSpc>
                <a:spcPct val="90000"/>
              </a:lnSpc>
              <a:spcBef>
                <a:spcPts val="569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5201839" lvl="7" indent="-451549" algn="l" rtl="0">
              <a:lnSpc>
                <a:spcPct val="90000"/>
              </a:lnSpc>
              <a:spcBef>
                <a:spcPts val="569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852069" lvl="8" indent="-451549" algn="l" rtl="0">
              <a:lnSpc>
                <a:spcPct val="90000"/>
              </a:lnSpc>
              <a:spcBef>
                <a:spcPts val="569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39" name="Google Shape;239;p28"/>
          <p:cNvSpPr txBox="1">
            <a:spLocks noGrp="1"/>
          </p:cNvSpPr>
          <p:nvPr>
            <p:ph type="body" idx="9"/>
          </p:nvPr>
        </p:nvSpPr>
        <p:spPr>
          <a:xfrm>
            <a:off x="8626644" y="5671889"/>
            <a:ext cx="3240533" cy="504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t" anchorCtr="0">
            <a:noAutofit/>
          </a:bodyPr>
          <a:lstStyle>
            <a:lvl1pPr marL="650230" lvl="0" indent="-325115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SzPts val="1100"/>
              <a:buNone/>
              <a:defRPr sz="1564" b="1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300460" lvl="1" indent="-451549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SzPts val="1400"/>
              <a:buChar char="o"/>
              <a:defRPr/>
            </a:lvl2pPr>
            <a:lvl3pPr marL="1950690" lvl="2" indent="-451549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SzPts val="1400"/>
              <a:buChar char="•"/>
              <a:defRPr/>
            </a:lvl3pPr>
            <a:lvl4pPr marL="2600919" lvl="3" indent="-451549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SzPts val="1400"/>
              <a:buChar char="o"/>
              <a:defRPr/>
            </a:lvl4pPr>
            <a:lvl5pPr marL="3251149" lvl="4" indent="-451549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SzPts val="1400"/>
              <a:buChar char="•"/>
              <a:defRPr/>
            </a:lvl5pPr>
            <a:lvl6pPr marL="3901379" lvl="5" indent="-451549" algn="l" rtl="0">
              <a:lnSpc>
                <a:spcPct val="90000"/>
              </a:lnSpc>
              <a:spcBef>
                <a:spcPts val="569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551609" lvl="6" indent="-451549" algn="l" rtl="0">
              <a:lnSpc>
                <a:spcPct val="90000"/>
              </a:lnSpc>
              <a:spcBef>
                <a:spcPts val="569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5201839" lvl="7" indent="-451549" algn="l" rtl="0">
              <a:lnSpc>
                <a:spcPct val="90000"/>
              </a:lnSpc>
              <a:spcBef>
                <a:spcPts val="569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852069" lvl="8" indent="-451549" algn="l" rtl="0">
              <a:lnSpc>
                <a:spcPct val="90000"/>
              </a:lnSpc>
              <a:spcBef>
                <a:spcPts val="569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40" name="Google Shape;240;p28"/>
          <p:cNvSpPr txBox="1">
            <a:spLocks noGrp="1"/>
          </p:cNvSpPr>
          <p:nvPr>
            <p:ph type="body" idx="13"/>
          </p:nvPr>
        </p:nvSpPr>
        <p:spPr>
          <a:xfrm>
            <a:off x="1022045" y="2594828"/>
            <a:ext cx="3240533" cy="504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t" anchorCtr="0">
            <a:noAutofit/>
          </a:bodyPr>
          <a:lstStyle>
            <a:lvl1pPr marL="650230" lvl="0" indent="-325115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SzPts val="1100"/>
              <a:buNone/>
              <a:defRPr sz="1564" b="1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300460" lvl="1" indent="-451549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SzPts val="1400"/>
              <a:buChar char="o"/>
              <a:defRPr/>
            </a:lvl2pPr>
            <a:lvl3pPr marL="1950690" lvl="2" indent="-451549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SzPts val="1400"/>
              <a:buChar char="•"/>
              <a:defRPr/>
            </a:lvl3pPr>
            <a:lvl4pPr marL="2600919" lvl="3" indent="-451549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SzPts val="1400"/>
              <a:buChar char="o"/>
              <a:defRPr/>
            </a:lvl4pPr>
            <a:lvl5pPr marL="3251149" lvl="4" indent="-451549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SzPts val="1400"/>
              <a:buChar char="•"/>
              <a:defRPr/>
            </a:lvl5pPr>
            <a:lvl6pPr marL="3901379" lvl="5" indent="-451549" algn="l" rtl="0">
              <a:lnSpc>
                <a:spcPct val="90000"/>
              </a:lnSpc>
              <a:spcBef>
                <a:spcPts val="569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551609" lvl="6" indent="-451549" algn="l" rtl="0">
              <a:lnSpc>
                <a:spcPct val="90000"/>
              </a:lnSpc>
              <a:spcBef>
                <a:spcPts val="569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5201839" lvl="7" indent="-451549" algn="l" rtl="0">
              <a:lnSpc>
                <a:spcPct val="90000"/>
              </a:lnSpc>
              <a:spcBef>
                <a:spcPts val="569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852069" lvl="8" indent="-451549" algn="l" rtl="0">
              <a:lnSpc>
                <a:spcPct val="90000"/>
              </a:lnSpc>
              <a:spcBef>
                <a:spcPts val="569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41" name="Google Shape;241;p28"/>
          <p:cNvSpPr txBox="1">
            <a:spLocks noGrp="1"/>
          </p:cNvSpPr>
          <p:nvPr>
            <p:ph type="body" idx="14"/>
          </p:nvPr>
        </p:nvSpPr>
        <p:spPr>
          <a:xfrm>
            <a:off x="4824343" y="2594828"/>
            <a:ext cx="3240533" cy="504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t" anchorCtr="0">
            <a:noAutofit/>
          </a:bodyPr>
          <a:lstStyle>
            <a:lvl1pPr marL="650230" lvl="0" indent="-325115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SzPts val="1100"/>
              <a:buNone/>
              <a:defRPr sz="1564" b="1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300460" lvl="1" indent="-451549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SzPts val="1400"/>
              <a:buChar char="o"/>
              <a:defRPr/>
            </a:lvl2pPr>
            <a:lvl3pPr marL="1950690" lvl="2" indent="-451549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SzPts val="1400"/>
              <a:buChar char="•"/>
              <a:defRPr/>
            </a:lvl3pPr>
            <a:lvl4pPr marL="2600919" lvl="3" indent="-451549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SzPts val="1400"/>
              <a:buChar char="o"/>
              <a:defRPr/>
            </a:lvl4pPr>
            <a:lvl5pPr marL="3251149" lvl="4" indent="-451549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SzPts val="1400"/>
              <a:buChar char="•"/>
              <a:defRPr/>
            </a:lvl5pPr>
            <a:lvl6pPr marL="3901379" lvl="5" indent="-451549" algn="l" rtl="0">
              <a:lnSpc>
                <a:spcPct val="90000"/>
              </a:lnSpc>
              <a:spcBef>
                <a:spcPts val="569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551609" lvl="6" indent="-451549" algn="l" rtl="0">
              <a:lnSpc>
                <a:spcPct val="90000"/>
              </a:lnSpc>
              <a:spcBef>
                <a:spcPts val="569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5201839" lvl="7" indent="-451549" algn="l" rtl="0">
              <a:lnSpc>
                <a:spcPct val="90000"/>
              </a:lnSpc>
              <a:spcBef>
                <a:spcPts val="569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852069" lvl="8" indent="-451549" algn="l" rtl="0">
              <a:lnSpc>
                <a:spcPct val="90000"/>
              </a:lnSpc>
              <a:spcBef>
                <a:spcPts val="569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42" name="Google Shape;242;p28"/>
          <p:cNvSpPr txBox="1">
            <a:spLocks noGrp="1"/>
          </p:cNvSpPr>
          <p:nvPr>
            <p:ph type="body" idx="15"/>
          </p:nvPr>
        </p:nvSpPr>
        <p:spPr>
          <a:xfrm>
            <a:off x="8626644" y="2594828"/>
            <a:ext cx="3240533" cy="504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t" anchorCtr="0">
            <a:noAutofit/>
          </a:bodyPr>
          <a:lstStyle>
            <a:lvl1pPr marL="650230" lvl="0" indent="-325115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SzPts val="1100"/>
              <a:buNone/>
              <a:defRPr sz="1564" b="1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300460" lvl="1" indent="-451549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SzPts val="1400"/>
              <a:buChar char="o"/>
              <a:defRPr/>
            </a:lvl2pPr>
            <a:lvl3pPr marL="1950690" lvl="2" indent="-451549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SzPts val="1400"/>
              <a:buChar char="•"/>
              <a:defRPr/>
            </a:lvl3pPr>
            <a:lvl4pPr marL="2600919" lvl="3" indent="-451549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SzPts val="1400"/>
              <a:buChar char="o"/>
              <a:defRPr/>
            </a:lvl4pPr>
            <a:lvl5pPr marL="3251149" lvl="4" indent="-451549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SzPts val="1400"/>
              <a:buChar char="•"/>
              <a:defRPr/>
            </a:lvl5pPr>
            <a:lvl6pPr marL="3901379" lvl="5" indent="-451549" algn="l" rtl="0">
              <a:lnSpc>
                <a:spcPct val="90000"/>
              </a:lnSpc>
              <a:spcBef>
                <a:spcPts val="569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551609" lvl="6" indent="-451549" algn="l" rtl="0">
              <a:lnSpc>
                <a:spcPct val="90000"/>
              </a:lnSpc>
              <a:spcBef>
                <a:spcPts val="569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5201839" lvl="7" indent="-451549" algn="l" rtl="0">
              <a:lnSpc>
                <a:spcPct val="90000"/>
              </a:lnSpc>
              <a:spcBef>
                <a:spcPts val="569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852069" lvl="8" indent="-451549" algn="l" rtl="0">
              <a:lnSpc>
                <a:spcPct val="90000"/>
              </a:lnSpc>
              <a:spcBef>
                <a:spcPts val="569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243" name="Google Shape;243;p2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8211" y="794739"/>
            <a:ext cx="642829" cy="701271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28"/>
          <p:cNvSpPr txBox="1"/>
          <p:nvPr/>
        </p:nvSpPr>
        <p:spPr>
          <a:xfrm>
            <a:off x="5600101" y="9307929"/>
            <a:ext cx="2422187" cy="284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529" tIns="48747" rIns="97529" bIns="48747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lang="en" sz="711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PROPRIETARY AND CONFIDENTIAL</a:t>
            </a:r>
            <a:endParaRPr sz="1564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3648691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Tall Text">
  <p:cSld name="Four Tall Text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9"/>
          <p:cNvSpPr>
            <a:spLocks noGrp="1"/>
          </p:cNvSpPr>
          <p:nvPr>
            <p:ph type="pic" idx="2"/>
          </p:nvPr>
        </p:nvSpPr>
        <p:spPr>
          <a:xfrm>
            <a:off x="975360" y="1986846"/>
            <a:ext cx="2600960" cy="2099769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rgbClr val="7F7F7F">
                <a:alpha val="40000"/>
              </a:srgbClr>
            </a:solidFill>
            <a:prstDash val="solid"/>
            <a:round/>
            <a:headEnd type="none" w="sm" len="sm"/>
            <a:tailEnd type="none" w="sm" len="sm"/>
          </a:ln>
          <a:effectLst>
            <a:outerShdw dist="50800" dir="5400000" algn="t" rotWithShape="0">
              <a:schemeClr val="accent1"/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1138"/>
              </a:spcBef>
              <a:spcAft>
                <a:spcPts val="0"/>
              </a:spcAft>
              <a:buClr>
                <a:srgbClr val="58595B"/>
              </a:buClr>
              <a:buSzPts val="800"/>
              <a:buFont typeface="Arial"/>
              <a:buNone/>
              <a:defRPr sz="1138" b="0" i="0" u="none" strike="noStrike" cap="none">
                <a:solidFill>
                  <a:srgbClr val="58595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569"/>
              </a:spcBef>
              <a:spcAft>
                <a:spcPts val="0"/>
              </a:spcAft>
              <a:buClr>
                <a:srgbClr val="58595B"/>
              </a:buClr>
              <a:buSzPts val="900"/>
              <a:buFont typeface="Arial"/>
              <a:buChar char="-"/>
              <a:defRPr sz="1280" b="0" i="0" u="none" strike="noStrike" cap="none">
                <a:solidFill>
                  <a:srgbClr val="58595B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569"/>
              </a:spcBef>
              <a:spcAft>
                <a:spcPts val="0"/>
              </a:spcAft>
              <a:buClr>
                <a:srgbClr val="58595B"/>
              </a:buClr>
              <a:buSzPts val="600"/>
              <a:buFont typeface="Courier New"/>
              <a:buChar char="o"/>
              <a:defRPr sz="1138" b="0" i="0" u="none" strike="noStrike" cap="none">
                <a:solidFill>
                  <a:srgbClr val="58595B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69"/>
              </a:spcBef>
              <a:spcAft>
                <a:spcPts val="0"/>
              </a:spcAft>
              <a:buClr>
                <a:srgbClr val="58595B"/>
              </a:buClr>
              <a:buSzPts val="800"/>
              <a:buFont typeface="Calibri"/>
              <a:buChar char="-"/>
              <a:defRPr sz="1138" b="0" i="0" u="none" strike="noStrike" cap="none">
                <a:solidFill>
                  <a:srgbClr val="58595B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69"/>
              </a:spcBef>
              <a:spcAft>
                <a:spcPts val="0"/>
              </a:spcAft>
              <a:buClr>
                <a:srgbClr val="58595B"/>
              </a:buClr>
              <a:buSzPts val="600"/>
              <a:buFont typeface="Courier New"/>
              <a:buChar char="o"/>
              <a:defRPr sz="1138" b="0" i="0" u="none" strike="noStrike" cap="none">
                <a:solidFill>
                  <a:srgbClr val="58595B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69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99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69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99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69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99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69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99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7" name="Google Shape;247;p29"/>
          <p:cNvSpPr>
            <a:spLocks noGrp="1"/>
          </p:cNvSpPr>
          <p:nvPr>
            <p:ph type="pic" idx="3"/>
          </p:nvPr>
        </p:nvSpPr>
        <p:spPr>
          <a:xfrm>
            <a:off x="3793067" y="1986846"/>
            <a:ext cx="2600960" cy="2099769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rgbClr val="7F7F7F">
                <a:alpha val="40000"/>
              </a:srgbClr>
            </a:solidFill>
            <a:prstDash val="solid"/>
            <a:round/>
            <a:headEnd type="none" w="sm" len="sm"/>
            <a:tailEnd type="none" w="sm" len="sm"/>
          </a:ln>
          <a:effectLst>
            <a:outerShdw dist="50800" dir="5400000" algn="t" rotWithShape="0">
              <a:schemeClr val="accent3"/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1138"/>
              </a:spcBef>
              <a:spcAft>
                <a:spcPts val="0"/>
              </a:spcAft>
              <a:buClr>
                <a:srgbClr val="58595B"/>
              </a:buClr>
              <a:buSzPts val="800"/>
              <a:buFont typeface="Arial"/>
              <a:buNone/>
              <a:defRPr sz="1138" b="0" i="0" u="none" strike="noStrike" cap="none">
                <a:solidFill>
                  <a:srgbClr val="58595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569"/>
              </a:spcBef>
              <a:spcAft>
                <a:spcPts val="0"/>
              </a:spcAft>
              <a:buClr>
                <a:srgbClr val="58595B"/>
              </a:buClr>
              <a:buSzPts val="900"/>
              <a:buFont typeface="Arial"/>
              <a:buChar char="-"/>
              <a:defRPr sz="1280" b="0" i="0" u="none" strike="noStrike" cap="none">
                <a:solidFill>
                  <a:srgbClr val="58595B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569"/>
              </a:spcBef>
              <a:spcAft>
                <a:spcPts val="0"/>
              </a:spcAft>
              <a:buClr>
                <a:srgbClr val="58595B"/>
              </a:buClr>
              <a:buSzPts val="600"/>
              <a:buFont typeface="Courier New"/>
              <a:buChar char="o"/>
              <a:defRPr sz="1138" b="0" i="0" u="none" strike="noStrike" cap="none">
                <a:solidFill>
                  <a:srgbClr val="58595B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69"/>
              </a:spcBef>
              <a:spcAft>
                <a:spcPts val="0"/>
              </a:spcAft>
              <a:buClr>
                <a:srgbClr val="58595B"/>
              </a:buClr>
              <a:buSzPts val="800"/>
              <a:buFont typeface="Calibri"/>
              <a:buChar char="-"/>
              <a:defRPr sz="1138" b="0" i="0" u="none" strike="noStrike" cap="none">
                <a:solidFill>
                  <a:srgbClr val="58595B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69"/>
              </a:spcBef>
              <a:spcAft>
                <a:spcPts val="0"/>
              </a:spcAft>
              <a:buClr>
                <a:srgbClr val="58595B"/>
              </a:buClr>
              <a:buSzPts val="600"/>
              <a:buFont typeface="Courier New"/>
              <a:buChar char="o"/>
              <a:defRPr sz="1138" b="0" i="0" u="none" strike="noStrike" cap="none">
                <a:solidFill>
                  <a:srgbClr val="58595B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69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99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69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99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69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99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69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99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8" name="Google Shape;248;p29"/>
          <p:cNvSpPr>
            <a:spLocks noGrp="1"/>
          </p:cNvSpPr>
          <p:nvPr>
            <p:ph type="pic" idx="4"/>
          </p:nvPr>
        </p:nvSpPr>
        <p:spPr>
          <a:xfrm>
            <a:off x="6610773" y="1986846"/>
            <a:ext cx="2600960" cy="2099769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rgbClr val="7F7F7F">
                <a:alpha val="40000"/>
              </a:srgbClr>
            </a:solidFill>
            <a:prstDash val="solid"/>
            <a:round/>
            <a:headEnd type="none" w="sm" len="sm"/>
            <a:tailEnd type="none" w="sm" len="sm"/>
          </a:ln>
          <a:effectLst>
            <a:outerShdw dist="50800" dir="5400000" algn="t" rotWithShape="0">
              <a:schemeClr val="accent5"/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1138"/>
              </a:spcBef>
              <a:spcAft>
                <a:spcPts val="0"/>
              </a:spcAft>
              <a:buClr>
                <a:srgbClr val="58595B"/>
              </a:buClr>
              <a:buSzPts val="800"/>
              <a:buFont typeface="Arial"/>
              <a:buNone/>
              <a:defRPr sz="1138" b="0" i="0" u="none" strike="noStrike" cap="none">
                <a:solidFill>
                  <a:srgbClr val="58595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569"/>
              </a:spcBef>
              <a:spcAft>
                <a:spcPts val="0"/>
              </a:spcAft>
              <a:buClr>
                <a:srgbClr val="58595B"/>
              </a:buClr>
              <a:buSzPts val="900"/>
              <a:buFont typeface="Arial"/>
              <a:buChar char="-"/>
              <a:defRPr sz="1280" b="0" i="0" u="none" strike="noStrike" cap="none">
                <a:solidFill>
                  <a:srgbClr val="58595B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569"/>
              </a:spcBef>
              <a:spcAft>
                <a:spcPts val="0"/>
              </a:spcAft>
              <a:buClr>
                <a:srgbClr val="58595B"/>
              </a:buClr>
              <a:buSzPts val="600"/>
              <a:buFont typeface="Courier New"/>
              <a:buChar char="o"/>
              <a:defRPr sz="1138" b="0" i="0" u="none" strike="noStrike" cap="none">
                <a:solidFill>
                  <a:srgbClr val="58595B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69"/>
              </a:spcBef>
              <a:spcAft>
                <a:spcPts val="0"/>
              </a:spcAft>
              <a:buClr>
                <a:srgbClr val="58595B"/>
              </a:buClr>
              <a:buSzPts val="800"/>
              <a:buFont typeface="Calibri"/>
              <a:buChar char="-"/>
              <a:defRPr sz="1138" b="0" i="0" u="none" strike="noStrike" cap="none">
                <a:solidFill>
                  <a:srgbClr val="58595B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69"/>
              </a:spcBef>
              <a:spcAft>
                <a:spcPts val="0"/>
              </a:spcAft>
              <a:buClr>
                <a:srgbClr val="58595B"/>
              </a:buClr>
              <a:buSzPts val="600"/>
              <a:buFont typeface="Courier New"/>
              <a:buChar char="o"/>
              <a:defRPr sz="1138" b="0" i="0" u="none" strike="noStrike" cap="none">
                <a:solidFill>
                  <a:srgbClr val="58595B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69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99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69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99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69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99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69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99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9" name="Google Shape;249;p29"/>
          <p:cNvSpPr>
            <a:spLocks noGrp="1"/>
          </p:cNvSpPr>
          <p:nvPr>
            <p:ph type="pic" idx="5"/>
          </p:nvPr>
        </p:nvSpPr>
        <p:spPr>
          <a:xfrm>
            <a:off x="9428480" y="1986846"/>
            <a:ext cx="2600960" cy="2099769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rgbClr val="7F7F7F">
                <a:alpha val="40000"/>
              </a:srgbClr>
            </a:solidFill>
            <a:prstDash val="solid"/>
            <a:round/>
            <a:headEnd type="none" w="sm" len="sm"/>
            <a:tailEnd type="none" w="sm" len="sm"/>
          </a:ln>
          <a:effectLst>
            <a:outerShdw dist="50800" dir="5400000" algn="t" rotWithShape="0">
              <a:schemeClr val="dk2"/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1138"/>
              </a:spcBef>
              <a:spcAft>
                <a:spcPts val="0"/>
              </a:spcAft>
              <a:buClr>
                <a:srgbClr val="58595B"/>
              </a:buClr>
              <a:buSzPts val="800"/>
              <a:buFont typeface="Arial"/>
              <a:buNone/>
              <a:defRPr sz="1138" b="0" i="0" u="none" strike="noStrike" cap="none">
                <a:solidFill>
                  <a:srgbClr val="58595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569"/>
              </a:spcBef>
              <a:spcAft>
                <a:spcPts val="0"/>
              </a:spcAft>
              <a:buClr>
                <a:srgbClr val="58595B"/>
              </a:buClr>
              <a:buSzPts val="900"/>
              <a:buFont typeface="Arial"/>
              <a:buChar char="-"/>
              <a:defRPr sz="1280" b="0" i="0" u="none" strike="noStrike" cap="none">
                <a:solidFill>
                  <a:srgbClr val="58595B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569"/>
              </a:spcBef>
              <a:spcAft>
                <a:spcPts val="0"/>
              </a:spcAft>
              <a:buClr>
                <a:srgbClr val="58595B"/>
              </a:buClr>
              <a:buSzPts val="600"/>
              <a:buFont typeface="Courier New"/>
              <a:buChar char="o"/>
              <a:defRPr sz="1138" b="0" i="0" u="none" strike="noStrike" cap="none">
                <a:solidFill>
                  <a:srgbClr val="58595B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69"/>
              </a:spcBef>
              <a:spcAft>
                <a:spcPts val="0"/>
              </a:spcAft>
              <a:buClr>
                <a:srgbClr val="58595B"/>
              </a:buClr>
              <a:buSzPts val="800"/>
              <a:buFont typeface="Calibri"/>
              <a:buChar char="-"/>
              <a:defRPr sz="1138" b="0" i="0" u="none" strike="noStrike" cap="none">
                <a:solidFill>
                  <a:srgbClr val="58595B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69"/>
              </a:spcBef>
              <a:spcAft>
                <a:spcPts val="0"/>
              </a:spcAft>
              <a:buClr>
                <a:srgbClr val="58595B"/>
              </a:buClr>
              <a:buSzPts val="600"/>
              <a:buFont typeface="Courier New"/>
              <a:buChar char="o"/>
              <a:defRPr sz="1138" b="0" i="0" u="none" strike="noStrike" cap="none">
                <a:solidFill>
                  <a:srgbClr val="58595B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69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99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69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99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69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99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69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99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250" name="Google Shape;250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9103360"/>
            <a:ext cx="13004800" cy="650240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29"/>
          <p:cNvSpPr txBox="1"/>
          <p:nvPr/>
        </p:nvSpPr>
        <p:spPr>
          <a:xfrm>
            <a:off x="11367988" y="9175700"/>
            <a:ext cx="1289387" cy="519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8747" rIns="0" bIns="48747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fld id="{00000000-1234-1234-1234-123412341234}" type="slidenum">
              <a:rPr lang="en" sz="996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t>‹#›</a:t>
            </a:fld>
            <a:endParaRPr sz="996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2" name="Google Shape;252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0561" y="9167524"/>
            <a:ext cx="1097838" cy="526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432188" y="9424057"/>
            <a:ext cx="315585" cy="3070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2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8211" y="794739"/>
            <a:ext cx="642829" cy="701271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29"/>
          <p:cNvSpPr txBox="1">
            <a:spLocks noGrp="1"/>
          </p:cNvSpPr>
          <p:nvPr>
            <p:ph type="title"/>
          </p:nvPr>
        </p:nvSpPr>
        <p:spPr>
          <a:xfrm>
            <a:off x="784903" y="272591"/>
            <a:ext cx="11447467" cy="1318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6" name="Google Shape;256;p29"/>
          <p:cNvSpPr txBox="1">
            <a:spLocks noGrp="1"/>
          </p:cNvSpPr>
          <p:nvPr>
            <p:ph type="body" idx="1"/>
          </p:nvPr>
        </p:nvSpPr>
        <p:spPr>
          <a:xfrm>
            <a:off x="984451" y="4345289"/>
            <a:ext cx="2592000" cy="4250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t" anchorCtr="0">
            <a:noAutofit/>
          </a:bodyPr>
          <a:lstStyle>
            <a:lvl1pPr marL="650230" lvl="0" indent="-451549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SzPts val="1400"/>
              <a:buChar char="•"/>
              <a:defRPr/>
            </a:lvl1pPr>
            <a:lvl2pPr marL="1300460" lvl="1" indent="-451549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SzPts val="1400"/>
              <a:buChar char="o"/>
              <a:defRPr/>
            </a:lvl2pPr>
            <a:lvl3pPr marL="1950690" lvl="2" indent="-451549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SzPts val="1400"/>
              <a:buChar char="•"/>
              <a:defRPr/>
            </a:lvl3pPr>
            <a:lvl4pPr marL="2600919" lvl="3" indent="-451549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SzPts val="1400"/>
              <a:buChar char="o"/>
              <a:defRPr/>
            </a:lvl4pPr>
            <a:lvl5pPr marL="3251149" lvl="4" indent="-451549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SzPts val="1400"/>
              <a:buChar char="•"/>
              <a:defRPr/>
            </a:lvl5pPr>
            <a:lvl6pPr marL="3901379" lvl="5" indent="-451549" algn="l" rtl="0">
              <a:lnSpc>
                <a:spcPct val="90000"/>
              </a:lnSpc>
              <a:spcBef>
                <a:spcPts val="569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551609" lvl="6" indent="-451549" algn="l" rtl="0">
              <a:lnSpc>
                <a:spcPct val="90000"/>
              </a:lnSpc>
              <a:spcBef>
                <a:spcPts val="569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5201839" lvl="7" indent="-451549" algn="l" rtl="0">
              <a:lnSpc>
                <a:spcPct val="90000"/>
              </a:lnSpc>
              <a:spcBef>
                <a:spcPts val="569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852069" lvl="8" indent="-451549" algn="l" rtl="0">
              <a:lnSpc>
                <a:spcPct val="90000"/>
              </a:lnSpc>
              <a:spcBef>
                <a:spcPts val="569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57" name="Google Shape;257;p29"/>
          <p:cNvSpPr txBox="1">
            <a:spLocks noGrp="1"/>
          </p:cNvSpPr>
          <p:nvPr>
            <p:ph type="body" idx="6"/>
          </p:nvPr>
        </p:nvSpPr>
        <p:spPr>
          <a:xfrm>
            <a:off x="3802158" y="4345289"/>
            <a:ext cx="2592000" cy="4250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t" anchorCtr="0">
            <a:noAutofit/>
          </a:bodyPr>
          <a:lstStyle>
            <a:lvl1pPr marL="650230" lvl="0" indent="-451549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SzPts val="1400"/>
              <a:buChar char="•"/>
              <a:defRPr/>
            </a:lvl1pPr>
            <a:lvl2pPr marL="1300460" lvl="1" indent="-451549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SzPts val="1400"/>
              <a:buChar char="o"/>
              <a:defRPr/>
            </a:lvl2pPr>
            <a:lvl3pPr marL="1950690" lvl="2" indent="-451549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SzPts val="1400"/>
              <a:buChar char="•"/>
              <a:defRPr/>
            </a:lvl3pPr>
            <a:lvl4pPr marL="2600919" lvl="3" indent="-451549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SzPts val="1400"/>
              <a:buChar char="o"/>
              <a:defRPr/>
            </a:lvl4pPr>
            <a:lvl5pPr marL="3251149" lvl="4" indent="-451549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SzPts val="1400"/>
              <a:buChar char="•"/>
              <a:defRPr/>
            </a:lvl5pPr>
            <a:lvl6pPr marL="3901379" lvl="5" indent="-451549" algn="l" rtl="0">
              <a:lnSpc>
                <a:spcPct val="90000"/>
              </a:lnSpc>
              <a:spcBef>
                <a:spcPts val="569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551609" lvl="6" indent="-451549" algn="l" rtl="0">
              <a:lnSpc>
                <a:spcPct val="90000"/>
              </a:lnSpc>
              <a:spcBef>
                <a:spcPts val="569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5201839" lvl="7" indent="-451549" algn="l" rtl="0">
              <a:lnSpc>
                <a:spcPct val="90000"/>
              </a:lnSpc>
              <a:spcBef>
                <a:spcPts val="569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852069" lvl="8" indent="-451549" algn="l" rtl="0">
              <a:lnSpc>
                <a:spcPct val="90000"/>
              </a:lnSpc>
              <a:spcBef>
                <a:spcPts val="569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58" name="Google Shape;258;p29"/>
          <p:cNvSpPr txBox="1">
            <a:spLocks noGrp="1"/>
          </p:cNvSpPr>
          <p:nvPr>
            <p:ph type="body" idx="7"/>
          </p:nvPr>
        </p:nvSpPr>
        <p:spPr>
          <a:xfrm>
            <a:off x="6606276" y="4345289"/>
            <a:ext cx="2592000" cy="4250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t" anchorCtr="0">
            <a:noAutofit/>
          </a:bodyPr>
          <a:lstStyle>
            <a:lvl1pPr marL="650230" lvl="0" indent="-451549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SzPts val="1400"/>
              <a:buChar char="•"/>
              <a:defRPr/>
            </a:lvl1pPr>
            <a:lvl2pPr marL="1300460" lvl="1" indent="-451549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SzPts val="1400"/>
              <a:buChar char="o"/>
              <a:defRPr/>
            </a:lvl2pPr>
            <a:lvl3pPr marL="1950690" lvl="2" indent="-451549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SzPts val="1400"/>
              <a:buChar char="•"/>
              <a:defRPr/>
            </a:lvl3pPr>
            <a:lvl4pPr marL="2600919" lvl="3" indent="-451549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SzPts val="1400"/>
              <a:buChar char="o"/>
              <a:defRPr/>
            </a:lvl4pPr>
            <a:lvl5pPr marL="3251149" lvl="4" indent="-451549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SzPts val="1400"/>
              <a:buChar char="•"/>
              <a:defRPr/>
            </a:lvl5pPr>
            <a:lvl6pPr marL="3901379" lvl="5" indent="-451549" algn="l" rtl="0">
              <a:lnSpc>
                <a:spcPct val="90000"/>
              </a:lnSpc>
              <a:spcBef>
                <a:spcPts val="569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551609" lvl="6" indent="-451549" algn="l" rtl="0">
              <a:lnSpc>
                <a:spcPct val="90000"/>
              </a:lnSpc>
              <a:spcBef>
                <a:spcPts val="569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5201839" lvl="7" indent="-451549" algn="l" rtl="0">
              <a:lnSpc>
                <a:spcPct val="90000"/>
              </a:lnSpc>
              <a:spcBef>
                <a:spcPts val="569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852069" lvl="8" indent="-451549" algn="l" rtl="0">
              <a:lnSpc>
                <a:spcPct val="90000"/>
              </a:lnSpc>
              <a:spcBef>
                <a:spcPts val="569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59" name="Google Shape;259;p29"/>
          <p:cNvSpPr txBox="1">
            <a:spLocks noGrp="1"/>
          </p:cNvSpPr>
          <p:nvPr>
            <p:ph type="body" idx="8"/>
          </p:nvPr>
        </p:nvSpPr>
        <p:spPr>
          <a:xfrm>
            <a:off x="9437571" y="4345289"/>
            <a:ext cx="2592000" cy="4250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t" anchorCtr="0">
            <a:noAutofit/>
          </a:bodyPr>
          <a:lstStyle>
            <a:lvl1pPr marL="650230" lvl="0" indent="-451549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SzPts val="1400"/>
              <a:buChar char="•"/>
              <a:defRPr/>
            </a:lvl1pPr>
            <a:lvl2pPr marL="1300460" lvl="1" indent="-451549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SzPts val="1400"/>
              <a:buChar char="o"/>
              <a:defRPr/>
            </a:lvl2pPr>
            <a:lvl3pPr marL="1950690" lvl="2" indent="-451549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SzPts val="1400"/>
              <a:buChar char="•"/>
              <a:defRPr/>
            </a:lvl3pPr>
            <a:lvl4pPr marL="2600919" lvl="3" indent="-451549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SzPts val="1400"/>
              <a:buChar char="o"/>
              <a:defRPr/>
            </a:lvl4pPr>
            <a:lvl5pPr marL="3251149" lvl="4" indent="-451549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SzPts val="1400"/>
              <a:buChar char="•"/>
              <a:defRPr/>
            </a:lvl5pPr>
            <a:lvl6pPr marL="3901379" lvl="5" indent="-451549" algn="l" rtl="0">
              <a:lnSpc>
                <a:spcPct val="90000"/>
              </a:lnSpc>
              <a:spcBef>
                <a:spcPts val="569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551609" lvl="6" indent="-451549" algn="l" rtl="0">
              <a:lnSpc>
                <a:spcPct val="90000"/>
              </a:lnSpc>
              <a:spcBef>
                <a:spcPts val="569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5201839" lvl="7" indent="-451549" algn="l" rtl="0">
              <a:lnSpc>
                <a:spcPct val="90000"/>
              </a:lnSpc>
              <a:spcBef>
                <a:spcPts val="569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852069" lvl="8" indent="-451549" algn="l" rtl="0">
              <a:lnSpc>
                <a:spcPct val="90000"/>
              </a:lnSpc>
              <a:spcBef>
                <a:spcPts val="569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60" name="Google Shape;260;p29"/>
          <p:cNvSpPr txBox="1"/>
          <p:nvPr/>
        </p:nvSpPr>
        <p:spPr>
          <a:xfrm>
            <a:off x="5600101" y="9307929"/>
            <a:ext cx="2422187" cy="284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529" tIns="48747" rIns="97529" bIns="48747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lang="en" sz="711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PROPRIETARY AND CONFIDENTIAL</a:t>
            </a:r>
            <a:endParaRPr sz="1564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9002765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Google Shape;262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9103360"/>
            <a:ext cx="13004800" cy="650240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30"/>
          <p:cNvSpPr txBox="1">
            <a:spLocks noGrp="1"/>
          </p:cNvSpPr>
          <p:nvPr>
            <p:ph type="title"/>
          </p:nvPr>
        </p:nvSpPr>
        <p:spPr>
          <a:xfrm>
            <a:off x="813372" y="274749"/>
            <a:ext cx="11481600" cy="1355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Arial"/>
              <a:buNone/>
              <a:defRPr sz="384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4" name="Google Shape;264;p30"/>
          <p:cNvSpPr txBox="1">
            <a:spLocks noGrp="1"/>
          </p:cNvSpPr>
          <p:nvPr>
            <p:ph type="body" idx="1"/>
          </p:nvPr>
        </p:nvSpPr>
        <p:spPr>
          <a:xfrm>
            <a:off x="6662672" y="2417793"/>
            <a:ext cx="5618773" cy="5715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t" anchorCtr="0">
            <a:noAutofit/>
          </a:bodyPr>
          <a:lstStyle>
            <a:lvl1pPr marL="650230" lvl="0" indent="-451549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SzPts val="1400"/>
              <a:buChar char="•"/>
              <a:defRPr sz="1991"/>
            </a:lvl1pPr>
            <a:lvl2pPr marL="1300460" lvl="1" indent="-424456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SzPts val="1100"/>
              <a:buChar char="o"/>
              <a:defRPr sz="1564"/>
            </a:lvl2pPr>
            <a:lvl3pPr marL="1950690" lvl="2" indent="-406394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SzPts val="900"/>
              <a:buChar char="•"/>
              <a:defRPr sz="1280"/>
            </a:lvl3pPr>
            <a:lvl4pPr marL="2600919" lvl="3" indent="-397363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SzPts val="800"/>
              <a:buChar char="o"/>
              <a:defRPr sz="1138"/>
            </a:lvl4pPr>
            <a:lvl5pPr marL="3251149" lvl="4" indent="-388332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SzPts val="700"/>
              <a:buChar char="•"/>
              <a:defRPr sz="996"/>
            </a:lvl5pPr>
            <a:lvl6pPr marL="3901379" lvl="5" indent="-460579" algn="l" rtl="0">
              <a:lnSpc>
                <a:spcPct val="90000"/>
              </a:lnSpc>
              <a:spcBef>
                <a:spcPts val="569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133"/>
            </a:lvl6pPr>
            <a:lvl7pPr marL="4551609" lvl="6" indent="-460579" algn="l" rtl="0">
              <a:lnSpc>
                <a:spcPct val="90000"/>
              </a:lnSpc>
              <a:spcBef>
                <a:spcPts val="569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133"/>
            </a:lvl7pPr>
            <a:lvl8pPr marL="5201839" lvl="7" indent="-460579" algn="l" rtl="0">
              <a:lnSpc>
                <a:spcPct val="90000"/>
              </a:lnSpc>
              <a:spcBef>
                <a:spcPts val="569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133"/>
            </a:lvl8pPr>
            <a:lvl9pPr marL="5852069" lvl="8" indent="-460579" algn="l" rtl="0">
              <a:lnSpc>
                <a:spcPct val="90000"/>
              </a:lnSpc>
              <a:spcBef>
                <a:spcPts val="569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133"/>
            </a:lvl9pPr>
          </a:lstStyle>
          <a:p>
            <a:endParaRPr/>
          </a:p>
        </p:txBody>
      </p:sp>
      <p:sp>
        <p:nvSpPr>
          <p:cNvPr id="265" name="Google Shape;265;p30"/>
          <p:cNvSpPr txBox="1">
            <a:spLocks noGrp="1"/>
          </p:cNvSpPr>
          <p:nvPr>
            <p:ph type="sldNum" idx="12"/>
          </p:nvPr>
        </p:nvSpPr>
        <p:spPr>
          <a:xfrm>
            <a:off x="11367988" y="9175700"/>
            <a:ext cx="1289387" cy="519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96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96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96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96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96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96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96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96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96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266" name="Google Shape;266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0561" y="9167524"/>
            <a:ext cx="1097838" cy="526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432188" y="9424057"/>
            <a:ext cx="315585" cy="3070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3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8211" y="794739"/>
            <a:ext cx="642829" cy="701271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30"/>
          <p:cNvSpPr>
            <a:spLocks noGrp="1"/>
          </p:cNvSpPr>
          <p:nvPr>
            <p:ph type="pic" idx="2"/>
          </p:nvPr>
        </p:nvSpPr>
        <p:spPr>
          <a:xfrm>
            <a:off x="851748" y="2418081"/>
            <a:ext cx="5467733" cy="5714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99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urier New"/>
              <a:buChar char="o"/>
              <a:defRPr sz="170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•"/>
              <a:defRPr sz="156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2"/>
              </a:buClr>
              <a:buSzPts val="900"/>
              <a:buFont typeface="Courier New"/>
              <a:buChar char="o"/>
              <a:defRPr sz="12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2"/>
              </a:buClr>
              <a:buSzPts val="700"/>
              <a:buFont typeface="Arial"/>
              <a:buChar char="•"/>
              <a:defRPr sz="99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69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99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69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99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69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99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69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99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0" name="Google Shape;270;p30"/>
          <p:cNvSpPr txBox="1"/>
          <p:nvPr/>
        </p:nvSpPr>
        <p:spPr>
          <a:xfrm>
            <a:off x="5600101" y="9307929"/>
            <a:ext cx="2422187" cy="284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529" tIns="48747" rIns="97529" bIns="48747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lang="en" sz="711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PROPRIETARY AND CONFIDENTIAL</a:t>
            </a:r>
            <a:endParaRPr sz="1564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9242929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se Study">
  <p:cSld name="Case Study"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1"/>
          <p:cNvSpPr/>
          <p:nvPr/>
        </p:nvSpPr>
        <p:spPr>
          <a:xfrm>
            <a:off x="0" y="2199421"/>
            <a:ext cx="9132800" cy="690403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7529" tIns="48747" rIns="97529" bIns="48747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991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3" name="Google Shape;273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9103360"/>
            <a:ext cx="13004800" cy="650240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31"/>
          <p:cNvSpPr>
            <a:spLocks noGrp="1"/>
          </p:cNvSpPr>
          <p:nvPr>
            <p:ph type="pic" idx="2"/>
          </p:nvPr>
        </p:nvSpPr>
        <p:spPr>
          <a:xfrm>
            <a:off x="9132915" y="2199421"/>
            <a:ext cx="3872000" cy="3529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341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2"/>
              </a:buClr>
              <a:buSzPts val="2100"/>
              <a:buFont typeface="Courier New"/>
              <a:buNone/>
              <a:defRPr sz="298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25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2"/>
              </a:buClr>
              <a:buSzPts val="1500"/>
              <a:buFont typeface="Courier New"/>
              <a:buNone/>
              <a:defRPr sz="21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69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69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69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69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5" name="Google Shape;275;p31"/>
          <p:cNvSpPr txBox="1">
            <a:spLocks noGrp="1"/>
          </p:cNvSpPr>
          <p:nvPr>
            <p:ph type="sldNum" idx="12"/>
          </p:nvPr>
        </p:nvSpPr>
        <p:spPr>
          <a:xfrm>
            <a:off x="11367988" y="9175700"/>
            <a:ext cx="1289387" cy="519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96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96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96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96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96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96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96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96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96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276" name="Google Shape;276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0561" y="9167524"/>
            <a:ext cx="1097838" cy="526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432188" y="9424057"/>
            <a:ext cx="315585" cy="307058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31"/>
          <p:cNvSpPr txBox="1">
            <a:spLocks noGrp="1"/>
          </p:cNvSpPr>
          <p:nvPr>
            <p:ph type="title"/>
          </p:nvPr>
        </p:nvSpPr>
        <p:spPr>
          <a:xfrm>
            <a:off x="784903" y="309224"/>
            <a:ext cx="11447467" cy="1318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9" name="Google Shape;279;p31"/>
          <p:cNvSpPr txBox="1">
            <a:spLocks noGrp="1"/>
          </p:cNvSpPr>
          <p:nvPr>
            <p:ph type="body" idx="1"/>
          </p:nvPr>
        </p:nvSpPr>
        <p:spPr>
          <a:xfrm>
            <a:off x="784903" y="1639183"/>
            <a:ext cx="11447467" cy="548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50230" lvl="0" indent="-325115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SzPts val="1800"/>
              <a:buNone/>
              <a:defRPr sz="256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300460" lvl="1" indent="-451549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SzPts val="1400"/>
              <a:buChar char="o"/>
              <a:defRPr/>
            </a:lvl2pPr>
            <a:lvl3pPr marL="1950690" lvl="2" indent="-451549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SzPts val="1400"/>
              <a:buChar char="•"/>
              <a:defRPr/>
            </a:lvl3pPr>
            <a:lvl4pPr marL="2600919" lvl="3" indent="-451549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SzPts val="1400"/>
              <a:buChar char="o"/>
              <a:defRPr/>
            </a:lvl4pPr>
            <a:lvl5pPr marL="3251149" lvl="4" indent="-451549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SzPts val="1400"/>
              <a:buChar char="•"/>
              <a:defRPr/>
            </a:lvl5pPr>
            <a:lvl6pPr marL="3901379" lvl="5" indent="-451549" algn="l" rtl="0">
              <a:lnSpc>
                <a:spcPct val="90000"/>
              </a:lnSpc>
              <a:spcBef>
                <a:spcPts val="569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551609" lvl="6" indent="-451549" algn="l" rtl="0">
              <a:lnSpc>
                <a:spcPct val="90000"/>
              </a:lnSpc>
              <a:spcBef>
                <a:spcPts val="569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5201839" lvl="7" indent="-451549" algn="l" rtl="0">
              <a:lnSpc>
                <a:spcPct val="90000"/>
              </a:lnSpc>
              <a:spcBef>
                <a:spcPts val="569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852069" lvl="8" indent="-451549" algn="l" rtl="0">
              <a:lnSpc>
                <a:spcPct val="90000"/>
              </a:lnSpc>
              <a:spcBef>
                <a:spcPts val="569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280" name="Google Shape;280;p3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8211" y="794739"/>
            <a:ext cx="642829" cy="701271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31"/>
          <p:cNvSpPr txBox="1">
            <a:spLocks noGrp="1"/>
          </p:cNvSpPr>
          <p:nvPr>
            <p:ph type="body" idx="3"/>
          </p:nvPr>
        </p:nvSpPr>
        <p:spPr>
          <a:xfrm>
            <a:off x="784902" y="2926082"/>
            <a:ext cx="7380053" cy="5420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t" anchorCtr="0">
            <a:noAutofit/>
          </a:bodyPr>
          <a:lstStyle>
            <a:lvl1pPr marL="650230" lvl="0" indent="-451549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SzPts val="1400"/>
              <a:buChar char="•"/>
              <a:defRPr sz="1991"/>
            </a:lvl1pPr>
            <a:lvl2pPr marL="1300460" lvl="1" indent="-424456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SzPts val="1100"/>
              <a:buChar char="o"/>
              <a:defRPr sz="1564"/>
            </a:lvl2pPr>
            <a:lvl3pPr marL="1950690" lvl="2" indent="-406394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SzPts val="900"/>
              <a:buChar char="•"/>
              <a:defRPr sz="1280"/>
            </a:lvl3pPr>
            <a:lvl4pPr marL="2600919" lvl="3" indent="-397363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SzPts val="800"/>
              <a:buChar char="o"/>
              <a:defRPr sz="1138"/>
            </a:lvl4pPr>
            <a:lvl5pPr marL="3251149" lvl="4" indent="-388332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SzPts val="700"/>
              <a:buChar char="•"/>
              <a:defRPr sz="996"/>
            </a:lvl5pPr>
            <a:lvl6pPr marL="3901379" lvl="5" indent="-460579" algn="l" rtl="0">
              <a:lnSpc>
                <a:spcPct val="90000"/>
              </a:lnSpc>
              <a:spcBef>
                <a:spcPts val="569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133"/>
            </a:lvl6pPr>
            <a:lvl7pPr marL="4551609" lvl="6" indent="-460579" algn="l" rtl="0">
              <a:lnSpc>
                <a:spcPct val="90000"/>
              </a:lnSpc>
              <a:spcBef>
                <a:spcPts val="569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133"/>
            </a:lvl7pPr>
            <a:lvl8pPr marL="5201839" lvl="7" indent="-460579" algn="l" rtl="0">
              <a:lnSpc>
                <a:spcPct val="90000"/>
              </a:lnSpc>
              <a:spcBef>
                <a:spcPts val="569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133"/>
            </a:lvl8pPr>
            <a:lvl9pPr marL="5852069" lvl="8" indent="-460579" algn="l" rtl="0">
              <a:lnSpc>
                <a:spcPct val="90000"/>
              </a:lnSpc>
              <a:spcBef>
                <a:spcPts val="569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133"/>
            </a:lvl9pPr>
          </a:lstStyle>
          <a:p>
            <a:endParaRPr/>
          </a:p>
        </p:txBody>
      </p:sp>
      <p:sp>
        <p:nvSpPr>
          <p:cNvPr id="282" name="Google Shape;282;p31"/>
          <p:cNvSpPr txBox="1"/>
          <p:nvPr/>
        </p:nvSpPr>
        <p:spPr>
          <a:xfrm>
            <a:off x="5600101" y="9307929"/>
            <a:ext cx="2422187" cy="284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529" tIns="48747" rIns="97529" bIns="48747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lang="en" sz="711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PROPRIETARY AND CONFIDENTIAL</a:t>
            </a:r>
            <a:endParaRPr sz="1564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8079696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Slide">
  <p:cSld name="Quote Slide">
    <p:bg>
      <p:bgPr>
        <a:solidFill>
          <a:schemeClr val="dk2"/>
        </a:solidFill>
        <a:effectLst/>
      </p:bgPr>
    </p:bg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" name="Google Shape;284;p32"/>
          <p:cNvPicPr preferRelativeResize="0"/>
          <p:nvPr/>
        </p:nvPicPr>
        <p:blipFill rotWithShape="1">
          <a:blip r:embed="rId2">
            <a:alphaModFix amt="10000"/>
          </a:blip>
          <a:srcRect/>
          <a:stretch/>
        </p:blipFill>
        <p:spPr>
          <a:xfrm>
            <a:off x="7044267" y="0"/>
            <a:ext cx="5960533" cy="8543429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32"/>
          <p:cNvSpPr/>
          <p:nvPr/>
        </p:nvSpPr>
        <p:spPr>
          <a:xfrm>
            <a:off x="0" y="9103360"/>
            <a:ext cx="13004800" cy="65024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7529" tIns="48747" rIns="97529" bIns="48747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991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32"/>
          <p:cNvSpPr txBox="1">
            <a:spLocks noGrp="1"/>
          </p:cNvSpPr>
          <p:nvPr>
            <p:ph type="sldNum" idx="12"/>
          </p:nvPr>
        </p:nvSpPr>
        <p:spPr>
          <a:xfrm>
            <a:off x="11367988" y="9175700"/>
            <a:ext cx="1289387" cy="519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9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9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9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9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9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9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9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9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9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287" name="Google Shape;287;p32"/>
          <p:cNvSpPr txBox="1">
            <a:spLocks noGrp="1"/>
          </p:cNvSpPr>
          <p:nvPr>
            <p:ph type="body" idx="1"/>
          </p:nvPr>
        </p:nvSpPr>
        <p:spPr>
          <a:xfrm>
            <a:off x="1889761" y="3386372"/>
            <a:ext cx="10343253" cy="2357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ctr" anchorCtr="0">
            <a:noAutofit/>
          </a:bodyPr>
          <a:lstStyle>
            <a:lvl1pPr marL="650230" lvl="0" indent="-325115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SzPts val="2400"/>
              <a:buNone/>
              <a:defRPr sz="3413">
                <a:solidFill>
                  <a:schemeClr val="lt1"/>
                </a:solidFill>
              </a:defRPr>
            </a:lvl1pPr>
            <a:lvl2pPr marL="1300460" lvl="1" indent="-325115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SzPts val="1200"/>
              <a:buNone/>
              <a:defRPr/>
            </a:lvl2pPr>
            <a:lvl3pPr marL="1950690" lvl="2" indent="-325115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SzPts val="1100"/>
              <a:buNone/>
              <a:defRPr/>
            </a:lvl3pPr>
            <a:lvl4pPr marL="2600919" lvl="3" indent="-325115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SzPts val="900"/>
              <a:buNone/>
              <a:defRPr/>
            </a:lvl4pPr>
            <a:lvl5pPr marL="3251149" lvl="4" indent="-325115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SzPts val="700"/>
              <a:buNone/>
              <a:defRPr/>
            </a:lvl5pPr>
            <a:lvl6pPr marL="3901379" lvl="5" indent="-451549" algn="l" rtl="0">
              <a:lnSpc>
                <a:spcPct val="90000"/>
              </a:lnSpc>
              <a:spcBef>
                <a:spcPts val="569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551609" lvl="6" indent="-451549" algn="l" rtl="0">
              <a:lnSpc>
                <a:spcPct val="90000"/>
              </a:lnSpc>
              <a:spcBef>
                <a:spcPts val="569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5201839" lvl="7" indent="-451549" algn="l" rtl="0">
              <a:lnSpc>
                <a:spcPct val="90000"/>
              </a:lnSpc>
              <a:spcBef>
                <a:spcPts val="569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852069" lvl="8" indent="-451549" algn="l" rtl="0">
              <a:lnSpc>
                <a:spcPct val="90000"/>
              </a:lnSpc>
              <a:spcBef>
                <a:spcPts val="569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88" name="Google Shape;288;p32"/>
          <p:cNvSpPr txBox="1">
            <a:spLocks noGrp="1"/>
          </p:cNvSpPr>
          <p:nvPr>
            <p:ph type="body" idx="2"/>
          </p:nvPr>
        </p:nvSpPr>
        <p:spPr>
          <a:xfrm>
            <a:off x="1889761" y="6290171"/>
            <a:ext cx="10343253" cy="340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t" anchorCtr="0">
            <a:noAutofit/>
          </a:bodyPr>
          <a:lstStyle>
            <a:lvl1pPr marL="650230" lvl="0" indent="-325115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SzPts val="1200"/>
              <a:buNone/>
              <a:defRPr sz="1707" b="1">
                <a:solidFill>
                  <a:schemeClr val="lt1"/>
                </a:solidFill>
              </a:defRPr>
            </a:lvl1pPr>
            <a:lvl2pPr marL="1300460" lvl="1" indent="-451549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SzPts val="1400"/>
              <a:buChar char="o"/>
              <a:defRPr/>
            </a:lvl2pPr>
            <a:lvl3pPr marL="1950690" lvl="2" indent="-451549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SzPts val="1400"/>
              <a:buChar char="•"/>
              <a:defRPr/>
            </a:lvl3pPr>
            <a:lvl4pPr marL="2600919" lvl="3" indent="-451549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SzPts val="1400"/>
              <a:buChar char="o"/>
              <a:defRPr/>
            </a:lvl4pPr>
            <a:lvl5pPr marL="3251149" lvl="4" indent="-451549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SzPts val="1400"/>
              <a:buChar char="•"/>
              <a:defRPr/>
            </a:lvl5pPr>
            <a:lvl6pPr marL="3901379" lvl="5" indent="-451549" algn="l" rtl="0">
              <a:lnSpc>
                <a:spcPct val="90000"/>
              </a:lnSpc>
              <a:spcBef>
                <a:spcPts val="569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551609" lvl="6" indent="-451549" algn="l" rtl="0">
              <a:lnSpc>
                <a:spcPct val="90000"/>
              </a:lnSpc>
              <a:spcBef>
                <a:spcPts val="569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5201839" lvl="7" indent="-451549" algn="l" rtl="0">
              <a:lnSpc>
                <a:spcPct val="90000"/>
              </a:lnSpc>
              <a:spcBef>
                <a:spcPts val="569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852069" lvl="8" indent="-451549" algn="l" rtl="0">
              <a:lnSpc>
                <a:spcPct val="90000"/>
              </a:lnSpc>
              <a:spcBef>
                <a:spcPts val="569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289" name="Google Shape;289;p32" descr="A picture containing food, drawing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9146" y="9256891"/>
            <a:ext cx="1029548" cy="3431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432188" y="9424057"/>
            <a:ext cx="315585" cy="307058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32"/>
          <p:cNvSpPr txBox="1"/>
          <p:nvPr/>
        </p:nvSpPr>
        <p:spPr>
          <a:xfrm>
            <a:off x="5600101" y="9307929"/>
            <a:ext cx="2422187" cy="284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529" tIns="48747" rIns="97529" bIns="48747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lang="en" sz="71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PROPRIETARY AND CONFIDENTIAL</a:t>
            </a:r>
            <a:endParaRPr sz="1564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9797349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osing Slide Teal">
  <p:cSld name="Closing Slide Teal">
    <p:bg>
      <p:bgPr>
        <a:solidFill>
          <a:schemeClr val="dk2"/>
        </a:solidFill>
        <a:effectLst/>
      </p:bgPr>
    </p:bg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33"/>
          <p:cNvSpPr/>
          <p:nvPr/>
        </p:nvSpPr>
        <p:spPr>
          <a:xfrm>
            <a:off x="0" y="9103360"/>
            <a:ext cx="13004800" cy="65024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7529" tIns="48747" rIns="97529" bIns="48747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991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33"/>
          <p:cNvSpPr txBox="1">
            <a:spLocks noGrp="1"/>
          </p:cNvSpPr>
          <p:nvPr>
            <p:ph type="sldNum" idx="12"/>
          </p:nvPr>
        </p:nvSpPr>
        <p:spPr>
          <a:xfrm>
            <a:off x="11367988" y="9175700"/>
            <a:ext cx="1289387" cy="519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9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9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9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9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9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9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9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9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9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295" name="Google Shape;295;p33"/>
          <p:cNvPicPr preferRelativeResize="0"/>
          <p:nvPr/>
        </p:nvPicPr>
        <p:blipFill rotWithShape="1">
          <a:blip r:embed="rId2">
            <a:alphaModFix amt="10000"/>
          </a:blip>
          <a:srcRect/>
          <a:stretch/>
        </p:blipFill>
        <p:spPr>
          <a:xfrm>
            <a:off x="7044267" y="0"/>
            <a:ext cx="5960533" cy="8543429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33"/>
          <p:cNvSpPr txBox="1"/>
          <p:nvPr/>
        </p:nvSpPr>
        <p:spPr>
          <a:xfrm>
            <a:off x="3941700" y="2599725"/>
            <a:ext cx="5121280" cy="21009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529" tIns="48747" rIns="97529" bIns="48747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" sz="768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Thank you</a:t>
            </a:r>
            <a:endParaRPr sz="1564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991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7" name="Google Shape;297;p33" descr="A picture containing food, drawing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9146" y="9256891"/>
            <a:ext cx="1029548" cy="3431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63662" y="7847915"/>
            <a:ext cx="3277478" cy="861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3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2432188" y="9424057"/>
            <a:ext cx="315585" cy="307058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33"/>
          <p:cNvSpPr txBox="1"/>
          <p:nvPr/>
        </p:nvSpPr>
        <p:spPr>
          <a:xfrm>
            <a:off x="5600101" y="9307929"/>
            <a:ext cx="2422187" cy="284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529" tIns="48747" rIns="97529" bIns="48747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lang="en" sz="71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PROPRIETARY AND CONFIDENTIAL</a:t>
            </a:r>
            <a:endParaRPr sz="1564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0194022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ENERAL Content Slide">
  <p:cSld name="GENERAL Content Slide"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34"/>
          <p:cNvSpPr txBox="1">
            <a:spLocks noGrp="1"/>
          </p:cNvSpPr>
          <p:nvPr>
            <p:ph type="body" idx="1"/>
          </p:nvPr>
        </p:nvSpPr>
        <p:spPr>
          <a:xfrm>
            <a:off x="749579" y="3471842"/>
            <a:ext cx="11216640" cy="54624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650230" marR="0" lvl="0" indent="-325115" algn="l" rtl="0">
              <a:lnSpc>
                <a:spcPct val="90000"/>
              </a:lnSpc>
              <a:spcBef>
                <a:spcPts val="1138"/>
              </a:spcBef>
              <a:spcAft>
                <a:spcPts val="0"/>
              </a:spcAft>
              <a:buClr>
                <a:srgbClr val="1E2253"/>
              </a:buClr>
              <a:buSzPts val="1100"/>
              <a:buFont typeface="Arial"/>
              <a:buNone/>
              <a:defRPr sz="1564" b="0" i="0" u="none" strike="noStrike" cap="none">
                <a:solidFill>
                  <a:srgbClr val="1E2253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marL="1300460" marR="0" lvl="1" indent="-487672" algn="l" rtl="0">
              <a:lnSpc>
                <a:spcPct val="90000"/>
              </a:lnSpc>
              <a:spcBef>
                <a:spcPts val="56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5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950690" marR="0" lvl="2" indent="-460579" algn="l" rtl="0">
              <a:lnSpc>
                <a:spcPct val="90000"/>
              </a:lnSpc>
              <a:spcBef>
                <a:spcPts val="569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600919" marR="0" lvl="3" indent="-451549" algn="l" rtl="0">
              <a:lnSpc>
                <a:spcPct val="90000"/>
              </a:lnSpc>
              <a:spcBef>
                <a:spcPts val="569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99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251149" marR="0" lvl="4" indent="-451549" algn="l" rtl="0">
              <a:lnSpc>
                <a:spcPct val="90000"/>
              </a:lnSpc>
              <a:spcBef>
                <a:spcPts val="569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99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901379" marR="0" lvl="5" indent="-451549" algn="l" rtl="0">
              <a:lnSpc>
                <a:spcPct val="90000"/>
              </a:lnSpc>
              <a:spcBef>
                <a:spcPts val="569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99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551609" marR="0" lvl="6" indent="-451549" algn="l" rtl="0">
              <a:lnSpc>
                <a:spcPct val="90000"/>
              </a:lnSpc>
              <a:spcBef>
                <a:spcPts val="569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99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5201839" marR="0" lvl="7" indent="-451549" algn="l" rtl="0">
              <a:lnSpc>
                <a:spcPct val="90000"/>
              </a:lnSpc>
              <a:spcBef>
                <a:spcPts val="569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99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852069" marR="0" lvl="8" indent="-451549" algn="l" rtl="0">
              <a:lnSpc>
                <a:spcPct val="90000"/>
              </a:lnSpc>
              <a:spcBef>
                <a:spcPts val="569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99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03" name="Google Shape;303;p34" descr="Imag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390192" y="4721706"/>
            <a:ext cx="3648000" cy="38199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34"/>
          <p:cNvSpPr txBox="1">
            <a:spLocks noGrp="1"/>
          </p:cNvSpPr>
          <p:nvPr>
            <p:ph type="ftr" idx="11"/>
          </p:nvPr>
        </p:nvSpPr>
        <p:spPr>
          <a:xfrm>
            <a:off x="749579" y="9392570"/>
            <a:ext cx="7452587" cy="360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56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56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56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56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56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56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56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56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56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5" name="Google Shape;305;p34"/>
          <p:cNvSpPr txBox="1">
            <a:spLocks noGrp="1"/>
          </p:cNvSpPr>
          <p:nvPr>
            <p:ph type="sldNum" idx="12"/>
          </p:nvPr>
        </p:nvSpPr>
        <p:spPr>
          <a:xfrm>
            <a:off x="9184640" y="9392570"/>
            <a:ext cx="2926080" cy="250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1280" b="0" i="0" u="none" strike="noStrike" cap="none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1280" b="0" i="0" u="none" strike="noStrike" cap="none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1280" b="0" i="0" u="none" strike="noStrike" cap="none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1280" b="0" i="0" u="none" strike="noStrike" cap="none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1280" b="0" i="0" u="none" strike="noStrike" cap="none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1280" b="0" i="0" u="none" strike="noStrike" cap="none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1280" b="0" i="0" u="none" strike="noStrike" cap="none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1280" b="0" i="0" u="none" strike="noStrike" cap="none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1280" b="0" i="0" u="none" strike="noStrike" cap="none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306" name="Google Shape;306;p34"/>
          <p:cNvSpPr txBox="1">
            <a:spLocks noGrp="1"/>
          </p:cNvSpPr>
          <p:nvPr>
            <p:ph type="title"/>
          </p:nvPr>
        </p:nvSpPr>
        <p:spPr>
          <a:xfrm>
            <a:off x="845312" y="845312"/>
            <a:ext cx="11314347" cy="576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7E2"/>
              </a:buClr>
              <a:buSzPts val="2100"/>
              <a:buFont typeface="IBM Plex Serif Light"/>
              <a:buNone/>
              <a:defRPr b="0" i="0">
                <a:latin typeface="IBM Plex Serif Light"/>
                <a:ea typeface="IBM Plex Serif Light"/>
                <a:cs typeface="IBM Plex Serif Light"/>
                <a:sym typeface="IBM Plex Serif Light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07" name="Google Shape;307;p34"/>
          <p:cNvSpPr txBox="1">
            <a:spLocks noGrp="1"/>
          </p:cNvSpPr>
          <p:nvPr>
            <p:ph type="body" idx="2"/>
          </p:nvPr>
        </p:nvSpPr>
        <p:spPr>
          <a:xfrm>
            <a:off x="1560576" y="1690624"/>
            <a:ext cx="10598827" cy="382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650230" marR="0" lvl="0" indent="-325115" algn="l" rtl="0">
              <a:lnSpc>
                <a:spcPct val="90000"/>
              </a:lnSpc>
              <a:spcBef>
                <a:spcPts val="1138"/>
              </a:spcBef>
              <a:spcAft>
                <a:spcPts val="0"/>
              </a:spcAft>
              <a:buClr>
                <a:srgbClr val="1E2253"/>
              </a:buClr>
              <a:buSzPts val="1200"/>
              <a:buFont typeface="Arial"/>
              <a:buNone/>
              <a:defRPr sz="1707" b="0" i="0" u="none" strike="noStrike" cap="none">
                <a:solidFill>
                  <a:srgbClr val="1E2253"/>
                </a:solidFill>
                <a:latin typeface="IBM Plex Serif Light"/>
                <a:ea typeface="IBM Plex Serif Light"/>
                <a:cs typeface="IBM Plex Serif Light"/>
                <a:sym typeface="IBM Plex Serif Light"/>
              </a:defRPr>
            </a:lvl1pPr>
            <a:lvl2pPr marL="1300460" marR="0" lvl="1" indent="-487672" algn="l" rtl="0">
              <a:lnSpc>
                <a:spcPct val="90000"/>
              </a:lnSpc>
              <a:spcBef>
                <a:spcPts val="56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5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950690" marR="0" lvl="2" indent="-460579" algn="l" rtl="0">
              <a:lnSpc>
                <a:spcPct val="90000"/>
              </a:lnSpc>
              <a:spcBef>
                <a:spcPts val="569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600919" marR="0" lvl="3" indent="-451549" algn="l" rtl="0">
              <a:lnSpc>
                <a:spcPct val="90000"/>
              </a:lnSpc>
              <a:spcBef>
                <a:spcPts val="569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99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251149" marR="0" lvl="4" indent="-451549" algn="l" rtl="0">
              <a:lnSpc>
                <a:spcPct val="90000"/>
              </a:lnSpc>
              <a:spcBef>
                <a:spcPts val="569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99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901379" marR="0" lvl="5" indent="-451549" algn="l" rtl="0">
              <a:lnSpc>
                <a:spcPct val="90000"/>
              </a:lnSpc>
              <a:spcBef>
                <a:spcPts val="569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99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551609" marR="0" lvl="6" indent="-451549" algn="l" rtl="0">
              <a:lnSpc>
                <a:spcPct val="90000"/>
              </a:lnSpc>
              <a:spcBef>
                <a:spcPts val="569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99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5201839" marR="0" lvl="7" indent="-451549" algn="l" rtl="0">
              <a:lnSpc>
                <a:spcPct val="90000"/>
              </a:lnSpc>
              <a:spcBef>
                <a:spcPts val="569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99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852069" marR="0" lvl="8" indent="-451549" algn="l" rtl="0">
              <a:lnSpc>
                <a:spcPct val="90000"/>
              </a:lnSpc>
              <a:spcBef>
                <a:spcPts val="569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99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378007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 1" type="obj">
  <p:cSld name="1_Title and Content 1"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35"/>
          <p:cNvSpPr txBox="1">
            <a:spLocks noGrp="1"/>
          </p:cNvSpPr>
          <p:nvPr>
            <p:ph type="title"/>
          </p:nvPr>
        </p:nvSpPr>
        <p:spPr>
          <a:xfrm>
            <a:off x="784903" y="272591"/>
            <a:ext cx="11447467" cy="1318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10" name="Google Shape;310;p35"/>
          <p:cNvSpPr txBox="1">
            <a:spLocks noGrp="1"/>
          </p:cNvSpPr>
          <p:nvPr>
            <p:ph type="body" idx="1"/>
          </p:nvPr>
        </p:nvSpPr>
        <p:spPr>
          <a:xfrm>
            <a:off x="784903" y="2596445"/>
            <a:ext cx="11447467" cy="6188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t" anchorCtr="0">
            <a:noAutofit/>
          </a:bodyPr>
          <a:lstStyle>
            <a:lvl1pPr marL="650230" lvl="0" indent="-451549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SzPts val="1400"/>
              <a:buChar char="•"/>
              <a:defRPr/>
            </a:lvl1pPr>
            <a:lvl2pPr marL="1300460" lvl="1" indent="-433487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SzPts val="1200"/>
              <a:buChar char="o"/>
              <a:defRPr/>
            </a:lvl2pPr>
            <a:lvl3pPr marL="1950690" lvl="2" indent="-424456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SzPts val="1100"/>
              <a:buChar char="•"/>
              <a:defRPr/>
            </a:lvl3pPr>
            <a:lvl4pPr marL="2600919" lvl="3" indent="-406394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SzPts val="900"/>
              <a:buChar char="o"/>
              <a:defRPr/>
            </a:lvl4pPr>
            <a:lvl5pPr marL="3251149" lvl="4" indent="-388332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SzPts val="700"/>
              <a:buChar char="•"/>
              <a:defRPr/>
            </a:lvl5pPr>
            <a:lvl6pPr marL="3901379" lvl="5" indent="-451549" algn="l" rtl="0">
              <a:lnSpc>
                <a:spcPct val="90000"/>
              </a:lnSpc>
              <a:spcBef>
                <a:spcPts val="569"/>
              </a:spcBef>
              <a:spcAft>
                <a:spcPts val="0"/>
              </a:spcAft>
              <a:buSzPts val="1400"/>
              <a:buChar char="•"/>
              <a:defRPr/>
            </a:lvl6pPr>
            <a:lvl7pPr marL="4551609" lvl="6" indent="-451549" algn="l" rtl="0">
              <a:lnSpc>
                <a:spcPct val="90000"/>
              </a:lnSpc>
              <a:spcBef>
                <a:spcPts val="569"/>
              </a:spcBef>
              <a:spcAft>
                <a:spcPts val="0"/>
              </a:spcAft>
              <a:buSzPts val="1400"/>
              <a:buChar char="•"/>
              <a:defRPr/>
            </a:lvl7pPr>
            <a:lvl8pPr marL="5201839" lvl="7" indent="-451549" algn="l" rtl="0">
              <a:lnSpc>
                <a:spcPct val="90000"/>
              </a:lnSpc>
              <a:spcBef>
                <a:spcPts val="569"/>
              </a:spcBef>
              <a:spcAft>
                <a:spcPts val="0"/>
              </a:spcAft>
              <a:buSzPts val="1400"/>
              <a:buChar char="•"/>
              <a:defRPr/>
            </a:lvl8pPr>
            <a:lvl9pPr marL="5852069" lvl="8" indent="-451549" algn="l" rtl="0">
              <a:lnSpc>
                <a:spcPct val="90000"/>
              </a:lnSpc>
              <a:spcBef>
                <a:spcPts val="569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11" name="Google Shape;311;p35"/>
          <p:cNvSpPr txBox="1">
            <a:spLocks noGrp="1"/>
          </p:cNvSpPr>
          <p:nvPr>
            <p:ph type="sldNum" idx="12"/>
          </p:nvPr>
        </p:nvSpPr>
        <p:spPr>
          <a:xfrm>
            <a:off x="12359744" y="9329731"/>
            <a:ext cx="304213" cy="223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9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9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9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9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9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9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9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9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9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r>
              <a:rPr lang="en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27820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ontent Slide 2">
  <p:cSld name="2_Content Slide 2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7"/>
          <p:cNvSpPr txBox="1">
            <a:spLocks noGrp="1"/>
          </p:cNvSpPr>
          <p:nvPr>
            <p:ph type="body" idx="1"/>
          </p:nvPr>
        </p:nvSpPr>
        <p:spPr>
          <a:xfrm>
            <a:off x="330390" y="2438400"/>
            <a:ext cx="12344024" cy="617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381000" algn="l" rtl="0">
              <a:spcBef>
                <a:spcPts val="4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❖"/>
              <a:defRPr sz="2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sldNum" idx="12"/>
          </p:nvPr>
        </p:nvSpPr>
        <p:spPr>
          <a:xfrm>
            <a:off x="10502780" y="9137971"/>
            <a:ext cx="2145811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51" name="Google Shape;51;p17"/>
          <p:cNvSpPr txBox="1">
            <a:spLocks noGrp="1"/>
          </p:cNvSpPr>
          <p:nvPr>
            <p:ph type="title"/>
          </p:nvPr>
        </p:nvSpPr>
        <p:spPr>
          <a:xfrm>
            <a:off x="330390" y="624523"/>
            <a:ext cx="12344024" cy="116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5200">
                <a:solidFill>
                  <a:srgbClr val="001254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">
  <p:cSld name="Content slide"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36"/>
          <p:cNvSpPr txBox="1">
            <a:spLocks noGrp="1"/>
          </p:cNvSpPr>
          <p:nvPr>
            <p:ph type="title"/>
          </p:nvPr>
        </p:nvSpPr>
        <p:spPr>
          <a:xfrm>
            <a:off x="482795" y="973107"/>
            <a:ext cx="12032427" cy="15610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550" tIns="58775" rIns="117550" bIns="58775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Arial"/>
              <a:buNone/>
              <a:defRPr sz="2418" b="1">
                <a:solidFill>
                  <a:schemeClr val="dk2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849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849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849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849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849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849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849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849"/>
            </a:lvl9pPr>
          </a:lstStyle>
          <a:p>
            <a:endParaRPr/>
          </a:p>
        </p:txBody>
      </p:sp>
      <p:sp>
        <p:nvSpPr>
          <p:cNvPr id="314" name="Google Shape;314;p36"/>
          <p:cNvSpPr txBox="1">
            <a:spLocks noGrp="1"/>
          </p:cNvSpPr>
          <p:nvPr>
            <p:ph type="sldNum" idx="12"/>
          </p:nvPr>
        </p:nvSpPr>
        <p:spPr>
          <a:xfrm>
            <a:off x="12515010" y="9398919"/>
            <a:ext cx="489813" cy="354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550" tIns="58775" rIns="117550" bIns="5877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184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184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184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184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184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184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184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184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184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315" name="Google Shape;315;p36"/>
          <p:cNvSpPr txBox="1">
            <a:spLocks noGrp="1"/>
          </p:cNvSpPr>
          <p:nvPr>
            <p:ph type="body" idx="1"/>
          </p:nvPr>
        </p:nvSpPr>
        <p:spPr>
          <a:xfrm>
            <a:off x="482791" y="9398919"/>
            <a:ext cx="10727253" cy="354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550" tIns="58775" rIns="117550" bIns="58775" anchor="b" anchorCtr="0">
            <a:noAutofit/>
          </a:bodyPr>
          <a:lstStyle>
            <a:lvl1pPr marL="650230" lvl="0" indent="-325115" algn="l" rtl="0">
              <a:lnSpc>
                <a:spcPct val="90000"/>
              </a:lnSpc>
              <a:spcBef>
                <a:spcPts val="1280"/>
              </a:spcBef>
              <a:spcAft>
                <a:spcPts val="0"/>
              </a:spcAft>
              <a:buClr>
                <a:schemeClr val="accent6"/>
              </a:buClr>
              <a:buSzPts val="500"/>
              <a:buNone/>
              <a:defRPr sz="711">
                <a:solidFill>
                  <a:schemeClr val="accent6"/>
                </a:solidFill>
              </a:defRPr>
            </a:lvl1pPr>
            <a:lvl2pPr marL="1300460" lvl="1" indent="-325115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711"/>
            </a:lvl2pPr>
            <a:lvl3pPr marL="1950690" lvl="2" indent="-325115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711"/>
            </a:lvl3pPr>
            <a:lvl4pPr marL="2600919" lvl="3" indent="-325115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711"/>
            </a:lvl4pPr>
            <a:lvl5pPr marL="3251149" lvl="4" indent="-325115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711"/>
            </a:lvl5pPr>
            <a:lvl6pPr marL="3901379" lvl="5" indent="-478641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849"/>
            </a:lvl6pPr>
            <a:lvl7pPr marL="4551609" lvl="6" indent="-478641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849"/>
            </a:lvl7pPr>
            <a:lvl8pPr marL="5201839" lvl="7" indent="-478641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849"/>
            </a:lvl8pPr>
            <a:lvl9pPr marL="5852069" lvl="8" indent="-478641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849"/>
            </a:lvl9pPr>
          </a:lstStyle>
          <a:p>
            <a:endParaRPr/>
          </a:p>
        </p:txBody>
      </p:sp>
      <p:sp>
        <p:nvSpPr>
          <p:cNvPr id="316" name="Google Shape;316;p36"/>
          <p:cNvSpPr txBox="1"/>
          <p:nvPr/>
        </p:nvSpPr>
        <p:spPr>
          <a:xfrm>
            <a:off x="11210139" y="9426390"/>
            <a:ext cx="1305173" cy="327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124" tIns="58062" rIns="116124" bIns="58062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lang="en" sz="711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athenahealth</a:t>
            </a:r>
            <a:endParaRPr sz="184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p36"/>
          <p:cNvSpPr txBox="1"/>
          <p:nvPr/>
        </p:nvSpPr>
        <p:spPr>
          <a:xfrm>
            <a:off x="11375516" y="9407577"/>
            <a:ext cx="234667" cy="327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124" tIns="58062" rIns="116124" bIns="58062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" sz="996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©</a:t>
            </a:r>
            <a:endParaRPr sz="711" b="0" i="0" u="none" strike="noStrike" cap="non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3768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ontent Slide 2">
  <p:cSld name="4_Content Slide 2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body" idx="1"/>
          </p:nvPr>
        </p:nvSpPr>
        <p:spPr>
          <a:xfrm>
            <a:off x="330390" y="2438400"/>
            <a:ext cx="12344024" cy="617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381000" algn="l" rtl="0">
              <a:spcBef>
                <a:spcPts val="4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❖"/>
              <a:defRPr sz="2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spcBef>
                <a:spcPts val="420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sldNum" idx="12"/>
          </p:nvPr>
        </p:nvSpPr>
        <p:spPr>
          <a:xfrm>
            <a:off x="10502780" y="9137971"/>
            <a:ext cx="2145811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55" name="Google Shape;55;p18"/>
          <p:cNvSpPr txBox="1">
            <a:spLocks noGrp="1"/>
          </p:cNvSpPr>
          <p:nvPr>
            <p:ph type="title"/>
          </p:nvPr>
        </p:nvSpPr>
        <p:spPr>
          <a:xfrm>
            <a:off x="330390" y="624523"/>
            <a:ext cx="12344024" cy="116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5200">
                <a:solidFill>
                  <a:srgbClr val="001254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17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2.xml"/><Relationship Id="rId16" Type="http://schemas.openxmlformats.org/officeDocument/2006/relationships/slideLayout" Target="../slideLayouts/slideLayout56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slideLayout" Target="../slideLayouts/slideLayout70.xml"/><Relationship Id="rId1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60.xml"/><Relationship Id="rId21" Type="http://schemas.openxmlformats.org/officeDocument/2006/relationships/slideLayout" Target="../slideLayouts/slideLayout78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17" Type="http://schemas.openxmlformats.org/officeDocument/2006/relationships/slideLayout" Target="../slideLayouts/slideLayout74.xml"/><Relationship Id="rId2" Type="http://schemas.openxmlformats.org/officeDocument/2006/relationships/slideLayout" Target="../slideLayouts/slideLayout59.xml"/><Relationship Id="rId16" Type="http://schemas.openxmlformats.org/officeDocument/2006/relationships/slideLayout" Target="../slideLayouts/slideLayout73.xml"/><Relationship Id="rId20" Type="http://schemas.openxmlformats.org/officeDocument/2006/relationships/slideLayout" Target="../slideLayouts/slideLayout77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24" Type="http://schemas.openxmlformats.org/officeDocument/2006/relationships/theme" Target="../theme/theme5.xml"/><Relationship Id="rId5" Type="http://schemas.openxmlformats.org/officeDocument/2006/relationships/slideLayout" Target="../slideLayouts/slideLayout62.xml"/><Relationship Id="rId15" Type="http://schemas.openxmlformats.org/officeDocument/2006/relationships/slideLayout" Target="../slideLayouts/slideLayout72.xml"/><Relationship Id="rId23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67.xml"/><Relationship Id="rId19" Type="http://schemas.openxmlformats.org/officeDocument/2006/relationships/slideLayout" Target="../slideLayouts/slideLayout76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slideLayout" Target="../slideLayouts/slideLayout71.xml"/><Relationship Id="rId22" Type="http://schemas.openxmlformats.org/officeDocument/2006/relationships/slideLayout" Target="../slideLayouts/slideLayout7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8" descr="&quot;&quot;"/>
          <p:cNvSpPr/>
          <p:nvPr/>
        </p:nvSpPr>
        <p:spPr>
          <a:xfrm>
            <a:off x="0" y="9067800"/>
            <a:ext cx="13004799" cy="6858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b="0" i="0" u="none" strike="noStrike" cap="none" dirty="0">
              <a:solidFill>
                <a:srgbClr val="53C1DD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9" name="Google Shape;9;p8"/>
          <p:cNvPicPr preferRelativeResize="0"/>
          <p:nvPr/>
        </p:nvPicPr>
        <p:blipFill rotWithShape="1">
          <a:blip r:embed="rId27">
            <a:alphaModFix/>
          </a:blip>
          <a:srcRect/>
          <a:stretch/>
        </p:blipFill>
        <p:spPr>
          <a:xfrm>
            <a:off x="330390" y="9250268"/>
            <a:ext cx="1894917" cy="32086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330390" y="1251616"/>
            <a:ext cx="12344024" cy="881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600" b="1" i="0" u="none" strike="noStrike" cap="none">
                <a:solidFill>
                  <a:srgbClr val="001254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6600" b="1" i="1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6600" b="1" i="1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6600" b="1" i="1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6600" b="1" i="1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6600" b="1" i="1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6600" b="1" i="1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6600" b="1" i="1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6600" b="1" i="1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dt" idx="10"/>
          </p:nvPr>
        </p:nvSpPr>
        <p:spPr>
          <a:xfrm>
            <a:off x="5039519" y="7251192"/>
            <a:ext cx="2925762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 dirty="0"/>
          </a:p>
        </p:txBody>
      </p:sp>
      <p:sp>
        <p:nvSpPr>
          <p:cNvPr id="12" name="Google Shape;12;p8"/>
          <p:cNvSpPr txBox="1">
            <a:spLocks noGrp="1"/>
          </p:cNvSpPr>
          <p:nvPr>
            <p:ph type="sldNum" idx="12"/>
          </p:nvPr>
        </p:nvSpPr>
        <p:spPr>
          <a:xfrm>
            <a:off x="10502780" y="9137971"/>
            <a:ext cx="2145811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350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350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350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350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350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350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350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350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350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69" r:id="rId20"/>
    <p:sldLayoutId id="2147483670" r:id="rId21"/>
    <p:sldLayoutId id="2147483671" r:id="rId22"/>
    <p:sldLayoutId id="2147483707" r:id="rId23"/>
    <p:sldLayoutId id="2147483708" r:id="rId24"/>
    <p:sldLayoutId id="2147483709" r:id="rId2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970"/>
        </a:soli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2" descr="&quot;&quot;"/>
          <p:cNvSpPr/>
          <p:nvPr/>
        </p:nvSpPr>
        <p:spPr>
          <a:xfrm>
            <a:off x="0" y="9067800"/>
            <a:ext cx="13030200" cy="6858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b="0" i="0" u="none" dirty="0">
              <a:solidFill>
                <a:srgbClr val="5C667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21" name="Google Shape;121;p32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330391" y="9251527"/>
            <a:ext cx="1894915" cy="318345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32"/>
          <p:cNvSpPr txBox="1">
            <a:spLocks noGrp="1"/>
          </p:cNvSpPr>
          <p:nvPr>
            <p:ph type="title"/>
          </p:nvPr>
        </p:nvSpPr>
        <p:spPr>
          <a:xfrm>
            <a:off x="330390" y="1143000"/>
            <a:ext cx="12344024" cy="1047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6600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6600" b="1" i="1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6600" b="1" i="1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6600" b="1" i="1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6600" b="1" i="1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6600" b="1" i="1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6600" b="1" i="1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6600" b="1" i="1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6600" b="1" i="1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23" name="Google Shape;123;p32"/>
          <p:cNvSpPr txBox="1">
            <a:spLocks noGrp="1"/>
          </p:cNvSpPr>
          <p:nvPr>
            <p:ph type="dt" idx="10"/>
          </p:nvPr>
        </p:nvSpPr>
        <p:spPr>
          <a:xfrm>
            <a:off x="5039519" y="7253288"/>
            <a:ext cx="2925762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 dirty="0"/>
          </a:p>
        </p:txBody>
      </p:sp>
      <p:sp>
        <p:nvSpPr>
          <p:cNvPr id="124" name="Google Shape;124;p32"/>
          <p:cNvSpPr txBox="1">
            <a:spLocks noGrp="1"/>
          </p:cNvSpPr>
          <p:nvPr>
            <p:ph type="sldNum" idx="12"/>
          </p:nvPr>
        </p:nvSpPr>
        <p:spPr>
          <a:xfrm>
            <a:off x="10528602" y="9151144"/>
            <a:ext cx="2145811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35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35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35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35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35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35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35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35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35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970"/>
        </a:solidFill>
        <a:effectLst/>
      </p:bgPr>
    </p:bg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6"/>
          <p:cNvSpPr txBox="1">
            <a:spLocks noGrp="1"/>
          </p:cNvSpPr>
          <p:nvPr>
            <p:ph type="title"/>
          </p:nvPr>
        </p:nvSpPr>
        <p:spPr>
          <a:xfrm>
            <a:off x="330390" y="1143000"/>
            <a:ext cx="12344024" cy="1047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6600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6600" b="1" i="1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6600" b="1" i="1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6600" b="1" i="1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6600" b="1" i="1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6600" b="1" i="1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6600" b="1" i="1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6600" b="1" i="1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6600" b="1" i="1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94" name="Google Shape;194;p46"/>
          <p:cNvSpPr txBox="1">
            <a:spLocks noGrp="1"/>
          </p:cNvSpPr>
          <p:nvPr>
            <p:ph type="dt" idx="10"/>
          </p:nvPr>
        </p:nvSpPr>
        <p:spPr>
          <a:xfrm>
            <a:off x="5039519" y="7253288"/>
            <a:ext cx="2925762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 dirty="0"/>
          </a:p>
        </p:txBody>
      </p:sp>
      <p:sp>
        <p:nvSpPr>
          <p:cNvPr id="195" name="Google Shape;195;p46"/>
          <p:cNvSpPr txBox="1">
            <a:spLocks noGrp="1"/>
          </p:cNvSpPr>
          <p:nvPr>
            <p:ph type="sldNum" idx="12"/>
          </p:nvPr>
        </p:nvSpPr>
        <p:spPr>
          <a:xfrm>
            <a:off x="10528602" y="9151144"/>
            <a:ext cx="2145811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35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35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35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35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35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35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35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35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35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pic>
        <p:nvPicPr>
          <p:cNvPr id="196" name="Google Shape;196;p4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0390" y="9248744"/>
            <a:ext cx="1894917" cy="320864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87" r:id="rId1"/>
    <p:sldLayoutId id="2147483688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49" descr="&quot;&quot;"/>
          <p:cNvSpPr/>
          <p:nvPr/>
        </p:nvSpPr>
        <p:spPr>
          <a:xfrm>
            <a:off x="0" y="9067800"/>
            <a:ext cx="13004799" cy="6858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solidFill>
                <a:srgbClr val="53C1DD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05" name="Google Shape;205;p49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330390" y="9250268"/>
            <a:ext cx="1894917" cy="320864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49"/>
          <p:cNvSpPr txBox="1">
            <a:spLocks noGrp="1"/>
          </p:cNvSpPr>
          <p:nvPr>
            <p:ph type="title"/>
          </p:nvPr>
        </p:nvSpPr>
        <p:spPr>
          <a:xfrm>
            <a:off x="330390" y="1251616"/>
            <a:ext cx="12344024" cy="881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600" b="1" i="0" u="none" strike="noStrike" cap="none">
                <a:solidFill>
                  <a:srgbClr val="001254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6600" b="1" i="1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6600" b="1" i="1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6600" b="1" i="1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6600" b="1" i="1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6600" b="1" i="1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6600" b="1" i="1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6600" b="1" i="1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6600" b="1" i="1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07" name="Google Shape;207;p49"/>
          <p:cNvSpPr txBox="1">
            <a:spLocks noGrp="1"/>
          </p:cNvSpPr>
          <p:nvPr>
            <p:ph type="dt" idx="10"/>
          </p:nvPr>
        </p:nvSpPr>
        <p:spPr>
          <a:xfrm>
            <a:off x="5039519" y="7251192"/>
            <a:ext cx="2925762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 dirty="0"/>
          </a:p>
        </p:txBody>
      </p:sp>
      <p:sp>
        <p:nvSpPr>
          <p:cNvPr id="208" name="Google Shape;208;p49"/>
          <p:cNvSpPr txBox="1">
            <a:spLocks noGrp="1"/>
          </p:cNvSpPr>
          <p:nvPr>
            <p:ph type="sldNum" idx="12"/>
          </p:nvPr>
        </p:nvSpPr>
        <p:spPr>
          <a:xfrm>
            <a:off x="10502780" y="9137971"/>
            <a:ext cx="2145811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35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35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35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35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35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35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35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35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35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784903" y="272591"/>
            <a:ext cx="11447467" cy="1318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784903" y="2596445"/>
            <a:ext cx="11447467" cy="6188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t" anchorCtr="0">
            <a:noAutofit/>
          </a:bodyPr>
          <a:lstStyle>
            <a:lvl1pPr marL="457200" marR="0" lvl="0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urier New"/>
              <a:buChar char="o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85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Courier New"/>
              <a:buChar char="o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730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700"/>
              <a:buFont typeface="Arial"/>
              <a:buChar char="•"/>
              <a:defRPr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374227" y="9175700"/>
            <a:ext cx="1262933" cy="519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71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99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99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99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99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99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99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99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99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sldNum" idx="12"/>
          </p:nvPr>
        </p:nvSpPr>
        <p:spPr>
          <a:xfrm>
            <a:off x="11367988" y="9175700"/>
            <a:ext cx="1289387" cy="519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9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9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9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9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9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9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9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9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9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55" name="Google Shape;55;p13"/>
          <p:cNvSpPr txBox="1"/>
          <p:nvPr/>
        </p:nvSpPr>
        <p:spPr>
          <a:xfrm>
            <a:off x="5600101" y="9307929"/>
            <a:ext cx="2422187" cy="284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529" tIns="48747" rIns="97529" bIns="48747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lang="en" sz="71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PROPRIETARY AND CONFIDENTIAL</a:t>
            </a:r>
            <a:endParaRPr sz="1564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4464275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  <p:sldLayoutId id="2147483724" r:id="rId14"/>
    <p:sldLayoutId id="2147483725" r:id="rId15"/>
    <p:sldLayoutId id="2147483726" r:id="rId16"/>
    <p:sldLayoutId id="2147483727" r:id="rId17"/>
    <p:sldLayoutId id="2147483728" r:id="rId18"/>
    <p:sldLayoutId id="2147483729" r:id="rId19"/>
    <p:sldLayoutId id="2147483730" r:id="rId20"/>
    <p:sldLayoutId id="2147483731" r:id="rId21"/>
    <p:sldLayoutId id="2147483732" r:id="rId22"/>
    <p:sldLayoutId id="2147483733" r:id="rId2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024">
          <p15:clr>
            <a:srgbClr val="F26B43"/>
          </p15:clr>
        </p15:guide>
        <p15:guide id="2" orient="horz" pos="1620">
          <p15:clr>
            <a:srgbClr val="F26B43"/>
          </p15:clr>
        </p15:guide>
        <p15:guide id="3" pos="342">
          <p15:clr>
            <a:srgbClr val="F26B43"/>
          </p15:clr>
        </p15:guide>
        <p15:guide id="4" pos="5418">
          <p15:clr>
            <a:srgbClr val="F26B43"/>
          </p15:clr>
        </p15:guide>
        <p15:guide id="5" pos="16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zoe.marchand@state.co.us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png"/><Relationship Id="rId4" Type="http://schemas.openxmlformats.org/officeDocument/2006/relationships/hyperlink" Target="mailto:chloe.wilson@state.co.us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9093F5E-B62A-4648-BEF6-5D11D939C86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5407025" y="8901117"/>
            <a:ext cx="7620000" cy="852483"/>
          </a:xfrm>
          <a:prstGeom prst="rect">
            <a:avLst/>
          </a:prstGeom>
        </p:spPr>
      </p:pic>
      <p:pic>
        <p:nvPicPr>
          <p:cNvPr id="294" name="Google Shape;294;p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6102350" y="2739125"/>
            <a:ext cx="6229350" cy="3811799"/>
          </a:xfrm>
          <a:prstGeom prst="rect">
            <a:avLst/>
          </a:prstGeom>
          <a:solidFill>
            <a:schemeClr val="lt1"/>
          </a:solidFill>
          <a:ln w="57150" cap="flat" cmpd="sng">
            <a:solidFill>
              <a:srgbClr val="001254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96" name="Google Shape;296;p1"/>
          <p:cNvSpPr txBox="1">
            <a:spLocks noGrp="1"/>
          </p:cNvSpPr>
          <p:nvPr>
            <p:ph type="body" idx="2"/>
          </p:nvPr>
        </p:nvSpPr>
        <p:spPr>
          <a:xfrm>
            <a:off x="330390" y="3429000"/>
            <a:ext cx="5486231" cy="28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APM 2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Overview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3B93413-2AC9-4A75-AB66-CDED4474D05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C3B3F9D0-141A-4984-822B-77C9F54E4579}"/>
              </a:ext>
            </a:extLst>
          </p:cNvPr>
          <p:cNvSpPr txBox="1">
            <a:spLocks/>
          </p:cNvSpPr>
          <p:nvPr/>
        </p:nvSpPr>
        <p:spPr>
          <a:xfrm>
            <a:off x="10502780" y="9137971"/>
            <a:ext cx="2145811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50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50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50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50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50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50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50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50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50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fld id="{00000000-1234-1234-1234-123412341234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68DD531D-9423-4CD8-81E6-C487C7DDE93D}"/>
              </a:ext>
            </a:extLst>
          </p:cNvPr>
          <p:cNvSpPr txBox="1">
            <a:spLocks/>
          </p:cNvSpPr>
          <p:nvPr/>
        </p:nvSpPr>
        <p:spPr>
          <a:xfrm>
            <a:off x="249719" y="588002"/>
            <a:ext cx="12344024" cy="116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200" b="1" i="0" u="none" strike="noStrike" cap="none">
                <a:solidFill>
                  <a:srgbClr val="001254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600" b="1" i="1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600" b="1" i="1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600" b="1" i="1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600" b="1" i="1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600" b="1" i="1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600" b="1" i="1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600" b="1" i="1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600" b="1" i="1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r>
              <a:rPr lang="en-US" dirty="0"/>
              <a:t>Gainsharing Spending SFY-19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0A315D71-307F-4CC6-83BF-0A22D00FB17E}"/>
              </a:ext>
            </a:extLst>
          </p:cNvPr>
          <p:cNvSpPr/>
          <p:nvPr/>
        </p:nvSpPr>
        <p:spPr>
          <a:xfrm>
            <a:off x="1946338" y="2352607"/>
            <a:ext cx="2051050" cy="5113202"/>
          </a:xfrm>
          <a:custGeom>
            <a:avLst/>
            <a:gdLst>
              <a:gd name="connsiteX0" fmla="*/ 0 w 2051050"/>
              <a:gd name="connsiteY0" fmla="*/ 205105 h 5779910"/>
              <a:gd name="connsiteX1" fmla="*/ 205105 w 2051050"/>
              <a:gd name="connsiteY1" fmla="*/ 0 h 5779910"/>
              <a:gd name="connsiteX2" fmla="*/ 1845945 w 2051050"/>
              <a:gd name="connsiteY2" fmla="*/ 0 h 5779910"/>
              <a:gd name="connsiteX3" fmla="*/ 2051050 w 2051050"/>
              <a:gd name="connsiteY3" fmla="*/ 205105 h 5779910"/>
              <a:gd name="connsiteX4" fmla="*/ 2051050 w 2051050"/>
              <a:gd name="connsiteY4" fmla="*/ 5574805 h 5779910"/>
              <a:gd name="connsiteX5" fmla="*/ 1845945 w 2051050"/>
              <a:gd name="connsiteY5" fmla="*/ 5779910 h 5779910"/>
              <a:gd name="connsiteX6" fmla="*/ 205105 w 2051050"/>
              <a:gd name="connsiteY6" fmla="*/ 5779910 h 5779910"/>
              <a:gd name="connsiteX7" fmla="*/ 0 w 2051050"/>
              <a:gd name="connsiteY7" fmla="*/ 5574805 h 5779910"/>
              <a:gd name="connsiteX8" fmla="*/ 0 w 2051050"/>
              <a:gd name="connsiteY8" fmla="*/ 205105 h 5779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51050" h="5779910">
                <a:moveTo>
                  <a:pt x="0" y="205105"/>
                </a:moveTo>
                <a:cubicBezTo>
                  <a:pt x="0" y="91829"/>
                  <a:pt x="91829" y="0"/>
                  <a:pt x="205105" y="0"/>
                </a:cubicBezTo>
                <a:lnTo>
                  <a:pt x="1845945" y="0"/>
                </a:lnTo>
                <a:cubicBezTo>
                  <a:pt x="1959221" y="0"/>
                  <a:pt x="2051050" y="91829"/>
                  <a:pt x="2051050" y="205105"/>
                </a:cubicBezTo>
                <a:lnTo>
                  <a:pt x="2051050" y="5574805"/>
                </a:lnTo>
                <a:cubicBezTo>
                  <a:pt x="2051050" y="5688081"/>
                  <a:pt x="1959221" y="5779910"/>
                  <a:pt x="1845945" y="5779910"/>
                </a:cubicBezTo>
                <a:lnTo>
                  <a:pt x="205105" y="5779910"/>
                </a:lnTo>
                <a:cubicBezTo>
                  <a:pt x="91829" y="5779910"/>
                  <a:pt x="0" y="5688081"/>
                  <a:pt x="0" y="5574805"/>
                </a:cubicBezTo>
                <a:lnTo>
                  <a:pt x="0" y="205105"/>
                </a:lnTo>
                <a:close/>
              </a:path>
            </a:pathLst>
          </a:cu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1920" tIns="121920" rIns="121920" bIns="4167857" numCol="1" spcCol="1270" anchor="ctr" anchorCtr="0">
            <a:noAutofit/>
          </a:bodyPr>
          <a:lstStyle/>
          <a:p>
            <a:pPr marL="0" lvl="0" indent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1600" kern="1200" dirty="0"/>
          </a:p>
          <a:p>
            <a:pPr marL="0" lvl="0" indent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200" kern="1200" dirty="0"/>
              <a:t>Chronic Condition Episodes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DFDBA557-C604-4D01-8FF0-5C6047BEF72D}"/>
              </a:ext>
            </a:extLst>
          </p:cNvPr>
          <p:cNvSpPr/>
          <p:nvPr/>
        </p:nvSpPr>
        <p:spPr>
          <a:xfrm>
            <a:off x="6356095" y="2352607"/>
            <a:ext cx="2051050" cy="5113202"/>
          </a:xfrm>
          <a:custGeom>
            <a:avLst/>
            <a:gdLst>
              <a:gd name="connsiteX0" fmla="*/ 0 w 2051050"/>
              <a:gd name="connsiteY0" fmla="*/ 205105 h 5779910"/>
              <a:gd name="connsiteX1" fmla="*/ 205105 w 2051050"/>
              <a:gd name="connsiteY1" fmla="*/ 0 h 5779910"/>
              <a:gd name="connsiteX2" fmla="*/ 1845945 w 2051050"/>
              <a:gd name="connsiteY2" fmla="*/ 0 h 5779910"/>
              <a:gd name="connsiteX3" fmla="*/ 2051050 w 2051050"/>
              <a:gd name="connsiteY3" fmla="*/ 205105 h 5779910"/>
              <a:gd name="connsiteX4" fmla="*/ 2051050 w 2051050"/>
              <a:gd name="connsiteY4" fmla="*/ 5574805 h 5779910"/>
              <a:gd name="connsiteX5" fmla="*/ 1845945 w 2051050"/>
              <a:gd name="connsiteY5" fmla="*/ 5779910 h 5779910"/>
              <a:gd name="connsiteX6" fmla="*/ 205105 w 2051050"/>
              <a:gd name="connsiteY6" fmla="*/ 5779910 h 5779910"/>
              <a:gd name="connsiteX7" fmla="*/ 0 w 2051050"/>
              <a:gd name="connsiteY7" fmla="*/ 5574805 h 5779910"/>
              <a:gd name="connsiteX8" fmla="*/ 0 w 2051050"/>
              <a:gd name="connsiteY8" fmla="*/ 205105 h 5779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51050" h="5779910">
                <a:moveTo>
                  <a:pt x="0" y="205105"/>
                </a:moveTo>
                <a:cubicBezTo>
                  <a:pt x="0" y="91829"/>
                  <a:pt x="91829" y="0"/>
                  <a:pt x="205105" y="0"/>
                </a:cubicBezTo>
                <a:lnTo>
                  <a:pt x="1845945" y="0"/>
                </a:lnTo>
                <a:cubicBezTo>
                  <a:pt x="1959221" y="0"/>
                  <a:pt x="2051050" y="91829"/>
                  <a:pt x="2051050" y="205105"/>
                </a:cubicBezTo>
                <a:lnTo>
                  <a:pt x="2051050" y="5574805"/>
                </a:lnTo>
                <a:cubicBezTo>
                  <a:pt x="2051050" y="5688081"/>
                  <a:pt x="1959221" y="5779910"/>
                  <a:pt x="1845945" y="5779910"/>
                </a:cubicBezTo>
                <a:lnTo>
                  <a:pt x="205105" y="5779910"/>
                </a:lnTo>
                <a:cubicBezTo>
                  <a:pt x="91829" y="5779910"/>
                  <a:pt x="0" y="5688081"/>
                  <a:pt x="0" y="5574805"/>
                </a:cubicBezTo>
                <a:lnTo>
                  <a:pt x="0" y="205105"/>
                </a:lnTo>
                <a:close/>
              </a:path>
            </a:pathLst>
          </a:cu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1920" tIns="121920" rIns="121920" bIns="4167857" numCol="1" spcCol="1270" anchor="ctr" anchorCtr="0">
            <a:noAutofit/>
          </a:bodyPr>
          <a:lstStyle/>
          <a:p>
            <a:pPr marL="0" lvl="0" indent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200" kern="1200" dirty="0"/>
              <a:t>Reducing Inpatient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D083924-E2C2-4E61-8C05-8A940A0D66B8}"/>
              </a:ext>
            </a:extLst>
          </p:cNvPr>
          <p:cNvGrpSpPr/>
          <p:nvPr/>
        </p:nvGrpSpPr>
        <p:grpSpPr>
          <a:xfrm>
            <a:off x="8626869" y="1467612"/>
            <a:ext cx="4214403" cy="6464808"/>
            <a:chOff x="8626869" y="1467612"/>
            <a:chExt cx="4214403" cy="6464808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7389A81B-31F5-45D5-A667-BB8914399C01}"/>
                </a:ext>
              </a:extLst>
            </p:cNvPr>
            <p:cNvGrpSpPr/>
            <p:nvPr/>
          </p:nvGrpSpPr>
          <p:grpSpPr>
            <a:xfrm>
              <a:off x="8881014" y="1467612"/>
              <a:ext cx="3960258" cy="5998197"/>
              <a:chOff x="8881014" y="1467612"/>
              <a:chExt cx="3960258" cy="5998197"/>
            </a:xfrm>
          </p:grpSpPr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2907F9B1-A57E-4721-B592-66F7AEF30BB4}"/>
                  </a:ext>
                </a:extLst>
              </p:cNvPr>
              <p:cNvSpPr/>
              <p:nvPr/>
            </p:nvSpPr>
            <p:spPr>
              <a:xfrm>
                <a:off x="8881014" y="2352607"/>
                <a:ext cx="2145810" cy="5113202"/>
              </a:xfrm>
              <a:custGeom>
                <a:avLst/>
                <a:gdLst>
                  <a:gd name="connsiteX0" fmla="*/ 0 w 2051050"/>
                  <a:gd name="connsiteY0" fmla="*/ 205105 h 5779910"/>
                  <a:gd name="connsiteX1" fmla="*/ 205105 w 2051050"/>
                  <a:gd name="connsiteY1" fmla="*/ 0 h 5779910"/>
                  <a:gd name="connsiteX2" fmla="*/ 1845945 w 2051050"/>
                  <a:gd name="connsiteY2" fmla="*/ 0 h 5779910"/>
                  <a:gd name="connsiteX3" fmla="*/ 2051050 w 2051050"/>
                  <a:gd name="connsiteY3" fmla="*/ 205105 h 5779910"/>
                  <a:gd name="connsiteX4" fmla="*/ 2051050 w 2051050"/>
                  <a:gd name="connsiteY4" fmla="*/ 5574805 h 5779910"/>
                  <a:gd name="connsiteX5" fmla="*/ 1845945 w 2051050"/>
                  <a:gd name="connsiteY5" fmla="*/ 5779910 h 5779910"/>
                  <a:gd name="connsiteX6" fmla="*/ 205105 w 2051050"/>
                  <a:gd name="connsiteY6" fmla="*/ 5779910 h 5779910"/>
                  <a:gd name="connsiteX7" fmla="*/ 0 w 2051050"/>
                  <a:gd name="connsiteY7" fmla="*/ 5574805 h 5779910"/>
                  <a:gd name="connsiteX8" fmla="*/ 0 w 2051050"/>
                  <a:gd name="connsiteY8" fmla="*/ 205105 h 57799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51050" h="5779910">
                    <a:moveTo>
                      <a:pt x="0" y="205105"/>
                    </a:moveTo>
                    <a:cubicBezTo>
                      <a:pt x="0" y="91829"/>
                      <a:pt x="91829" y="0"/>
                      <a:pt x="205105" y="0"/>
                    </a:cubicBezTo>
                    <a:lnTo>
                      <a:pt x="1845945" y="0"/>
                    </a:lnTo>
                    <a:cubicBezTo>
                      <a:pt x="1959221" y="0"/>
                      <a:pt x="2051050" y="91829"/>
                      <a:pt x="2051050" y="205105"/>
                    </a:cubicBezTo>
                    <a:lnTo>
                      <a:pt x="2051050" y="5574805"/>
                    </a:lnTo>
                    <a:cubicBezTo>
                      <a:pt x="2051050" y="5688081"/>
                      <a:pt x="1959221" y="5779910"/>
                      <a:pt x="1845945" y="5779910"/>
                    </a:cubicBezTo>
                    <a:lnTo>
                      <a:pt x="205105" y="5779910"/>
                    </a:lnTo>
                    <a:cubicBezTo>
                      <a:pt x="91829" y="5779910"/>
                      <a:pt x="0" y="5688081"/>
                      <a:pt x="0" y="5574805"/>
                    </a:cubicBezTo>
                    <a:lnTo>
                      <a:pt x="0" y="205105"/>
                    </a:lnTo>
                    <a:close/>
                  </a:path>
                </a:pathLst>
              </a:custGeom>
              <a:solidFill>
                <a:srgbClr val="FFC000"/>
              </a:solidFill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21920" tIns="121920" rIns="121920" bIns="4167857" numCol="1" spcCol="1270" anchor="ctr" anchorCtr="0">
                <a:noAutofit/>
              </a:bodyPr>
              <a:lstStyle/>
              <a:p>
                <a:pPr marL="0" lvl="0" indent="0" algn="ctr" defTabSz="1422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3200" kern="1200" dirty="0"/>
                  <a:t>Pharmacy</a:t>
                </a:r>
              </a:p>
            </p:txBody>
          </p:sp>
          <p:sp>
            <p:nvSpPr>
              <p:cNvPr id="2" name="Speech Bubble: Rectangle with Corners Rounded 1">
                <a:extLst>
                  <a:ext uri="{FF2B5EF4-FFF2-40B4-BE49-F238E27FC236}">
                    <a16:creationId xmlns:a16="http://schemas.microsoft.com/office/drawing/2014/main" id="{FF8888F9-33F1-4BD0-AB15-5E2CBF379AC5}"/>
                  </a:ext>
                </a:extLst>
              </p:cNvPr>
              <p:cNvSpPr/>
              <p:nvPr/>
            </p:nvSpPr>
            <p:spPr>
              <a:xfrm>
                <a:off x="11081052" y="1467612"/>
                <a:ext cx="1760220" cy="1161288"/>
              </a:xfrm>
              <a:prstGeom prst="wedgeRoundRectCallout">
                <a:avLst>
                  <a:gd name="adj1" fmla="val -54599"/>
                  <a:gd name="adj2" fmla="val 76280"/>
                  <a:gd name="adj3" fmla="val 16667"/>
                </a:avLst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/>
                  <a:t>Separate Program</a:t>
                </a:r>
              </a:p>
            </p:txBody>
          </p:sp>
        </p:grp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927E3BC3-4DE3-4D80-823B-C3AD9DF8577B}"/>
                </a:ext>
              </a:extLst>
            </p:cNvPr>
            <p:cNvCxnSpPr/>
            <p:nvPr/>
          </p:nvCxnSpPr>
          <p:spPr>
            <a:xfrm>
              <a:off x="8626869" y="2058373"/>
              <a:ext cx="0" cy="5874047"/>
            </a:xfrm>
            <a:prstGeom prst="line">
              <a:avLst/>
            </a:prstGeom>
            <a:ln w="285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B6404C2-6384-448D-94BA-5998D7D4D405}"/>
              </a:ext>
            </a:extLst>
          </p:cNvPr>
          <p:cNvGrpSpPr/>
          <p:nvPr/>
        </p:nvGrpSpPr>
        <p:grpSpPr>
          <a:xfrm>
            <a:off x="4151217" y="2352607"/>
            <a:ext cx="8690055" cy="6819726"/>
            <a:chOff x="4151217" y="2352607"/>
            <a:chExt cx="8690055" cy="6819726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FD8715DB-BA66-4B87-9A13-00B07C09CC31}"/>
                </a:ext>
              </a:extLst>
            </p:cNvPr>
            <p:cNvSpPr/>
            <p:nvPr/>
          </p:nvSpPr>
          <p:spPr>
            <a:xfrm>
              <a:off x="4151217" y="2352607"/>
              <a:ext cx="2051050" cy="5113202"/>
            </a:xfrm>
            <a:custGeom>
              <a:avLst/>
              <a:gdLst>
                <a:gd name="connsiteX0" fmla="*/ 0 w 2051050"/>
                <a:gd name="connsiteY0" fmla="*/ 205105 h 5779910"/>
                <a:gd name="connsiteX1" fmla="*/ 205105 w 2051050"/>
                <a:gd name="connsiteY1" fmla="*/ 0 h 5779910"/>
                <a:gd name="connsiteX2" fmla="*/ 1845945 w 2051050"/>
                <a:gd name="connsiteY2" fmla="*/ 0 h 5779910"/>
                <a:gd name="connsiteX3" fmla="*/ 2051050 w 2051050"/>
                <a:gd name="connsiteY3" fmla="*/ 205105 h 5779910"/>
                <a:gd name="connsiteX4" fmla="*/ 2051050 w 2051050"/>
                <a:gd name="connsiteY4" fmla="*/ 5574805 h 5779910"/>
                <a:gd name="connsiteX5" fmla="*/ 1845945 w 2051050"/>
                <a:gd name="connsiteY5" fmla="*/ 5779910 h 5779910"/>
                <a:gd name="connsiteX6" fmla="*/ 205105 w 2051050"/>
                <a:gd name="connsiteY6" fmla="*/ 5779910 h 5779910"/>
                <a:gd name="connsiteX7" fmla="*/ 0 w 2051050"/>
                <a:gd name="connsiteY7" fmla="*/ 5574805 h 5779910"/>
                <a:gd name="connsiteX8" fmla="*/ 0 w 2051050"/>
                <a:gd name="connsiteY8" fmla="*/ 205105 h 5779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51050" h="5779910">
                  <a:moveTo>
                    <a:pt x="0" y="205105"/>
                  </a:moveTo>
                  <a:cubicBezTo>
                    <a:pt x="0" y="91829"/>
                    <a:pt x="91829" y="0"/>
                    <a:pt x="205105" y="0"/>
                  </a:cubicBezTo>
                  <a:lnTo>
                    <a:pt x="1845945" y="0"/>
                  </a:lnTo>
                  <a:cubicBezTo>
                    <a:pt x="1959221" y="0"/>
                    <a:pt x="2051050" y="91829"/>
                    <a:pt x="2051050" y="205105"/>
                  </a:cubicBezTo>
                  <a:lnTo>
                    <a:pt x="2051050" y="5574805"/>
                  </a:lnTo>
                  <a:cubicBezTo>
                    <a:pt x="2051050" y="5688081"/>
                    <a:pt x="1959221" y="5779910"/>
                    <a:pt x="1845945" y="5779910"/>
                  </a:cubicBezTo>
                  <a:lnTo>
                    <a:pt x="205105" y="5779910"/>
                  </a:lnTo>
                  <a:cubicBezTo>
                    <a:pt x="91829" y="5779910"/>
                    <a:pt x="0" y="5688081"/>
                    <a:pt x="0" y="5574805"/>
                  </a:cubicBezTo>
                  <a:lnTo>
                    <a:pt x="0" y="205105"/>
                  </a:lnTo>
                  <a:close/>
                </a:path>
              </a:pathLst>
            </a:cu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1920" tIns="121920" rIns="121920" bIns="4167857" numCol="1" spcCol="1270" anchor="ctr" anchorCtr="0">
              <a:noAutofit/>
            </a:bodyPr>
            <a:lstStyle/>
            <a:p>
              <a:pPr marL="0" lvl="0" indent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200" kern="1200" dirty="0"/>
                <a:t>Total Cost of Care*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3EA20D0-71FE-454A-91F5-8FA4D4CD678C}"/>
                </a:ext>
              </a:extLst>
            </p:cNvPr>
            <p:cNvSpPr txBox="1"/>
            <p:nvPr/>
          </p:nvSpPr>
          <p:spPr>
            <a:xfrm>
              <a:off x="6202267" y="8218226"/>
              <a:ext cx="663900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*Need to ensure alignment between methods of calculation and terminology (ex: LTSS and HCBS are excluded)</a:t>
              </a:r>
            </a:p>
            <a:p>
              <a:r>
                <a:rPr lang="en-US" sz="1400" b="1" dirty="0"/>
                <a:t>Please Note: There is overlap in spending between the gainsharing methods</a:t>
              </a:r>
            </a:p>
            <a:p>
              <a:endParaRPr lang="en-US" dirty="0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F51712E-9680-4359-ADD9-1280D1F94AC0}"/>
              </a:ext>
            </a:extLst>
          </p:cNvPr>
          <p:cNvGrpSpPr/>
          <p:nvPr/>
        </p:nvGrpSpPr>
        <p:grpSpPr>
          <a:xfrm>
            <a:off x="96822" y="4216164"/>
            <a:ext cx="11317042" cy="2454266"/>
            <a:chOff x="96822" y="4216164"/>
            <a:chExt cx="11317042" cy="2454266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B3F5FC76-85C4-468E-A056-26ADB9A1624C}"/>
                </a:ext>
              </a:extLst>
            </p:cNvPr>
            <p:cNvSpPr/>
            <p:nvPr/>
          </p:nvSpPr>
          <p:spPr>
            <a:xfrm>
              <a:off x="2140013" y="4216164"/>
              <a:ext cx="1640840" cy="1135521"/>
            </a:xfrm>
            <a:custGeom>
              <a:avLst/>
              <a:gdLst>
                <a:gd name="connsiteX0" fmla="*/ 0 w 1640840"/>
                <a:gd name="connsiteY0" fmla="*/ 113552 h 1135521"/>
                <a:gd name="connsiteX1" fmla="*/ 113552 w 1640840"/>
                <a:gd name="connsiteY1" fmla="*/ 0 h 1135521"/>
                <a:gd name="connsiteX2" fmla="*/ 1527288 w 1640840"/>
                <a:gd name="connsiteY2" fmla="*/ 0 h 1135521"/>
                <a:gd name="connsiteX3" fmla="*/ 1640840 w 1640840"/>
                <a:gd name="connsiteY3" fmla="*/ 113552 h 1135521"/>
                <a:gd name="connsiteX4" fmla="*/ 1640840 w 1640840"/>
                <a:gd name="connsiteY4" fmla="*/ 1021969 h 1135521"/>
                <a:gd name="connsiteX5" fmla="*/ 1527288 w 1640840"/>
                <a:gd name="connsiteY5" fmla="*/ 1135521 h 1135521"/>
                <a:gd name="connsiteX6" fmla="*/ 113552 w 1640840"/>
                <a:gd name="connsiteY6" fmla="*/ 1135521 h 1135521"/>
                <a:gd name="connsiteX7" fmla="*/ 0 w 1640840"/>
                <a:gd name="connsiteY7" fmla="*/ 1021969 h 1135521"/>
                <a:gd name="connsiteX8" fmla="*/ 0 w 1640840"/>
                <a:gd name="connsiteY8" fmla="*/ 113552 h 1135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40840" h="1135521">
                  <a:moveTo>
                    <a:pt x="0" y="113552"/>
                  </a:moveTo>
                  <a:cubicBezTo>
                    <a:pt x="0" y="50839"/>
                    <a:pt x="50839" y="0"/>
                    <a:pt x="113552" y="0"/>
                  </a:cubicBezTo>
                  <a:lnTo>
                    <a:pt x="1527288" y="0"/>
                  </a:lnTo>
                  <a:cubicBezTo>
                    <a:pt x="1590001" y="0"/>
                    <a:pt x="1640840" y="50839"/>
                    <a:pt x="1640840" y="113552"/>
                  </a:cubicBezTo>
                  <a:lnTo>
                    <a:pt x="1640840" y="1021969"/>
                  </a:lnTo>
                  <a:cubicBezTo>
                    <a:pt x="1640840" y="1084682"/>
                    <a:pt x="1590001" y="1135521"/>
                    <a:pt x="1527288" y="1135521"/>
                  </a:cubicBezTo>
                  <a:lnTo>
                    <a:pt x="113552" y="1135521"/>
                  </a:lnTo>
                  <a:cubicBezTo>
                    <a:pt x="50839" y="1135521"/>
                    <a:pt x="0" y="1084682"/>
                    <a:pt x="0" y="1021969"/>
                  </a:cubicBezTo>
                  <a:lnTo>
                    <a:pt x="0" y="11355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1998" tIns="92313" rIns="111998" bIns="92313" numCol="1" spcCol="1270" anchor="ctr" anchorCtr="0">
              <a:noAutofit/>
            </a:bodyPr>
            <a:lstStyle/>
            <a:p>
              <a:pPr marL="0" lvl="0" indent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100" kern="1200" dirty="0"/>
                <a:t>$3.96 Billion</a:t>
              </a: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654A2632-1A9F-4A94-A65A-3DAEAC8CDAB4}"/>
                </a:ext>
              </a:extLst>
            </p:cNvPr>
            <p:cNvSpPr/>
            <p:nvPr/>
          </p:nvSpPr>
          <p:spPr>
            <a:xfrm>
              <a:off x="2140013" y="5526380"/>
              <a:ext cx="1640840" cy="1135521"/>
            </a:xfrm>
            <a:custGeom>
              <a:avLst/>
              <a:gdLst>
                <a:gd name="connsiteX0" fmla="*/ 0 w 1640840"/>
                <a:gd name="connsiteY0" fmla="*/ 113552 h 1135521"/>
                <a:gd name="connsiteX1" fmla="*/ 113552 w 1640840"/>
                <a:gd name="connsiteY1" fmla="*/ 0 h 1135521"/>
                <a:gd name="connsiteX2" fmla="*/ 1527288 w 1640840"/>
                <a:gd name="connsiteY2" fmla="*/ 0 h 1135521"/>
                <a:gd name="connsiteX3" fmla="*/ 1640840 w 1640840"/>
                <a:gd name="connsiteY3" fmla="*/ 113552 h 1135521"/>
                <a:gd name="connsiteX4" fmla="*/ 1640840 w 1640840"/>
                <a:gd name="connsiteY4" fmla="*/ 1021969 h 1135521"/>
                <a:gd name="connsiteX5" fmla="*/ 1527288 w 1640840"/>
                <a:gd name="connsiteY5" fmla="*/ 1135521 h 1135521"/>
                <a:gd name="connsiteX6" fmla="*/ 113552 w 1640840"/>
                <a:gd name="connsiteY6" fmla="*/ 1135521 h 1135521"/>
                <a:gd name="connsiteX7" fmla="*/ 0 w 1640840"/>
                <a:gd name="connsiteY7" fmla="*/ 1021969 h 1135521"/>
                <a:gd name="connsiteX8" fmla="*/ 0 w 1640840"/>
                <a:gd name="connsiteY8" fmla="*/ 113552 h 1135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40840" h="1135521">
                  <a:moveTo>
                    <a:pt x="0" y="113552"/>
                  </a:moveTo>
                  <a:cubicBezTo>
                    <a:pt x="0" y="50839"/>
                    <a:pt x="50839" y="0"/>
                    <a:pt x="113552" y="0"/>
                  </a:cubicBezTo>
                  <a:lnTo>
                    <a:pt x="1527288" y="0"/>
                  </a:lnTo>
                  <a:cubicBezTo>
                    <a:pt x="1590001" y="0"/>
                    <a:pt x="1640840" y="50839"/>
                    <a:pt x="1640840" y="113552"/>
                  </a:cubicBezTo>
                  <a:lnTo>
                    <a:pt x="1640840" y="1021969"/>
                  </a:lnTo>
                  <a:cubicBezTo>
                    <a:pt x="1640840" y="1084682"/>
                    <a:pt x="1590001" y="1135521"/>
                    <a:pt x="1527288" y="1135521"/>
                  </a:cubicBezTo>
                  <a:lnTo>
                    <a:pt x="113552" y="1135521"/>
                  </a:lnTo>
                  <a:cubicBezTo>
                    <a:pt x="50839" y="1135521"/>
                    <a:pt x="0" y="1084682"/>
                    <a:pt x="0" y="1021969"/>
                  </a:cubicBezTo>
                  <a:lnTo>
                    <a:pt x="0" y="11355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1998" tIns="92313" rIns="111998" bIns="92313" numCol="1" spcCol="1270" anchor="ctr" anchorCtr="0">
              <a:noAutofit/>
            </a:bodyPr>
            <a:lstStyle/>
            <a:p>
              <a:pPr marL="0" lvl="0" indent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100" kern="1200" dirty="0"/>
                <a:t>$1.64 Billion</a:t>
              </a: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1EDCCE-1657-4D10-B710-8EF4B9178204}"/>
                </a:ext>
              </a:extLst>
            </p:cNvPr>
            <p:cNvSpPr/>
            <p:nvPr/>
          </p:nvSpPr>
          <p:spPr>
            <a:xfrm>
              <a:off x="4344892" y="4216164"/>
              <a:ext cx="1640840" cy="1135521"/>
            </a:xfrm>
            <a:custGeom>
              <a:avLst/>
              <a:gdLst>
                <a:gd name="connsiteX0" fmla="*/ 0 w 1640840"/>
                <a:gd name="connsiteY0" fmla="*/ 113552 h 1135521"/>
                <a:gd name="connsiteX1" fmla="*/ 113552 w 1640840"/>
                <a:gd name="connsiteY1" fmla="*/ 0 h 1135521"/>
                <a:gd name="connsiteX2" fmla="*/ 1527288 w 1640840"/>
                <a:gd name="connsiteY2" fmla="*/ 0 h 1135521"/>
                <a:gd name="connsiteX3" fmla="*/ 1640840 w 1640840"/>
                <a:gd name="connsiteY3" fmla="*/ 113552 h 1135521"/>
                <a:gd name="connsiteX4" fmla="*/ 1640840 w 1640840"/>
                <a:gd name="connsiteY4" fmla="*/ 1021969 h 1135521"/>
                <a:gd name="connsiteX5" fmla="*/ 1527288 w 1640840"/>
                <a:gd name="connsiteY5" fmla="*/ 1135521 h 1135521"/>
                <a:gd name="connsiteX6" fmla="*/ 113552 w 1640840"/>
                <a:gd name="connsiteY6" fmla="*/ 1135521 h 1135521"/>
                <a:gd name="connsiteX7" fmla="*/ 0 w 1640840"/>
                <a:gd name="connsiteY7" fmla="*/ 1021969 h 1135521"/>
                <a:gd name="connsiteX8" fmla="*/ 0 w 1640840"/>
                <a:gd name="connsiteY8" fmla="*/ 113552 h 1135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40840" h="1135521">
                  <a:moveTo>
                    <a:pt x="0" y="113552"/>
                  </a:moveTo>
                  <a:cubicBezTo>
                    <a:pt x="0" y="50839"/>
                    <a:pt x="50839" y="0"/>
                    <a:pt x="113552" y="0"/>
                  </a:cubicBezTo>
                  <a:lnTo>
                    <a:pt x="1527288" y="0"/>
                  </a:lnTo>
                  <a:cubicBezTo>
                    <a:pt x="1590001" y="0"/>
                    <a:pt x="1640840" y="50839"/>
                    <a:pt x="1640840" y="113552"/>
                  </a:cubicBezTo>
                  <a:lnTo>
                    <a:pt x="1640840" y="1021969"/>
                  </a:lnTo>
                  <a:cubicBezTo>
                    <a:pt x="1640840" y="1084682"/>
                    <a:pt x="1590001" y="1135521"/>
                    <a:pt x="1527288" y="1135521"/>
                  </a:cubicBezTo>
                  <a:lnTo>
                    <a:pt x="113552" y="1135521"/>
                  </a:lnTo>
                  <a:cubicBezTo>
                    <a:pt x="50839" y="1135521"/>
                    <a:pt x="0" y="1084682"/>
                    <a:pt x="0" y="1021969"/>
                  </a:cubicBezTo>
                  <a:lnTo>
                    <a:pt x="0" y="11355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1998" tIns="92313" rIns="111998" bIns="92313" numCol="1" spcCol="1270" anchor="ctr" anchorCtr="0">
              <a:noAutofit/>
            </a:bodyPr>
            <a:lstStyle/>
            <a:p>
              <a:pPr marL="0" lvl="0" indent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100" kern="1200" dirty="0"/>
                <a:t>$4.23 Billion</a:t>
              </a: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C36D3DA-229D-47E5-9BE0-95BE638C0805}"/>
                </a:ext>
              </a:extLst>
            </p:cNvPr>
            <p:cNvSpPr/>
            <p:nvPr/>
          </p:nvSpPr>
          <p:spPr>
            <a:xfrm>
              <a:off x="4344892" y="5526380"/>
              <a:ext cx="1640840" cy="1135521"/>
            </a:xfrm>
            <a:custGeom>
              <a:avLst/>
              <a:gdLst>
                <a:gd name="connsiteX0" fmla="*/ 0 w 1640840"/>
                <a:gd name="connsiteY0" fmla="*/ 113552 h 1135521"/>
                <a:gd name="connsiteX1" fmla="*/ 113552 w 1640840"/>
                <a:gd name="connsiteY1" fmla="*/ 0 h 1135521"/>
                <a:gd name="connsiteX2" fmla="*/ 1527288 w 1640840"/>
                <a:gd name="connsiteY2" fmla="*/ 0 h 1135521"/>
                <a:gd name="connsiteX3" fmla="*/ 1640840 w 1640840"/>
                <a:gd name="connsiteY3" fmla="*/ 113552 h 1135521"/>
                <a:gd name="connsiteX4" fmla="*/ 1640840 w 1640840"/>
                <a:gd name="connsiteY4" fmla="*/ 1021969 h 1135521"/>
                <a:gd name="connsiteX5" fmla="*/ 1527288 w 1640840"/>
                <a:gd name="connsiteY5" fmla="*/ 1135521 h 1135521"/>
                <a:gd name="connsiteX6" fmla="*/ 113552 w 1640840"/>
                <a:gd name="connsiteY6" fmla="*/ 1135521 h 1135521"/>
                <a:gd name="connsiteX7" fmla="*/ 0 w 1640840"/>
                <a:gd name="connsiteY7" fmla="*/ 1021969 h 1135521"/>
                <a:gd name="connsiteX8" fmla="*/ 0 w 1640840"/>
                <a:gd name="connsiteY8" fmla="*/ 113552 h 1135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40840" h="1135521">
                  <a:moveTo>
                    <a:pt x="0" y="113552"/>
                  </a:moveTo>
                  <a:cubicBezTo>
                    <a:pt x="0" y="50839"/>
                    <a:pt x="50839" y="0"/>
                    <a:pt x="113552" y="0"/>
                  </a:cubicBezTo>
                  <a:lnTo>
                    <a:pt x="1527288" y="0"/>
                  </a:lnTo>
                  <a:cubicBezTo>
                    <a:pt x="1590001" y="0"/>
                    <a:pt x="1640840" y="50839"/>
                    <a:pt x="1640840" y="113552"/>
                  </a:cubicBezTo>
                  <a:lnTo>
                    <a:pt x="1640840" y="1021969"/>
                  </a:lnTo>
                  <a:cubicBezTo>
                    <a:pt x="1640840" y="1084682"/>
                    <a:pt x="1590001" y="1135521"/>
                    <a:pt x="1527288" y="1135521"/>
                  </a:cubicBezTo>
                  <a:lnTo>
                    <a:pt x="113552" y="1135521"/>
                  </a:lnTo>
                  <a:cubicBezTo>
                    <a:pt x="50839" y="1135521"/>
                    <a:pt x="0" y="1084682"/>
                    <a:pt x="0" y="1021969"/>
                  </a:cubicBezTo>
                  <a:lnTo>
                    <a:pt x="0" y="11355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1998" tIns="92313" rIns="111998" bIns="92313" numCol="1" spcCol="1270" anchor="ctr" anchorCtr="0">
              <a:noAutofit/>
            </a:bodyPr>
            <a:lstStyle/>
            <a:p>
              <a:pPr marL="0" lvl="0" indent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100" kern="1200" dirty="0"/>
                <a:t>$1.88 Billion</a:t>
              </a: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76F975B-C9EF-441D-9A0C-D49CBBC58352}"/>
                </a:ext>
              </a:extLst>
            </p:cNvPr>
            <p:cNvSpPr/>
            <p:nvPr/>
          </p:nvSpPr>
          <p:spPr>
            <a:xfrm>
              <a:off x="6549770" y="4216164"/>
              <a:ext cx="1640840" cy="1135521"/>
            </a:xfrm>
            <a:custGeom>
              <a:avLst/>
              <a:gdLst>
                <a:gd name="connsiteX0" fmla="*/ 0 w 1640840"/>
                <a:gd name="connsiteY0" fmla="*/ 113552 h 1135521"/>
                <a:gd name="connsiteX1" fmla="*/ 113552 w 1640840"/>
                <a:gd name="connsiteY1" fmla="*/ 0 h 1135521"/>
                <a:gd name="connsiteX2" fmla="*/ 1527288 w 1640840"/>
                <a:gd name="connsiteY2" fmla="*/ 0 h 1135521"/>
                <a:gd name="connsiteX3" fmla="*/ 1640840 w 1640840"/>
                <a:gd name="connsiteY3" fmla="*/ 113552 h 1135521"/>
                <a:gd name="connsiteX4" fmla="*/ 1640840 w 1640840"/>
                <a:gd name="connsiteY4" fmla="*/ 1021969 h 1135521"/>
                <a:gd name="connsiteX5" fmla="*/ 1527288 w 1640840"/>
                <a:gd name="connsiteY5" fmla="*/ 1135521 h 1135521"/>
                <a:gd name="connsiteX6" fmla="*/ 113552 w 1640840"/>
                <a:gd name="connsiteY6" fmla="*/ 1135521 h 1135521"/>
                <a:gd name="connsiteX7" fmla="*/ 0 w 1640840"/>
                <a:gd name="connsiteY7" fmla="*/ 1021969 h 1135521"/>
                <a:gd name="connsiteX8" fmla="*/ 0 w 1640840"/>
                <a:gd name="connsiteY8" fmla="*/ 113552 h 1135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40840" h="1135521">
                  <a:moveTo>
                    <a:pt x="0" y="113552"/>
                  </a:moveTo>
                  <a:cubicBezTo>
                    <a:pt x="0" y="50839"/>
                    <a:pt x="50839" y="0"/>
                    <a:pt x="113552" y="0"/>
                  </a:cubicBezTo>
                  <a:lnTo>
                    <a:pt x="1527288" y="0"/>
                  </a:lnTo>
                  <a:cubicBezTo>
                    <a:pt x="1590001" y="0"/>
                    <a:pt x="1640840" y="50839"/>
                    <a:pt x="1640840" y="113552"/>
                  </a:cubicBezTo>
                  <a:lnTo>
                    <a:pt x="1640840" y="1021969"/>
                  </a:lnTo>
                  <a:cubicBezTo>
                    <a:pt x="1640840" y="1084682"/>
                    <a:pt x="1590001" y="1135521"/>
                    <a:pt x="1527288" y="1135521"/>
                  </a:cubicBezTo>
                  <a:lnTo>
                    <a:pt x="113552" y="1135521"/>
                  </a:lnTo>
                  <a:cubicBezTo>
                    <a:pt x="50839" y="1135521"/>
                    <a:pt x="0" y="1084682"/>
                    <a:pt x="0" y="1021969"/>
                  </a:cubicBezTo>
                  <a:lnTo>
                    <a:pt x="0" y="11355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1998" tIns="92313" rIns="111998" bIns="92313" numCol="1" spcCol="1270" anchor="ctr" anchorCtr="0">
              <a:noAutofit/>
            </a:bodyPr>
            <a:lstStyle/>
            <a:p>
              <a:pPr marL="0" lvl="0" indent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100" kern="1200" dirty="0"/>
                <a:t>$699 Million</a:t>
              </a: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60DB79F-821D-4641-B713-A70A8B4DC405}"/>
                </a:ext>
              </a:extLst>
            </p:cNvPr>
            <p:cNvSpPr/>
            <p:nvPr/>
          </p:nvSpPr>
          <p:spPr>
            <a:xfrm>
              <a:off x="6549770" y="5526380"/>
              <a:ext cx="1640840" cy="1135521"/>
            </a:xfrm>
            <a:custGeom>
              <a:avLst/>
              <a:gdLst>
                <a:gd name="connsiteX0" fmla="*/ 0 w 1640840"/>
                <a:gd name="connsiteY0" fmla="*/ 113552 h 1135521"/>
                <a:gd name="connsiteX1" fmla="*/ 113552 w 1640840"/>
                <a:gd name="connsiteY1" fmla="*/ 0 h 1135521"/>
                <a:gd name="connsiteX2" fmla="*/ 1527288 w 1640840"/>
                <a:gd name="connsiteY2" fmla="*/ 0 h 1135521"/>
                <a:gd name="connsiteX3" fmla="*/ 1640840 w 1640840"/>
                <a:gd name="connsiteY3" fmla="*/ 113552 h 1135521"/>
                <a:gd name="connsiteX4" fmla="*/ 1640840 w 1640840"/>
                <a:gd name="connsiteY4" fmla="*/ 1021969 h 1135521"/>
                <a:gd name="connsiteX5" fmla="*/ 1527288 w 1640840"/>
                <a:gd name="connsiteY5" fmla="*/ 1135521 h 1135521"/>
                <a:gd name="connsiteX6" fmla="*/ 113552 w 1640840"/>
                <a:gd name="connsiteY6" fmla="*/ 1135521 h 1135521"/>
                <a:gd name="connsiteX7" fmla="*/ 0 w 1640840"/>
                <a:gd name="connsiteY7" fmla="*/ 1021969 h 1135521"/>
                <a:gd name="connsiteX8" fmla="*/ 0 w 1640840"/>
                <a:gd name="connsiteY8" fmla="*/ 113552 h 1135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40840" h="1135521">
                  <a:moveTo>
                    <a:pt x="0" y="113552"/>
                  </a:moveTo>
                  <a:cubicBezTo>
                    <a:pt x="0" y="50839"/>
                    <a:pt x="50839" y="0"/>
                    <a:pt x="113552" y="0"/>
                  </a:cubicBezTo>
                  <a:lnTo>
                    <a:pt x="1527288" y="0"/>
                  </a:lnTo>
                  <a:cubicBezTo>
                    <a:pt x="1590001" y="0"/>
                    <a:pt x="1640840" y="50839"/>
                    <a:pt x="1640840" y="113552"/>
                  </a:cubicBezTo>
                  <a:lnTo>
                    <a:pt x="1640840" y="1021969"/>
                  </a:lnTo>
                  <a:cubicBezTo>
                    <a:pt x="1640840" y="1084682"/>
                    <a:pt x="1590001" y="1135521"/>
                    <a:pt x="1527288" y="1135521"/>
                  </a:cubicBezTo>
                  <a:lnTo>
                    <a:pt x="113552" y="1135521"/>
                  </a:lnTo>
                  <a:cubicBezTo>
                    <a:pt x="50839" y="1135521"/>
                    <a:pt x="0" y="1084682"/>
                    <a:pt x="0" y="1021969"/>
                  </a:cubicBezTo>
                  <a:lnTo>
                    <a:pt x="0" y="11355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1998" tIns="92313" rIns="111998" bIns="92313" numCol="1" spcCol="1270" anchor="ctr" anchorCtr="0">
              <a:noAutofit/>
            </a:bodyPr>
            <a:lstStyle/>
            <a:p>
              <a:pPr marL="0" lvl="0" indent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100" kern="1200" dirty="0"/>
                <a:t>$222 Million</a:t>
              </a: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ECE1E1F8-6CED-4636-8DDE-B593D0B5F128}"/>
                </a:ext>
              </a:extLst>
            </p:cNvPr>
            <p:cNvSpPr/>
            <p:nvPr/>
          </p:nvSpPr>
          <p:spPr>
            <a:xfrm>
              <a:off x="9086119" y="4216164"/>
              <a:ext cx="1640840" cy="1135521"/>
            </a:xfrm>
            <a:custGeom>
              <a:avLst/>
              <a:gdLst>
                <a:gd name="connsiteX0" fmla="*/ 0 w 1640840"/>
                <a:gd name="connsiteY0" fmla="*/ 113552 h 1135521"/>
                <a:gd name="connsiteX1" fmla="*/ 113552 w 1640840"/>
                <a:gd name="connsiteY1" fmla="*/ 0 h 1135521"/>
                <a:gd name="connsiteX2" fmla="*/ 1527288 w 1640840"/>
                <a:gd name="connsiteY2" fmla="*/ 0 h 1135521"/>
                <a:gd name="connsiteX3" fmla="*/ 1640840 w 1640840"/>
                <a:gd name="connsiteY3" fmla="*/ 113552 h 1135521"/>
                <a:gd name="connsiteX4" fmla="*/ 1640840 w 1640840"/>
                <a:gd name="connsiteY4" fmla="*/ 1021969 h 1135521"/>
                <a:gd name="connsiteX5" fmla="*/ 1527288 w 1640840"/>
                <a:gd name="connsiteY5" fmla="*/ 1135521 h 1135521"/>
                <a:gd name="connsiteX6" fmla="*/ 113552 w 1640840"/>
                <a:gd name="connsiteY6" fmla="*/ 1135521 h 1135521"/>
                <a:gd name="connsiteX7" fmla="*/ 0 w 1640840"/>
                <a:gd name="connsiteY7" fmla="*/ 1021969 h 1135521"/>
                <a:gd name="connsiteX8" fmla="*/ 0 w 1640840"/>
                <a:gd name="connsiteY8" fmla="*/ 113552 h 1135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40840" h="1135521">
                  <a:moveTo>
                    <a:pt x="0" y="113552"/>
                  </a:moveTo>
                  <a:cubicBezTo>
                    <a:pt x="0" y="50839"/>
                    <a:pt x="50839" y="0"/>
                    <a:pt x="113552" y="0"/>
                  </a:cubicBezTo>
                  <a:lnTo>
                    <a:pt x="1527288" y="0"/>
                  </a:lnTo>
                  <a:cubicBezTo>
                    <a:pt x="1590001" y="0"/>
                    <a:pt x="1640840" y="50839"/>
                    <a:pt x="1640840" y="113552"/>
                  </a:cubicBezTo>
                  <a:lnTo>
                    <a:pt x="1640840" y="1021969"/>
                  </a:lnTo>
                  <a:cubicBezTo>
                    <a:pt x="1640840" y="1084682"/>
                    <a:pt x="1590001" y="1135521"/>
                    <a:pt x="1527288" y="1135521"/>
                  </a:cubicBezTo>
                  <a:lnTo>
                    <a:pt x="113552" y="1135521"/>
                  </a:lnTo>
                  <a:cubicBezTo>
                    <a:pt x="50839" y="1135521"/>
                    <a:pt x="0" y="1084682"/>
                    <a:pt x="0" y="1021969"/>
                  </a:cubicBezTo>
                  <a:lnTo>
                    <a:pt x="0" y="11355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1998" tIns="92313" rIns="111998" bIns="92313" numCol="1" spcCol="1270" anchor="ctr" anchorCtr="0">
              <a:noAutofit/>
            </a:bodyPr>
            <a:lstStyle/>
            <a:p>
              <a:pPr marL="0" lvl="0" indent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100" kern="1200" dirty="0"/>
                <a:t>$957 Million</a:t>
              </a: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CD684EA0-E96C-4289-891E-1128EDB18589}"/>
                </a:ext>
              </a:extLst>
            </p:cNvPr>
            <p:cNvSpPr/>
            <p:nvPr/>
          </p:nvSpPr>
          <p:spPr>
            <a:xfrm>
              <a:off x="9086119" y="5526380"/>
              <a:ext cx="1640840" cy="1135521"/>
            </a:xfrm>
            <a:custGeom>
              <a:avLst/>
              <a:gdLst>
                <a:gd name="connsiteX0" fmla="*/ 0 w 1640840"/>
                <a:gd name="connsiteY0" fmla="*/ 113552 h 1135521"/>
                <a:gd name="connsiteX1" fmla="*/ 113552 w 1640840"/>
                <a:gd name="connsiteY1" fmla="*/ 0 h 1135521"/>
                <a:gd name="connsiteX2" fmla="*/ 1527288 w 1640840"/>
                <a:gd name="connsiteY2" fmla="*/ 0 h 1135521"/>
                <a:gd name="connsiteX3" fmla="*/ 1640840 w 1640840"/>
                <a:gd name="connsiteY3" fmla="*/ 113552 h 1135521"/>
                <a:gd name="connsiteX4" fmla="*/ 1640840 w 1640840"/>
                <a:gd name="connsiteY4" fmla="*/ 1021969 h 1135521"/>
                <a:gd name="connsiteX5" fmla="*/ 1527288 w 1640840"/>
                <a:gd name="connsiteY5" fmla="*/ 1135521 h 1135521"/>
                <a:gd name="connsiteX6" fmla="*/ 113552 w 1640840"/>
                <a:gd name="connsiteY6" fmla="*/ 1135521 h 1135521"/>
                <a:gd name="connsiteX7" fmla="*/ 0 w 1640840"/>
                <a:gd name="connsiteY7" fmla="*/ 1021969 h 1135521"/>
                <a:gd name="connsiteX8" fmla="*/ 0 w 1640840"/>
                <a:gd name="connsiteY8" fmla="*/ 113552 h 1135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40840" h="1135521">
                  <a:moveTo>
                    <a:pt x="0" y="113552"/>
                  </a:moveTo>
                  <a:cubicBezTo>
                    <a:pt x="0" y="50839"/>
                    <a:pt x="50839" y="0"/>
                    <a:pt x="113552" y="0"/>
                  </a:cubicBezTo>
                  <a:lnTo>
                    <a:pt x="1527288" y="0"/>
                  </a:lnTo>
                  <a:cubicBezTo>
                    <a:pt x="1590001" y="0"/>
                    <a:pt x="1640840" y="50839"/>
                    <a:pt x="1640840" y="113552"/>
                  </a:cubicBezTo>
                  <a:lnTo>
                    <a:pt x="1640840" y="1021969"/>
                  </a:lnTo>
                  <a:cubicBezTo>
                    <a:pt x="1640840" y="1084682"/>
                    <a:pt x="1590001" y="1135521"/>
                    <a:pt x="1527288" y="1135521"/>
                  </a:cubicBezTo>
                  <a:lnTo>
                    <a:pt x="113552" y="1135521"/>
                  </a:lnTo>
                  <a:cubicBezTo>
                    <a:pt x="50839" y="1135521"/>
                    <a:pt x="0" y="1084682"/>
                    <a:pt x="0" y="1021969"/>
                  </a:cubicBezTo>
                  <a:lnTo>
                    <a:pt x="0" y="11355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1998" tIns="92313" rIns="111998" bIns="92313" numCol="1" spcCol="1270" anchor="ctr" anchorCtr="0">
              <a:noAutofit/>
            </a:bodyPr>
            <a:lstStyle/>
            <a:p>
              <a:pPr marL="0" lvl="0" indent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100" kern="1200" dirty="0"/>
                <a:t>$463 Million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4956099E-4AC2-4F60-80BB-7FB3E5B855ED}"/>
                </a:ext>
              </a:extLst>
            </p:cNvPr>
            <p:cNvSpPr txBox="1"/>
            <p:nvPr/>
          </p:nvSpPr>
          <p:spPr>
            <a:xfrm>
              <a:off x="96822" y="4385042"/>
              <a:ext cx="184091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Total Spending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DDE6019C-E19D-422D-B27C-05EC5058AF0A}"/>
                </a:ext>
              </a:extLst>
            </p:cNvPr>
            <p:cNvSpPr txBox="1"/>
            <p:nvPr/>
          </p:nvSpPr>
          <p:spPr>
            <a:xfrm>
              <a:off x="96822" y="5470101"/>
              <a:ext cx="184091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APM 2  Eligible Members</a:t>
              </a:r>
            </a:p>
          </p:txBody>
        </p: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53A3D38E-372A-4FCE-B06B-B161B714A3CE}"/>
                </a:ext>
              </a:extLst>
            </p:cNvPr>
            <p:cNvCxnSpPr>
              <a:cxnSpLocks/>
            </p:cNvCxnSpPr>
            <p:nvPr/>
          </p:nvCxnSpPr>
          <p:spPr>
            <a:xfrm>
              <a:off x="291694" y="5430687"/>
              <a:ext cx="1112217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8720E1D3-8F8C-4EFC-B889-920C1E77FB6A}"/>
              </a:ext>
            </a:extLst>
          </p:cNvPr>
          <p:cNvSpPr/>
          <p:nvPr/>
        </p:nvSpPr>
        <p:spPr>
          <a:xfrm>
            <a:off x="1836920" y="2248347"/>
            <a:ext cx="2260506" cy="6443823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1800" b="1" dirty="0">
                <a:solidFill>
                  <a:srgbClr val="92D050"/>
                </a:solidFill>
              </a:rPr>
              <a:t>Chronic Conditions best matches the criteria!</a:t>
            </a:r>
          </a:p>
        </p:txBody>
      </p:sp>
    </p:spTree>
    <p:extLst>
      <p:ext uri="{BB962C8B-B14F-4D97-AF65-F5344CB8AC3E}">
        <p14:creationId xmlns:p14="http://schemas.microsoft.com/office/powerpoint/2010/main" val="1240618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B3CA2-47F1-42F2-A96E-B5A89B20A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Gainsharing Final Details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EE59D63-877A-480C-A76D-88628B8A92D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11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E0445-161A-49FC-B4E3-C814F090C4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5000" y="1980114"/>
            <a:ext cx="11734800" cy="5486398"/>
          </a:xfrm>
        </p:spPr>
        <p:txBody>
          <a:bodyPr anchor="t"/>
          <a:lstStyle/>
          <a:p>
            <a:pPr marL="800100" indent="-571500" algn="l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We are focused on (</a:t>
            </a:r>
            <a:r>
              <a:rPr lang="en-US" dirty="0">
                <a:solidFill>
                  <a:schemeClr val="tx1"/>
                </a:solidFill>
              </a:rPr>
              <a:t>13) chronic conditions with consideration given to comorbidities including behavioral health and SUD conditions. </a:t>
            </a:r>
          </a:p>
          <a:p>
            <a:pPr marL="800100" indent="-571500" algn="l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HCPF/Optumas will aggregate the thresholds for the </a:t>
            </a:r>
            <a:r>
              <a:rPr lang="en-US" dirty="0">
                <a:solidFill>
                  <a:schemeClr val="tx1"/>
                </a:solidFill>
              </a:rPr>
              <a:t>13</a:t>
            </a:r>
            <a:r>
              <a:rPr lang="en-US" dirty="0"/>
              <a:t> chronic conditions for each PCMP.</a:t>
            </a:r>
          </a:p>
          <a:p>
            <a:pPr marL="800100" indent="-571500" algn="l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Each PCMP would have their own threshold predicated on their specific member panel: distribution of chronic conditions and provider-specific morbidity adjustment (risk adjustment)</a:t>
            </a:r>
          </a:p>
          <a:p>
            <a:pPr marL="800100" indent="-571500" algn="l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Upside-only gainsharing with savings shared 50/50</a:t>
            </a:r>
          </a:p>
          <a:p>
            <a:pPr marL="800100" indent="-571500" algn="l">
              <a:buSzPct val="100000"/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05269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B3CA2-47F1-42F2-A96E-B5A89B20A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Adjustment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EE59D63-877A-480C-A76D-88628B8A92D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12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E0445-161A-49FC-B4E3-C814F090C4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5000" y="1980114"/>
            <a:ext cx="11734800" cy="5486398"/>
          </a:xfrm>
        </p:spPr>
        <p:txBody>
          <a:bodyPr anchor="t"/>
          <a:lstStyle/>
          <a:p>
            <a:pPr marL="800100" indent="-571500" algn="l">
              <a:buSzPct val="100000"/>
              <a:buFont typeface="Arial" panose="020B0604020202020204" pitchFamily="34" charset="0"/>
              <a:buChar char="•"/>
            </a:pPr>
            <a:r>
              <a:rPr lang="en-US" sz="3400" dirty="0"/>
              <a:t>The average cost of specific episodes will vary based on specific risk factors identified through variance analyses. Each PCMP’s aggregate threshold will be risk-adjusted using the following factors:</a:t>
            </a:r>
          </a:p>
          <a:p>
            <a:pPr marL="1714500" lvl="2" indent="-571500">
              <a:spcBef>
                <a:spcPts val="1200"/>
              </a:spcBef>
              <a:buSzPct val="100000"/>
              <a:buFont typeface="Courier New" panose="02070309020205020404" pitchFamily="49" charset="0"/>
              <a:buChar char="o"/>
            </a:pPr>
            <a:r>
              <a:rPr lang="en-US" i="1" u="sng" dirty="0">
                <a:solidFill>
                  <a:schemeClr val="tx1"/>
                </a:solidFill>
              </a:rPr>
              <a:t>Population type </a:t>
            </a:r>
            <a:r>
              <a:rPr lang="en-US" dirty="0">
                <a:solidFill>
                  <a:schemeClr val="tx1"/>
                </a:solidFill>
              </a:rPr>
              <a:t>– Optumas has developed a COA relativity factor to reflect this observed variance</a:t>
            </a:r>
          </a:p>
          <a:p>
            <a:pPr marL="1714500" lvl="2" indent="-571500">
              <a:spcBef>
                <a:spcPts val="1200"/>
              </a:spcBef>
              <a:buSzPct val="100000"/>
              <a:buFont typeface="Courier New" panose="02070309020205020404" pitchFamily="49" charset="0"/>
              <a:buChar char="o"/>
            </a:pPr>
            <a:r>
              <a:rPr lang="en-US" i="1" u="sng" dirty="0">
                <a:solidFill>
                  <a:schemeClr val="tx1"/>
                </a:solidFill>
              </a:rPr>
              <a:t>Gender</a:t>
            </a:r>
            <a:r>
              <a:rPr lang="en-US" dirty="0">
                <a:solidFill>
                  <a:schemeClr val="tx1"/>
                </a:solidFill>
              </a:rPr>
              <a:t> - Optumas has developed a gender factor to be used to project each member’s expected episode cost</a:t>
            </a:r>
          </a:p>
          <a:p>
            <a:pPr marL="1714500" lvl="2" indent="-571500">
              <a:spcBef>
                <a:spcPts val="1200"/>
              </a:spcBef>
              <a:buSzPct val="100000"/>
              <a:buFont typeface="Courier New" panose="02070309020205020404" pitchFamily="49" charset="0"/>
              <a:buChar char="o"/>
            </a:pPr>
            <a:r>
              <a:rPr lang="en-US" i="1" u="sng" dirty="0">
                <a:solidFill>
                  <a:schemeClr val="tx1"/>
                </a:solidFill>
              </a:rPr>
              <a:t>Co-morbidity</a:t>
            </a:r>
            <a:r>
              <a:rPr lang="en-US" dirty="0">
                <a:solidFill>
                  <a:schemeClr val="tx1"/>
                </a:solidFill>
              </a:rPr>
              <a:t> – Optumas has developed co-morbidity factors to reflect the fact that members with more chronic conditions tend to have higher cost episodes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1040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B3CA2-47F1-42F2-A96E-B5A89B20A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Episode Attribution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EE59D63-877A-480C-A76D-88628B8A92D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13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E0445-161A-49FC-B4E3-C814F090C4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5000" y="2241371"/>
            <a:ext cx="11734800" cy="5486398"/>
          </a:xfrm>
        </p:spPr>
        <p:txBody>
          <a:bodyPr anchor="t"/>
          <a:lstStyle/>
          <a:p>
            <a:pPr marL="800100" indent="-571500" algn="l">
              <a:buSzPct val="100000"/>
              <a:buFont typeface="Arial" panose="020B0604020202020204" pitchFamily="34" charset="0"/>
              <a:buChar char="•"/>
            </a:pPr>
            <a:r>
              <a:rPr lang="en-US" sz="3400" dirty="0"/>
              <a:t>A practice’s threshold will be informed by members that are attributed to the practice and have an existing chronic condition prior to the contract period.</a:t>
            </a:r>
          </a:p>
          <a:p>
            <a:pPr marL="228600" indent="0" algn="l">
              <a:buSzPct val="100000"/>
            </a:pPr>
            <a:endParaRPr lang="en-US" sz="3400" dirty="0"/>
          </a:p>
          <a:p>
            <a:pPr marL="685800" indent="-457200" algn="l">
              <a:buSzPct val="100000"/>
              <a:buFont typeface="Arial" panose="020B0604020202020204" pitchFamily="34" charset="0"/>
              <a:buChar char="•"/>
            </a:pPr>
            <a:r>
              <a:rPr lang="en-US" sz="3400" dirty="0"/>
              <a:t>This is based upon policy that was informed by stakeholder input. It addresses the concern that it takes a provider time to develop a relationship and treatment plan for new chronic members and or members with new chronic conditions.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707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AB9D23B-EA01-434B-958B-CFB32A8BE5E6}"/>
              </a:ext>
            </a:extLst>
          </p:cNvPr>
          <p:cNvCxnSpPr>
            <a:cxnSpLocks/>
          </p:cNvCxnSpPr>
          <p:nvPr/>
        </p:nvCxnSpPr>
        <p:spPr bwMode="auto">
          <a:xfrm>
            <a:off x="2431205" y="5033665"/>
            <a:ext cx="4572000" cy="0"/>
          </a:xfrm>
          <a:prstGeom prst="line">
            <a:avLst/>
          </a:prstGeom>
          <a:solidFill>
            <a:srgbClr val="14943F"/>
          </a:solidFill>
          <a:ln w="57150" cap="flat" cmpd="sng" algn="ctr">
            <a:solidFill>
              <a:schemeClr val="tx1">
                <a:lumMod val="75000"/>
                <a:lumOff val="25000"/>
              </a:schemeClr>
            </a:solidFill>
            <a:prstDash val="sysDot"/>
            <a:miter lim="0"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709C7D7-387D-462E-89DB-C7ADDC6ECEFB}"/>
              </a:ext>
            </a:extLst>
          </p:cNvPr>
          <p:cNvCxnSpPr>
            <a:cxnSpLocks/>
          </p:cNvCxnSpPr>
          <p:nvPr/>
        </p:nvCxnSpPr>
        <p:spPr bwMode="auto">
          <a:xfrm>
            <a:off x="2431205" y="3497997"/>
            <a:ext cx="4572000" cy="0"/>
          </a:xfrm>
          <a:prstGeom prst="line">
            <a:avLst/>
          </a:prstGeom>
          <a:solidFill>
            <a:srgbClr val="14943F"/>
          </a:solidFill>
          <a:ln w="57150" cap="flat" cmpd="sng" algn="ctr">
            <a:solidFill>
              <a:schemeClr val="tx1">
                <a:lumMod val="75000"/>
                <a:lumOff val="25000"/>
              </a:schemeClr>
            </a:solidFill>
            <a:prstDash val="sysDot"/>
            <a:miter lim="0"/>
            <a:headEnd type="none" w="med" len="med"/>
            <a:tailEnd type="none" w="med" len="med"/>
          </a:ln>
          <a:effectLst/>
        </p:spPr>
      </p:cxn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41FD2652-11D4-4A59-BF87-7378866926AF}"/>
              </a:ext>
            </a:extLst>
          </p:cNvPr>
          <p:cNvGraphicFramePr/>
          <p:nvPr/>
        </p:nvGraphicFramePr>
        <p:xfrm>
          <a:off x="2247468" y="1676400"/>
          <a:ext cx="4712124" cy="57799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D5F02CE-DE86-4CAF-A96C-606C283B4163}"/>
              </a:ext>
            </a:extLst>
          </p:cNvPr>
          <p:cNvCxnSpPr>
            <a:cxnSpLocks/>
          </p:cNvCxnSpPr>
          <p:nvPr/>
        </p:nvCxnSpPr>
        <p:spPr bwMode="auto">
          <a:xfrm flipV="1">
            <a:off x="1815354" y="2209800"/>
            <a:ext cx="0" cy="4718755"/>
          </a:xfrm>
          <a:prstGeom prst="straightConnector1">
            <a:avLst/>
          </a:prstGeom>
          <a:solidFill>
            <a:srgbClr val="14943F"/>
          </a:solidFill>
          <a:ln w="5715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0"/>
            <a:headEnd type="none" w="med" len="med"/>
            <a:tailEnd type="triangle"/>
          </a:ln>
          <a:effectLst/>
        </p:spPr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31A036B-FE5E-4B5D-A9CF-92B0A0C359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8E71DEA-C72C-42CF-90F7-E467E0733BC8}" type="slidenum">
              <a:rPr kumimoji="0" lang="en-US" sz="135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itchFamily="-100" charset="0"/>
                <a:sym typeface="Trebuchet MS" pitchFamily="-100" charset="0"/>
              </a:rPr>
              <a:pPr marL="0" marR="0" lvl="0" indent="0" algn="r" defTabSz="584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35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itchFamily="-100" charset="0"/>
              <a:sym typeface="Trebuchet MS" pitchFamily="-100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B9F6AD0-E7A2-4C81-89D7-D5FEB802A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Incentive (Shared Savings) Payments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595630C-F1B0-4E0F-AA19-1D485CAF2AA1}"/>
              </a:ext>
            </a:extLst>
          </p:cNvPr>
          <p:cNvSpPr txBox="1"/>
          <p:nvPr/>
        </p:nvSpPr>
        <p:spPr>
          <a:xfrm>
            <a:off x="7056092" y="3313331"/>
            <a:ext cx="2919389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l" defTabSz="779050" rtl="0" eaLnBrk="1" fontAlgn="base" latinLnBrk="0" hangingPunct="1">
              <a:lnSpc>
                <a:spcPct val="100000"/>
              </a:lnSpc>
              <a:spcBef>
                <a:spcPts val="1024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all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Trebuchet MS"/>
                <a:sym typeface="Trebuchet MS" pitchFamily="-100" charset="0"/>
              </a:rPr>
              <a:t>Acceptable Threshold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392E4E8-DBA2-4E2E-974C-A216A8AD7C7F}"/>
              </a:ext>
            </a:extLst>
          </p:cNvPr>
          <p:cNvSpPr txBox="1"/>
          <p:nvPr/>
        </p:nvSpPr>
        <p:spPr>
          <a:xfrm>
            <a:off x="7056092" y="4848999"/>
            <a:ext cx="3163045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l" defTabSz="779050" rtl="0" eaLnBrk="1" fontAlgn="base" latinLnBrk="0" hangingPunct="1">
              <a:lnSpc>
                <a:spcPct val="100000"/>
              </a:lnSpc>
              <a:spcBef>
                <a:spcPts val="1024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all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Trebuchet MS"/>
                <a:sym typeface="Trebuchet MS" pitchFamily="-100" charset="0"/>
              </a:rPr>
              <a:t>Commendable Threshold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4E49E3D-E409-4589-B36E-8AEC09277426}"/>
              </a:ext>
            </a:extLst>
          </p:cNvPr>
          <p:cNvSpPr txBox="1"/>
          <p:nvPr/>
        </p:nvSpPr>
        <p:spPr>
          <a:xfrm rot="16200000">
            <a:off x="805021" y="4243190"/>
            <a:ext cx="20574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779050" rtl="0" eaLnBrk="1" fontAlgn="base" latinLnBrk="0" hangingPunct="1">
              <a:lnSpc>
                <a:spcPct val="100000"/>
              </a:lnSpc>
              <a:spcBef>
                <a:spcPts val="1024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all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Trebuchet MS"/>
                <a:sym typeface="Trebuchet MS" pitchFamily="-100" charset="0"/>
              </a:rPr>
              <a:t>Average Cost Per Episode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7D57760-CF4F-487D-9106-250A95473BC7}"/>
              </a:ext>
            </a:extLst>
          </p:cNvPr>
          <p:cNvSpPr txBox="1"/>
          <p:nvPr/>
        </p:nvSpPr>
        <p:spPr>
          <a:xfrm>
            <a:off x="8026400" y="3810000"/>
            <a:ext cx="411480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779050" rtl="0" eaLnBrk="1" fontAlgn="base" latinLnBrk="0" hangingPunct="1">
              <a:lnSpc>
                <a:spcPct val="100000"/>
              </a:lnSpc>
              <a:spcBef>
                <a:spcPts val="1024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1970"/>
                </a:solidFill>
                <a:effectLst/>
                <a:uLnTx/>
                <a:uFillTx/>
                <a:latin typeface="Trebuchet MS"/>
                <a:sym typeface="Trebuchet MS" pitchFamily="-100" charset="0"/>
              </a:rPr>
              <a:t>If average cost between acceptable and commendable (MSR), no change in payment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B8A1D2A-F610-44B9-8DFD-585889A6D6FF}"/>
              </a:ext>
            </a:extLst>
          </p:cNvPr>
          <p:cNvSpPr txBox="1"/>
          <p:nvPr/>
        </p:nvSpPr>
        <p:spPr>
          <a:xfrm>
            <a:off x="8026400" y="5325070"/>
            <a:ext cx="411480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779050" rtl="0" eaLnBrk="1" fontAlgn="base" latinLnBrk="0" hangingPunct="1">
              <a:lnSpc>
                <a:spcPct val="100000"/>
              </a:lnSpc>
              <a:spcBef>
                <a:spcPts val="1024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245D38">
                    <a:lumMod val="50000"/>
                  </a:srgbClr>
                </a:solidFill>
                <a:effectLst/>
                <a:uLnTx/>
                <a:uFillTx/>
                <a:latin typeface="Trebuchet MS"/>
                <a:sym typeface="Trebuchet MS" pitchFamily="-100" charset="0"/>
              </a:rPr>
              <a:t>If average cost below commendable and quality metrics met,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rebuchet MS"/>
                <a:sym typeface="Trebuchet MS" pitchFamily="-100" charset="0"/>
              </a:rPr>
              <a:t>shared savings at 50%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245D38">
                  <a:lumMod val="50000"/>
                </a:srgbClr>
              </a:solidFill>
              <a:effectLst/>
              <a:uLnTx/>
              <a:uFillTx/>
              <a:latin typeface="Trebuchet MS"/>
              <a:sym typeface="Trebuchet MS" pitchFamily="-100" charset="0"/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C4223529-7535-4A1B-B9AF-6C45D49FE600}"/>
              </a:ext>
            </a:extLst>
          </p:cNvPr>
          <p:cNvCxnSpPr>
            <a:cxnSpLocks/>
          </p:cNvCxnSpPr>
          <p:nvPr/>
        </p:nvCxnSpPr>
        <p:spPr bwMode="auto">
          <a:xfrm flipV="1">
            <a:off x="7645400" y="3852565"/>
            <a:ext cx="0" cy="838200"/>
          </a:xfrm>
          <a:prstGeom prst="straightConnector1">
            <a:avLst/>
          </a:prstGeom>
          <a:solidFill>
            <a:srgbClr val="14943F"/>
          </a:solidFill>
          <a:ln w="76200" cap="flat" cmpd="sng" algn="ctr">
            <a:solidFill>
              <a:schemeClr val="accent1">
                <a:lumMod val="75000"/>
              </a:schemeClr>
            </a:solidFill>
            <a:prstDash val="solid"/>
            <a:miter lim="0"/>
            <a:headEnd type="triangle" w="med" len="med"/>
            <a:tailEnd type="triangle" w="med" len="med"/>
          </a:ln>
          <a:effectLst/>
        </p:spPr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7836D1C1-9F12-405D-9C30-77FA4D8E37C2}"/>
              </a:ext>
            </a:extLst>
          </p:cNvPr>
          <p:cNvCxnSpPr>
            <a:cxnSpLocks/>
          </p:cNvCxnSpPr>
          <p:nvPr/>
        </p:nvCxnSpPr>
        <p:spPr bwMode="auto">
          <a:xfrm flipV="1">
            <a:off x="7645400" y="5410201"/>
            <a:ext cx="0" cy="761999"/>
          </a:xfrm>
          <a:prstGeom prst="straightConnector1">
            <a:avLst/>
          </a:prstGeom>
          <a:solidFill>
            <a:srgbClr val="14943F"/>
          </a:solidFill>
          <a:ln w="76200" cap="flat" cmpd="sng" algn="ctr">
            <a:solidFill>
              <a:schemeClr val="accent2">
                <a:lumMod val="50000"/>
              </a:schemeClr>
            </a:solidFill>
            <a:prstDash val="solid"/>
            <a:miter lim="0"/>
            <a:headEnd type="triangl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92349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 uiExpand="1">
        <p:bldSub>
          <a:bldChart bld="seriesEl"/>
        </p:bldSub>
      </p:bldGraphic>
      <p:bldP spid="21" grpId="0" uiExpand="1"/>
      <p:bldP spid="22" grpId="0" uiExpan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60"/>
          <p:cNvSpPr/>
          <p:nvPr/>
        </p:nvSpPr>
        <p:spPr>
          <a:xfrm>
            <a:off x="6904356" y="3436659"/>
            <a:ext cx="1013333" cy="959573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7529" tIns="48747" rIns="97529" bIns="48747" anchor="ctr" anchorCtr="0">
            <a:noAutofit/>
          </a:bodyPr>
          <a:lstStyle/>
          <a:p>
            <a:pPr algn="ctr"/>
            <a:endParaRPr sz="1991">
              <a:solidFill>
                <a:schemeClr val="dk1"/>
              </a:solidFill>
            </a:endParaRPr>
          </a:p>
        </p:txBody>
      </p:sp>
      <p:sp>
        <p:nvSpPr>
          <p:cNvPr id="592" name="Google Shape;592;p60"/>
          <p:cNvSpPr/>
          <p:nvPr/>
        </p:nvSpPr>
        <p:spPr>
          <a:xfrm>
            <a:off x="4732965" y="3440511"/>
            <a:ext cx="1013333" cy="959573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7529" tIns="48747" rIns="97529" bIns="48747" anchor="ctr" anchorCtr="0">
            <a:noAutofit/>
          </a:bodyPr>
          <a:lstStyle/>
          <a:p>
            <a:pPr algn="ctr"/>
            <a:endParaRPr sz="1991">
              <a:solidFill>
                <a:schemeClr val="dk1"/>
              </a:solidFill>
            </a:endParaRPr>
          </a:p>
        </p:txBody>
      </p:sp>
      <p:sp>
        <p:nvSpPr>
          <p:cNvPr id="593" name="Google Shape;593;p60"/>
          <p:cNvSpPr/>
          <p:nvPr/>
        </p:nvSpPr>
        <p:spPr>
          <a:xfrm>
            <a:off x="2788961" y="3434567"/>
            <a:ext cx="1013333" cy="959573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7529" tIns="48747" rIns="97529" bIns="48747" anchor="ctr" anchorCtr="0">
            <a:noAutofit/>
          </a:bodyPr>
          <a:lstStyle/>
          <a:p>
            <a:pPr algn="ctr"/>
            <a:endParaRPr sz="1991">
              <a:solidFill>
                <a:schemeClr val="dk1"/>
              </a:solidFill>
            </a:endParaRPr>
          </a:p>
        </p:txBody>
      </p:sp>
      <p:sp>
        <p:nvSpPr>
          <p:cNvPr id="594" name="Google Shape;594;p60"/>
          <p:cNvSpPr txBox="1">
            <a:spLocks noGrp="1"/>
          </p:cNvSpPr>
          <p:nvPr>
            <p:ph type="title"/>
          </p:nvPr>
        </p:nvSpPr>
        <p:spPr>
          <a:xfrm>
            <a:off x="609585" y="1634364"/>
            <a:ext cx="8585813" cy="741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8747" rIns="0" bIns="48747" anchor="b" anchorCtr="0">
            <a:noAutofit/>
          </a:bodyPr>
          <a:lstStyle/>
          <a:p>
            <a:pPr>
              <a:buSzPts val="2700"/>
            </a:pPr>
            <a:r>
              <a:rPr lang="en"/>
              <a:t>Current Chronic Conditions</a:t>
            </a:r>
            <a:endParaRPr/>
          </a:p>
        </p:txBody>
      </p:sp>
      <p:sp>
        <p:nvSpPr>
          <p:cNvPr id="595" name="Google Shape;595;p60"/>
          <p:cNvSpPr txBox="1">
            <a:spLocks noGrp="1"/>
          </p:cNvSpPr>
          <p:nvPr>
            <p:ph type="sldNum" idx="4294967295"/>
          </p:nvPr>
        </p:nvSpPr>
        <p:spPr>
          <a:xfrm>
            <a:off x="11367988" y="8100975"/>
            <a:ext cx="1289387" cy="389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8747" rIns="0" bIns="48747" anchor="ctr" anchorCtr="0">
            <a:noAutofit/>
          </a:bodyPr>
          <a:lstStyle/>
          <a:p>
            <a:fld id="{00000000-1234-1234-1234-123412341234}" type="slidenum">
              <a:rPr lang="en"/>
              <a:pPr/>
              <a:t>15</a:t>
            </a:fld>
            <a:endParaRPr/>
          </a:p>
        </p:txBody>
      </p:sp>
      <p:sp>
        <p:nvSpPr>
          <p:cNvPr id="596" name="Google Shape;596;p60"/>
          <p:cNvSpPr txBox="1">
            <a:spLocks noGrp="1"/>
          </p:cNvSpPr>
          <p:nvPr>
            <p:ph type="body" idx="2"/>
          </p:nvPr>
        </p:nvSpPr>
        <p:spPr>
          <a:xfrm rot="10800000" flipH="1">
            <a:off x="784903" y="9854491"/>
            <a:ext cx="11447467" cy="4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8747" rIns="0" bIns="48747" anchor="t" anchorCtr="0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597" name="Google Shape;597;p60"/>
          <p:cNvSpPr txBox="1"/>
          <p:nvPr/>
        </p:nvSpPr>
        <p:spPr>
          <a:xfrm>
            <a:off x="609600" y="4499011"/>
            <a:ext cx="1207893" cy="328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529" tIns="48747" rIns="97529" bIns="48747" anchor="t" anchorCtr="0">
            <a:noAutofit/>
          </a:bodyPr>
          <a:lstStyle/>
          <a:p>
            <a:pPr algn="ctr"/>
            <a:r>
              <a:rPr lang="en" sz="1564" b="1">
                <a:solidFill>
                  <a:schemeClr val="accent1"/>
                </a:solidFill>
              </a:rPr>
              <a:t>Cardiac</a:t>
            </a:r>
            <a:endParaRPr sz="1564"/>
          </a:p>
        </p:txBody>
      </p:sp>
      <p:cxnSp>
        <p:nvCxnSpPr>
          <p:cNvPr id="598" name="Google Shape;598;p60"/>
          <p:cNvCxnSpPr/>
          <p:nvPr/>
        </p:nvCxnSpPr>
        <p:spPr>
          <a:xfrm>
            <a:off x="1722550" y="3914197"/>
            <a:ext cx="1041067" cy="0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599" name="Google Shape;599;p60"/>
          <p:cNvSpPr txBox="1"/>
          <p:nvPr/>
        </p:nvSpPr>
        <p:spPr>
          <a:xfrm>
            <a:off x="2567502" y="4512604"/>
            <a:ext cx="1456213" cy="328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529" tIns="48747" rIns="97529" bIns="48747" anchor="t" anchorCtr="0">
            <a:noAutofit/>
          </a:bodyPr>
          <a:lstStyle/>
          <a:p>
            <a:pPr algn="ctr"/>
            <a:r>
              <a:rPr lang="en" sz="1564" b="1">
                <a:solidFill>
                  <a:schemeClr val="accent1"/>
                </a:solidFill>
              </a:rPr>
              <a:t>Orthopedic</a:t>
            </a:r>
            <a:endParaRPr sz="1564"/>
          </a:p>
        </p:txBody>
      </p:sp>
      <p:sp>
        <p:nvSpPr>
          <p:cNvPr id="600" name="Google Shape;600;p60"/>
          <p:cNvSpPr txBox="1"/>
          <p:nvPr/>
        </p:nvSpPr>
        <p:spPr>
          <a:xfrm>
            <a:off x="4470400" y="4499011"/>
            <a:ext cx="1527040" cy="328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529" tIns="48747" rIns="97529" bIns="48747" anchor="t" anchorCtr="0">
            <a:noAutofit/>
          </a:bodyPr>
          <a:lstStyle/>
          <a:p>
            <a:pPr algn="ctr"/>
            <a:r>
              <a:rPr lang="en" sz="1564" b="1">
                <a:solidFill>
                  <a:schemeClr val="accent1"/>
                </a:solidFill>
              </a:rPr>
              <a:t>Pulmonology</a:t>
            </a:r>
            <a:endParaRPr sz="1564"/>
          </a:p>
        </p:txBody>
      </p:sp>
      <p:sp>
        <p:nvSpPr>
          <p:cNvPr id="601" name="Google Shape;601;p60"/>
          <p:cNvSpPr txBox="1"/>
          <p:nvPr/>
        </p:nvSpPr>
        <p:spPr>
          <a:xfrm>
            <a:off x="6449378" y="4461248"/>
            <a:ext cx="1872213" cy="558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529" tIns="48747" rIns="97529" bIns="48747" anchor="t" anchorCtr="0">
            <a:noAutofit/>
          </a:bodyPr>
          <a:lstStyle/>
          <a:p>
            <a:pPr algn="ctr"/>
            <a:r>
              <a:rPr lang="en" sz="1564" b="1">
                <a:solidFill>
                  <a:schemeClr val="accent1"/>
                </a:solidFill>
              </a:rPr>
              <a:t>Behavioral Health/ SUD</a:t>
            </a:r>
            <a:endParaRPr sz="1564"/>
          </a:p>
        </p:txBody>
      </p:sp>
      <p:sp>
        <p:nvSpPr>
          <p:cNvPr id="602" name="Google Shape;602;p60"/>
          <p:cNvSpPr/>
          <p:nvPr/>
        </p:nvSpPr>
        <p:spPr>
          <a:xfrm>
            <a:off x="281725" y="4992232"/>
            <a:ext cx="2111573" cy="1083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529" tIns="48747" rIns="97529" bIns="48747" anchor="t" anchorCtr="0">
            <a:noAutofit/>
          </a:bodyPr>
          <a:lstStyle/>
          <a:p>
            <a:pPr marL="126434" indent="-117403">
              <a:buClr>
                <a:schemeClr val="dk2"/>
              </a:buClr>
              <a:buSzPts val="900"/>
              <a:buFont typeface="Arial"/>
              <a:buChar char="•"/>
            </a:pPr>
            <a:r>
              <a:rPr lang="en" sz="1280">
                <a:solidFill>
                  <a:schemeClr val="dk1"/>
                </a:solidFill>
              </a:rPr>
              <a:t>Arrhythmia/heart block/ conduction disorders</a:t>
            </a:r>
            <a:endParaRPr sz="1564"/>
          </a:p>
          <a:p>
            <a:pPr marL="126434" indent="-117403">
              <a:buClr>
                <a:schemeClr val="dk2"/>
              </a:buClr>
              <a:buSzPts val="900"/>
              <a:buFont typeface="Arial"/>
              <a:buChar char="•"/>
            </a:pPr>
            <a:r>
              <a:rPr lang="en" sz="1280">
                <a:solidFill>
                  <a:schemeClr val="dk1"/>
                </a:solidFill>
              </a:rPr>
              <a:t>Coronary artery disease</a:t>
            </a:r>
            <a:endParaRPr sz="1564"/>
          </a:p>
          <a:p>
            <a:pPr marL="126434" indent="-117403">
              <a:buClr>
                <a:schemeClr val="dk2"/>
              </a:buClr>
              <a:buSzPts val="900"/>
              <a:buFont typeface="Arial"/>
              <a:buChar char="•"/>
            </a:pPr>
            <a:r>
              <a:rPr lang="en" sz="1280">
                <a:solidFill>
                  <a:schemeClr val="dk1"/>
                </a:solidFill>
              </a:rPr>
              <a:t>Heart failure</a:t>
            </a:r>
            <a:endParaRPr sz="1564"/>
          </a:p>
          <a:p>
            <a:pPr marL="126434" indent="-117403">
              <a:buClr>
                <a:schemeClr val="dk2"/>
              </a:buClr>
              <a:buSzPts val="900"/>
              <a:buFont typeface="Arial"/>
              <a:buChar char="•"/>
            </a:pPr>
            <a:r>
              <a:rPr lang="en" sz="1280">
                <a:solidFill>
                  <a:schemeClr val="dk1"/>
                </a:solidFill>
              </a:rPr>
              <a:t>Hypertension</a:t>
            </a:r>
            <a:endParaRPr sz="1564"/>
          </a:p>
        </p:txBody>
      </p:sp>
      <p:sp>
        <p:nvSpPr>
          <p:cNvPr id="603" name="Google Shape;603;p60"/>
          <p:cNvSpPr/>
          <p:nvPr/>
        </p:nvSpPr>
        <p:spPr>
          <a:xfrm>
            <a:off x="2545183" y="4974818"/>
            <a:ext cx="1518933" cy="492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529" tIns="48747" rIns="97529" bIns="48747" anchor="t" anchorCtr="0">
            <a:noAutofit/>
          </a:bodyPr>
          <a:lstStyle/>
          <a:p>
            <a:pPr marL="180619" indent="-171588">
              <a:buClr>
                <a:schemeClr val="dk2"/>
              </a:buClr>
              <a:buSzPts val="900"/>
              <a:buFont typeface="Arial"/>
              <a:buChar char="•"/>
            </a:pPr>
            <a:r>
              <a:rPr lang="en" sz="1280">
                <a:solidFill>
                  <a:schemeClr val="dk1"/>
                </a:solidFill>
              </a:rPr>
              <a:t>Low back pain</a:t>
            </a:r>
            <a:endParaRPr sz="1564"/>
          </a:p>
          <a:p>
            <a:pPr marL="180619" indent="-171588">
              <a:buClr>
                <a:schemeClr val="dk2"/>
              </a:buClr>
              <a:buSzPts val="900"/>
              <a:buFont typeface="Arial"/>
              <a:buChar char="•"/>
            </a:pPr>
            <a:r>
              <a:rPr lang="en" sz="1280">
                <a:solidFill>
                  <a:schemeClr val="dk1"/>
                </a:solidFill>
              </a:rPr>
              <a:t>Osteoarthritis</a:t>
            </a:r>
            <a:endParaRPr sz="1564"/>
          </a:p>
        </p:txBody>
      </p:sp>
      <p:sp>
        <p:nvSpPr>
          <p:cNvPr id="604" name="Google Shape;604;p60"/>
          <p:cNvSpPr/>
          <p:nvPr/>
        </p:nvSpPr>
        <p:spPr>
          <a:xfrm>
            <a:off x="4365355" y="4992232"/>
            <a:ext cx="1762987" cy="689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529" tIns="48747" rIns="97529" bIns="48747" anchor="t" anchorCtr="0">
            <a:noAutofit/>
          </a:bodyPr>
          <a:lstStyle/>
          <a:p>
            <a:pPr marL="126434" indent="-117403">
              <a:buClr>
                <a:schemeClr val="dk2"/>
              </a:buClr>
              <a:buSzPts val="900"/>
              <a:buFont typeface="Arial"/>
              <a:buChar char="•"/>
            </a:pPr>
            <a:r>
              <a:rPr lang="en" sz="1280">
                <a:solidFill>
                  <a:schemeClr val="dk1"/>
                </a:solidFill>
              </a:rPr>
              <a:t>Asthma</a:t>
            </a:r>
            <a:endParaRPr sz="1564"/>
          </a:p>
          <a:p>
            <a:pPr marL="126434" indent="-117403">
              <a:buClr>
                <a:schemeClr val="dk2"/>
              </a:buClr>
              <a:buSzPts val="900"/>
              <a:buFont typeface="Arial"/>
              <a:buChar char="•"/>
            </a:pPr>
            <a:r>
              <a:rPr lang="en" sz="1280">
                <a:solidFill>
                  <a:schemeClr val="dk1"/>
                </a:solidFill>
              </a:rPr>
              <a:t>Chronic obstructive pulmonary disease</a:t>
            </a:r>
            <a:endParaRPr sz="1564"/>
          </a:p>
        </p:txBody>
      </p:sp>
      <p:sp>
        <p:nvSpPr>
          <p:cNvPr id="605" name="Google Shape;605;p60"/>
          <p:cNvSpPr/>
          <p:nvPr/>
        </p:nvSpPr>
        <p:spPr>
          <a:xfrm>
            <a:off x="6339701" y="4993185"/>
            <a:ext cx="2142293" cy="1280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529" tIns="48747" rIns="97529" bIns="48747" anchor="t" anchorCtr="0">
            <a:noAutofit/>
          </a:bodyPr>
          <a:lstStyle/>
          <a:p>
            <a:pPr marL="180619" indent="-171588">
              <a:buClr>
                <a:schemeClr val="dk2"/>
              </a:buClr>
              <a:buSzPts val="900"/>
              <a:buFont typeface="Arial"/>
              <a:buChar char="•"/>
            </a:pPr>
            <a:r>
              <a:rPr lang="en" sz="1280">
                <a:solidFill>
                  <a:schemeClr val="dk1"/>
                </a:solidFill>
              </a:rPr>
              <a:t>Bipolar disorder</a:t>
            </a:r>
            <a:endParaRPr sz="1564"/>
          </a:p>
          <a:p>
            <a:pPr marL="180619" indent="-171588">
              <a:buClr>
                <a:schemeClr val="dk2"/>
              </a:buClr>
              <a:buSzPts val="900"/>
              <a:buFont typeface="Arial"/>
              <a:buChar char="•"/>
            </a:pPr>
            <a:r>
              <a:rPr lang="en" sz="1280">
                <a:solidFill>
                  <a:schemeClr val="dk1"/>
                </a:solidFill>
              </a:rPr>
              <a:t>Depression and anxiety</a:t>
            </a:r>
            <a:endParaRPr sz="1564"/>
          </a:p>
          <a:p>
            <a:pPr marL="180619" indent="-171588">
              <a:buClr>
                <a:schemeClr val="dk2"/>
              </a:buClr>
              <a:buSzPts val="900"/>
              <a:buFont typeface="Arial"/>
              <a:buChar char="•"/>
            </a:pPr>
            <a:r>
              <a:rPr lang="en" sz="1280">
                <a:solidFill>
                  <a:schemeClr val="dk1"/>
                </a:solidFill>
              </a:rPr>
              <a:t>Schizophrenia</a:t>
            </a:r>
            <a:endParaRPr sz="1564"/>
          </a:p>
          <a:p>
            <a:pPr marL="180619" indent="-171588">
              <a:buClr>
                <a:schemeClr val="dk2"/>
              </a:buClr>
              <a:buSzPts val="900"/>
              <a:buFont typeface="Arial"/>
              <a:buChar char="•"/>
            </a:pPr>
            <a:r>
              <a:rPr lang="en" sz="1280">
                <a:solidFill>
                  <a:schemeClr val="dk1"/>
                </a:solidFill>
              </a:rPr>
              <a:t>Substance use disorder</a:t>
            </a:r>
            <a:endParaRPr sz="1564"/>
          </a:p>
          <a:p>
            <a:pPr marL="180619" indent="-171588">
              <a:buClr>
                <a:schemeClr val="dk2"/>
              </a:buClr>
              <a:buSzPts val="900"/>
              <a:buFont typeface="Arial"/>
              <a:buChar char="•"/>
            </a:pPr>
            <a:r>
              <a:rPr lang="en" sz="1280">
                <a:solidFill>
                  <a:schemeClr val="dk1"/>
                </a:solidFill>
              </a:rPr>
              <a:t>Trauma &amp; stressors disorders</a:t>
            </a:r>
            <a:endParaRPr sz="1564"/>
          </a:p>
        </p:txBody>
      </p:sp>
      <p:sp>
        <p:nvSpPr>
          <p:cNvPr id="606" name="Google Shape;606;p60"/>
          <p:cNvSpPr/>
          <p:nvPr/>
        </p:nvSpPr>
        <p:spPr>
          <a:xfrm>
            <a:off x="700176" y="3408071"/>
            <a:ext cx="1013333" cy="959573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7529" tIns="48747" rIns="97529" bIns="48747" anchor="ctr" anchorCtr="0">
            <a:noAutofit/>
          </a:bodyPr>
          <a:lstStyle/>
          <a:p>
            <a:pPr algn="ctr"/>
            <a:endParaRPr sz="1991">
              <a:solidFill>
                <a:schemeClr val="dk1"/>
              </a:solidFill>
            </a:endParaRPr>
          </a:p>
        </p:txBody>
      </p:sp>
      <p:sp>
        <p:nvSpPr>
          <p:cNvPr id="607" name="Google Shape;607;p60"/>
          <p:cNvSpPr txBox="1"/>
          <p:nvPr/>
        </p:nvSpPr>
        <p:spPr>
          <a:xfrm>
            <a:off x="8734796" y="4487953"/>
            <a:ext cx="1872213" cy="328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529" tIns="48747" rIns="97529" bIns="48747" anchor="t" anchorCtr="0">
            <a:noAutofit/>
          </a:bodyPr>
          <a:lstStyle/>
          <a:p>
            <a:pPr algn="ctr"/>
            <a:r>
              <a:rPr lang="en" sz="1564" b="1">
                <a:solidFill>
                  <a:schemeClr val="accent1"/>
                </a:solidFill>
              </a:rPr>
              <a:t>Gastroenterology</a:t>
            </a:r>
            <a:endParaRPr sz="1564"/>
          </a:p>
        </p:txBody>
      </p:sp>
      <p:sp>
        <p:nvSpPr>
          <p:cNvPr id="608" name="Google Shape;608;p60"/>
          <p:cNvSpPr/>
          <p:nvPr/>
        </p:nvSpPr>
        <p:spPr>
          <a:xfrm>
            <a:off x="8775471" y="4985247"/>
            <a:ext cx="1958827" cy="886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529" tIns="48747" rIns="97529" bIns="48747" anchor="t" anchorCtr="0">
            <a:noAutofit/>
          </a:bodyPr>
          <a:lstStyle/>
          <a:p>
            <a:pPr marL="126434" indent="-117403">
              <a:buClr>
                <a:schemeClr val="dk2"/>
              </a:buClr>
              <a:buSzPts val="900"/>
              <a:buFont typeface="Arial"/>
              <a:buChar char="•"/>
            </a:pPr>
            <a:r>
              <a:rPr lang="en" sz="1280">
                <a:solidFill>
                  <a:schemeClr val="dk1"/>
                </a:solidFill>
              </a:rPr>
              <a:t>Crohn's</a:t>
            </a:r>
            <a:endParaRPr sz="1564"/>
          </a:p>
          <a:p>
            <a:pPr marL="126434" indent="-117403">
              <a:buClr>
                <a:schemeClr val="dk2"/>
              </a:buClr>
              <a:buSzPts val="900"/>
              <a:buFont typeface="Arial"/>
              <a:buChar char="•"/>
            </a:pPr>
            <a:r>
              <a:rPr lang="en" sz="1280">
                <a:solidFill>
                  <a:schemeClr val="dk1"/>
                </a:solidFill>
              </a:rPr>
              <a:t>Gastro-esophageal reflux disease (GERD)</a:t>
            </a:r>
            <a:endParaRPr sz="1564"/>
          </a:p>
          <a:p>
            <a:pPr marL="126434" indent="-117403">
              <a:buClr>
                <a:schemeClr val="dk2"/>
              </a:buClr>
              <a:buSzPts val="900"/>
              <a:buFont typeface="Arial"/>
              <a:buChar char="•"/>
            </a:pPr>
            <a:r>
              <a:rPr lang="en" sz="1280">
                <a:solidFill>
                  <a:schemeClr val="dk1"/>
                </a:solidFill>
              </a:rPr>
              <a:t>Ulcerative colitis</a:t>
            </a:r>
            <a:endParaRPr sz="1564"/>
          </a:p>
        </p:txBody>
      </p:sp>
      <p:sp>
        <p:nvSpPr>
          <p:cNvPr id="609" name="Google Shape;609;p60"/>
          <p:cNvSpPr/>
          <p:nvPr/>
        </p:nvSpPr>
        <p:spPr>
          <a:xfrm>
            <a:off x="9102230" y="3411920"/>
            <a:ext cx="1013333" cy="959573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7529" tIns="48747" rIns="97529" bIns="48747" anchor="ctr" anchorCtr="0">
            <a:noAutofit/>
          </a:bodyPr>
          <a:lstStyle/>
          <a:p>
            <a:pPr algn="ctr"/>
            <a:endParaRPr sz="1991">
              <a:solidFill>
                <a:schemeClr val="dk1"/>
              </a:solidFill>
            </a:endParaRPr>
          </a:p>
        </p:txBody>
      </p:sp>
      <p:sp>
        <p:nvSpPr>
          <p:cNvPr id="610" name="Google Shape;610;p60"/>
          <p:cNvSpPr/>
          <p:nvPr/>
        </p:nvSpPr>
        <p:spPr>
          <a:xfrm>
            <a:off x="11097346" y="3436659"/>
            <a:ext cx="1013333" cy="959573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7529" tIns="48747" rIns="97529" bIns="48747" anchor="ctr" anchorCtr="0">
            <a:noAutofit/>
          </a:bodyPr>
          <a:lstStyle/>
          <a:p>
            <a:pPr algn="ctr"/>
            <a:endParaRPr sz="1991">
              <a:solidFill>
                <a:schemeClr val="dk1"/>
              </a:solidFill>
            </a:endParaRPr>
          </a:p>
        </p:txBody>
      </p:sp>
      <p:sp>
        <p:nvSpPr>
          <p:cNvPr id="611" name="Google Shape;611;p60"/>
          <p:cNvSpPr txBox="1"/>
          <p:nvPr/>
        </p:nvSpPr>
        <p:spPr>
          <a:xfrm>
            <a:off x="10723140" y="4526605"/>
            <a:ext cx="1872213" cy="328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529" tIns="48747" rIns="97529" bIns="48747" anchor="t" anchorCtr="0">
            <a:noAutofit/>
          </a:bodyPr>
          <a:lstStyle/>
          <a:p>
            <a:pPr algn="ctr"/>
            <a:r>
              <a:rPr lang="en" sz="1564" b="1">
                <a:solidFill>
                  <a:schemeClr val="accent1"/>
                </a:solidFill>
              </a:rPr>
              <a:t>Endocrinology</a:t>
            </a:r>
            <a:endParaRPr sz="1564"/>
          </a:p>
        </p:txBody>
      </p:sp>
      <p:sp>
        <p:nvSpPr>
          <p:cNvPr id="612" name="Google Shape;612;p60"/>
          <p:cNvSpPr/>
          <p:nvPr/>
        </p:nvSpPr>
        <p:spPr>
          <a:xfrm>
            <a:off x="10919686" y="4979325"/>
            <a:ext cx="1407573" cy="2952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529" tIns="48747" rIns="97529" bIns="48747" anchor="t" anchorCtr="0">
            <a:noAutofit/>
          </a:bodyPr>
          <a:lstStyle/>
          <a:p>
            <a:pPr marL="126434" indent="-117403">
              <a:buClr>
                <a:schemeClr val="dk2"/>
              </a:buClr>
              <a:buSzPts val="900"/>
              <a:buFont typeface="Arial"/>
              <a:buChar char="•"/>
            </a:pPr>
            <a:r>
              <a:rPr lang="en" sz="1280">
                <a:solidFill>
                  <a:schemeClr val="dk1"/>
                </a:solidFill>
              </a:rPr>
              <a:t>Diabetes</a:t>
            </a:r>
            <a:endParaRPr sz="1564"/>
          </a:p>
        </p:txBody>
      </p:sp>
      <p:cxnSp>
        <p:nvCxnSpPr>
          <p:cNvPr id="613" name="Google Shape;613;p60"/>
          <p:cNvCxnSpPr>
            <a:endCxn id="592" idx="2"/>
          </p:cNvCxnSpPr>
          <p:nvPr/>
        </p:nvCxnSpPr>
        <p:spPr>
          <a:xfrm>
            <a:off x="3828858" y="3914324"/>
            <a:ext cx="904107" cy="5973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614" name="Google Shape;614;p60"/>
          <p:cNvCxnSpPr/>
          <p:nvPr/>
        </p:nvCxnSpPr>
        <p:spPr>
          <a:xfrm>
            <a:off x="5777725" y="3911909"/>
            <a:ext cx="1147307" cy="0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615" name="Google Shape;615;p60"/>
          <p:cNvCxnSpPr/>
          <p:nvPr/>
        </p:nvCxnSpPr>
        <p:spPr>
          <a:xfrm>
            <a:off x="7944482" y="3899861"/>
            <a:ext cx="1147307" cy="0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616" name="Google Shape;616;p60"/>
          <p:cNvCxnSpPr/>
          <p:nvPr/>
        </p:nvCxnSpPr>
        <p:spPr>
          <a:xfrm>
            <a:off x="10148035" y="3936828"/>
            <a:ext cx="904107" cy="5973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dash"/>
            <a:round/>
            <a:headEnd type="none" w="sm" len="sm"/>
            <a:tailEnd type="none" w="sm" len="sm"/>
          </a:ln>
        </p:spPr>
      </p:cxnSp>
      <p:pic>
        <p:nvPicPr>
          <p:cNvPr id="617" name="Google Shape;617;p60"/>
          <p:cNvPicPr preferRelativeResize="0"/>
          <p:nvPr/>
        </p:nvPicPr>
        <p:blipFill rotWithShape="1">
          <a:blip r:embed="rId3">
            <a:alphaModFix amt="55000"/>
          </a:blip>
          <a:srcRect/>
          <a:stretch/>
        </p:blipFill>
        <p:spPr>
          <a:xfrm>
            <a:off x="880372" y="3622660"/>
            <a:ext cx="675184" cy="628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8" name="Google Shape;618;p60"/>
          <p:cNvPicPr preferRelativeResize="0"/>
          <p:nvPr/>
        </p:nvPicPr>
        <p:blipFill rotWithShape="1">
          <a:blip r:embed="rId4">
            <a:alphaModFix amt="76000"/>
          </a:blip>
          <a:srcRect/>
          <a:stretch/>
        </p:blipFill>
        <p:spPr>
          <a:xfrm>
            <a:off x="2987600" y="3503599"/>
            <a:ext cx="495704" cy="833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619" name="Google Shape;619;p60"/>
          <p:cNvPicPr preferRelativeResize="0"/>
          <p:nvPr/>
        </p:nvPicPr>
        <p:blipFill rotWithShape="1">
          <a:blip r:embed="rId5">
            <a:alphaModFix amt="56000"/>
          </a:blip>
          <a:srcRect/>
          <a:stretch/>
        </p:blipFill>
        <p:spPr>
          <a:xfrm flipH="1">
            <a:off x="4844055" y="3503599"/>
            <a:ext cx="804692" cy="804693"/>
          </a:xfrm>
          <a:prstGeom prst="rect">
            <a:avLst/>
          </a:prstGeom>
          <a:noFill/>
          <a:ln>
            <a:noFill/>
          </a:ln>
        </p:spPr>
      </p:pic>
      <p:pic>
        <p:nvPicPr>
          <p:cNvPr id="620" name="Google Shape;620;p60"/>
          <p:cNvPicPr preferRelativeResize="0"/>
          <p:nvPr/>
        </p:nvPicPr>
        <p:blipFill rotWithShape="1">
          <a:blip r:embed="rId6">
            <a:alphaModFix amt="56000"/>
          </a:blip>
          <a:srcRect/>
          <a:stretch/>
        </p:blipFill>
        <p:spPr>
          <a:xfrm>
            <a:off x="7101497" y="3577579"/>
            <a:ext cx="585082" cy="64456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1" name="Google Shape;621;p60"/>
          <p:cNvPicPr preferRelativeResize="0"/>
          <p:nvPr/>
        </p:nvPicPr>
        <p:blipFill rotWithShape="1">
          <a:blip r:embed="rId7">
            <a:alphaModFix amt="70000"/>
          </a:blip>
          <a:srcRect/>
          <a:stretch/>
        </p:blipFill>
        <p:spPr>
          <a:xfrm>
            <a:off x="9099450" y="3456775"/>
            <a:ext cx="1038471" cy="937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622" name="Google Shape;622;p60"/>
          <p:cNvPicPr preferRelativeResize="0"/>
          <p:nvPr/>
        </p:nvPicPr>
        <p:blipFill rotWithShape="1">
          <a:blip r:embed="rId8">
            <a:alphaModFix amt="83000"/>
          </a:blip>
          <a:srcRect l="26517" t="20106" r="29146" b="25447"/>
          <a:stretch/>
        </p:blipFill>
        <p:spPr>
          <a:xfrm>
            <a:off x="11282649" y="3573501"/>
            <a:ext cx="638420" cy="7076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7" name="Google Shape;627;p61"/>
          <p:cNvGrpSpPr/>
          <p:nvPr/>
        </p:nvGrpSpPr>
        <p:grpSpPr>
          <a:xfrm>
            <a:off x="1508912" y="5648732"/>
            <a:ext cx="8335865" cy="354768"/>
            <a:chOff x="1379643" y="2773445"/>
            <a:chExt cx="8963381" cy="345685"/>
          </a:xfrm>
        </p:grpSpPr>
        <p:sp>
          <p:nvSpPr>
            <p:cNvPr id="628" name="Google Shape;628;p61"/>
            <p:cNvSpPr/>
            <p:nvPr/>
          </p:nvSpPr>
          <p:spPr>
            <a:xfrm>
              <a:off x="7848524" y="2773530"/>
              <a:ext cx="2494500" cy="345600"/>
            </a:xfrm>
            <a:prstGeom prst="homePlate">
              <a:avLst>
                <a:gd name="adj" fmla="val 500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7529" tIns="48747" rIns="97529" bIns="48747" anchor="ctr" anchorCtr="0">
              <a:noAutofit/>
            </a:bodyPr>
            <a:lstStyle/>
            <a:p>
              <a:pPr algn="ctr">
                <a:buClr>
                  <a:schemeClr val="dk1"/>
                </a:buClr>
                <a:buSzPts val="800"/>
              </a:pPr>
              <a:r>
                <a:rPr lang="en" sz="1138" b="1">
                  <a:solidFill>
                    <a:schemeClr val="dk1"/>
                  </a:solidFill>
                </a:rPr>
                <a:t>                                       </a:t>
              </a:r>
              <a:endParaRPr sz="1991">
                <a:solidFill>
                  <a:schemeClr val="dk1"/>
                </a:solidFill>
              </a:endParaRPr>
            </a:p>
          </p:txBody>
        </p:sp>
        <p:sp>
          <p:nvSpPr>
            <p:cNvPr id="629" name="Google Shape;629;p61"/>
            <p:cNvSpPr/>
            <p:nvPr/>
          </p:nvSpPr>
          <p:spPr>
            <a:xfrm rot="10800000">
              <a:off x="1379643" y="2773445"/>
              <a:ext cx="8512500" cy="345600"/>
            </a:xfrm>
            <a:prstGeom prst="homePlate">
              <a:avLst>
                <a:gd name="adj" fmla="val 500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7529" tIns="48747" rIns="97529" bIns="48747" anchor="ctr" anchorCtr="0">
              <a:noAutofit/>
            </a:bodyPr>
            <a:lstStyle/>
            <a:p>
              <a:pPr algn="ctr">
                <a:buClr>
                  <a:schemeClr val="dk1"/>
                </a:buClr>
                <a:buSzPts val="800"/>
              </a:pPr>
              <a:r>
                <a:rPr lang="en" sz="1138" b="1" dirty="0">
                  <a:solidFill>
                    <a:schemeClr val="dk1"/>
                  </a:solidFill>
                </a:rPr>
                <a:t>                                       </a:t>
              </a:r>
              <a:endParaRPr sz="1991" dirty="0">
                <a:solidFill>
                  <a:schemeClr val="dk1"/>
                </a:solidFill>
              </a:endParaRPr>
            </a:p>
          </p:txBody>
        </p:sp>
      </p:grpSp>
      <p:sp>
        <p:nvSpPr>
          <p:cNvPr id="630" name="Google Shape;630;p61"/>
          <p:cNvSpPr txBox="1">
            <a:spLocks noGrp="1"/>
          </p:cNvSpPr>
          <p:nvPr>
            <p:ph type="title"/>
          </p:nvPr>
        </p:nvSpPr>
        <p:spPr>
          <a:xfrm>
            <a:off x="697070" y="1589262"/>
            <a:ext cx="10388053" cy="741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8747" rIns="0" bIns="48747" anchor="b" anchorCtr="0">
            <a:noAutofit/>
          </a:bodyPr>
          <a:lstStyle/>
          <a:p>
            <a:pPr>
              <a:buSzPts val="2700"/>
            </a:pPr>
            <a:r>
              <a:rPr lang="en"/>
              <a:t>Chronic Condition Episode of Care Example</a:t>
            </a:r>
            <a:endParaRPr/>
          </a:p>
        </p:txBody>
      </p:sp>
      <p:sp>
        <p:nvSpPr>
          <p:cNvPr id="631" name="Google Shape;631;p61"/>
          <p:cNvSpPr txBox="1">
            <a:spLocks noGrp="1"/>
          </p:cNvSpPr>
          <p:nvPr>
            <p:ph type="sldNum" idx="4294967295"/>
          </p:nvPr>
        </p:nvSpPr>
        <p:spPr>
          <a:xfrm>
            <a:off x="11367988" y="8100975"/>
            <a:ext cx="1289387" cy="389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8747" rIns="0" bIns="48747" anchor="ctr" anchorCtr="0">
            <a:noAutofit/>
          </a:bodyPr>
          <a:lstStyle/>
          <a:p>
            <a:fld id="{00000000-1234-1234-1234-123412341234}" type="slidenum">
              <a:rPr lang="en"/>
              <a:pPr/>
              <a:t>16</a:t>
            </a:fld>
            <a:endParaRPr/>
          </a:p>
        </p:txBody>
      </p:sp>
      <p:sp>
        <p:nvSpPr>
          <p:cNvPr id="632" name="Google Shape;632;p61"/>
          <p:cNvSpPr txBox="1">
            <a:spLocks noGrp="1"/>
          </p:cNvSpPr>
          <p:nvPr>
            <p:ph type="body" idx="1"/>
          </p:nvPr>
        </p:nvSpPr>
        <p:spPr>
          <a:xfrm>
            <a:off x="784903" y="2448588"/>
            <a:ext cx="11081813" cy="411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spcBef>
                <a:spcPts val="0"/>
              </a:spcBef>
              <a:buSzPts val="1500"/>
            </a:pPr>
            <a:r>
              <a:rPr lang="en" sz="2133" dirty="0">
                <a:solidFill>
                  <a:schemeClr val="tx1"/>
                </a:solidFill>
              </a:rPr>
              <a:t>An episode looks at all clinically related services provided to a patient for a discrete condition/procedure within a specific period of time across the entire continuum of care. Services could be related to management, ancillary, lab, pharmacy for a given time frame (one-year, start of symptoms to finish)</a:t>
            </a:r>
            <a:endParaRPr sz="2133" dirty="0">
              <a:solidFill>
                <a:schemeClr val="tx1"/>
              </a:solidFill>
            </a:endParaRPr>
          </a:p>
          <a:p>
            <a:pPr marL="0" indent="0">
              <a:spcBef>
                <a:spcPts val="1280"/>
              </a:spcBef>
              <a:buSzPts val="1500"/>
            </a:pPr>
            <a:endParaRPr sz="2133" dirty="0"/>
          </a:p>
        </p:txBody>
      </p:sp>
      <p:sp>
        <p:nvSpPr>
          <p:cNvPr id="633" name="Google Shape;633;p61"/>
          <p:cNvSpPr txBox="1"/>
          <p:nvPr/>
        </p:nvSpPr>
        <p:spPr>
          <a:xfrm>
            <a:off x="667342" y="4393545"/>
            <a:ext cx="1389227" cy="180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>
              <a:buClr>
                <a:srgbClr val="666363"/>
              </a:buClr>
              <a:buSzPts val="800"/>
            </a:pPr>
            <a:r>
              <a:rPr lang="en" sz="1138" b="1" dirty="0">
                <a:solidFill>
                  <a:schemeClr val="tx1"/>
                </a:solidFill>
              </a:rPr>
              <a:t>30 Day Look Back</a:t>
            </a:r>
            <a:endParaRPr sz="1991" b="1" dirty="0">
              <a:solidFill>
                <a:schemeClr val="tx1"/>
              </a:solidFill>
            </a:endParaRPr>
          </a:p>
        </p:txBody>
      </p:sp>
      <p:sp>
        <p:nvSpPr>
          <p:cNvPr id="634" name="Google Shape;634;p61"/>
          <p:cNvSpPr txBox="1"/>
          <p:nvPr/>
        </p:nvSpPr>
        <p:spPr>
          <a:xfrm>
            <a:off x="2644851" y="4391258"/>
            <a:ext cx="2689707" cy="180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>
              <a:buClr>
                <a:srgbClr val="666363"/>
              </a:buClr>
              <a:buSzPts val="800"/>
            </a:pPr>
            <a:r>
              <a:rPr lang="en" sz="1138" b="1" dirty="0">
                <a:solidFill>
                  <a:schemeClr val="tx1"/>
                </a:solidFill>
              </a:rPr>
              <a:t>Confirming Trigger Claim</a:t>
            </a:r>
            <a:endParaRPr sz="1991" dirty="0">
              <a:solidFill>
                <a:schemeClr val="tx1"/>
              </a:solidFill>
            </a:endParaRPr>
          </a:p>
        </p:txBody>
      </p:sp>
      <p:sp>
        <p:nvSpPr>
          <p:cNvPr id="635" name="Google Shape;635;p61"/>
          <p:cNvSpPr txBox="1"/>
          <p:nvPr/>
        </p:nvSpPr>
        <p:spPr>
          <a:xfrm>
            <a:off x="5466708" y="4391258"/>
            <a:ext cx="3856213" cy="180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>
              <a:buClr>
                <a:srgbClr val="666363"/>
              </a:buClr>
              <a:buSzPts val="800"/>
            </a:pPr>
            <a:r>
              <a:rPr lang="en" sz="1138" b="1" dirty="0">
                <a:solidFill>
                  <a:schemeClr val="tx1"/>
                </a:solidFill>
              </a:rPr>
              <a:t>Look Forward From The Trigger Claim</a:t>
            </a:r>
            <a:endParaRPr sz="1991" dirty="0">
              <a:solidFill>
                <a:schemeClr val="tx1"/>
              </a:solidFill>
            </a:endParaRPr>
          </a:p>
        </p:txBody>
      </p:sp>
      <p:grpSp>
        <p:nvGrpSpPr>
          <p:cNvPr id="636" name="Google Shape;636;p61"/>
          <p:cNvGrpSpPr/>
          <p:nvPr/>
        </p:nvGrpSpPr>
        <p:grpSpPr>
          <a:xfrm>
            <a:off x="1446851" y="3956356"/>
            <a:ext cx="9560940" cy="368731"/>
            <a:chOff x="1379643" y="2773445"/>
            <a:chExt cx="8963381" cy="345685"/>
          </a:xfrm>
          <a:solidFill>
            <a:srgbClr val="26979A"/>
          </a:solidFill>
        </p:grpSpPr>
        <p:sp>
          <p:nvSpPr>
            <p:cNvPr id="637" name="Google Shape;637;p61"/>
            <p:cNvSpPr/>
            <p:nvPr/>
          </p:nvSpPr>
          <p:spPr>
            <a:xfrm rot="10800000">
              <a:off x="1379643" y="2773445"/>
              <a:ext cx="8512500" cy="345600"/>
            </a:xfrm>
            <a:prstGeom prst="homePlate">
              <a:avLst>
                <a:gd name="adj" fmla="val 50000"/>
              </a:avLst>
            </a:prstGeom>
            <a:grpFill/>
            <a:ln>
              <a:noFill/>
            </a:ln>
          </p:spPr>
          <p:txBody>
            <a:bodyPr spcFirstLastPara="1" wrap="square" lIns="97529" tIns="48747" rIns="97529" bIns="48747" anchor="ctr" anchorCtr="0">
              <a:noAutofit/>
            </a:bodyPr>
            <a:lstStyle/>
            <a:p>
              <a:pPr algn="ctr">
                <a:buClr>
                  <a:schemeClr val="dk1"/>
                </a:buClr>
                <a:buSzPts val="800"/>
              </a:pPr>
              <a:r>
                <a:rPr lang="en" sz="1138" b="1">
                  <a:solidFill>
                    <a:schemeClr val="dk1"/>
                  </a:solidFill>
                </a:rPr>
                <a:t>                                       </a:t>
              </a:r>
              <a:endParaRPr sz="1991">
                <a:solidFill>
                  <a:schemeClr val="dk1"/>
                </a:solidFill>
              </a:endParaRPr>
            </a:p>
          </p:txBody>
        </p:sp>
        <p:sp>
          <p:nvSpPr>
            <p:cNvPr id="638" name="Google Shape;638;p61"/>
            <p:cNvSpPr/>
            <p:nvPr/>
          </p:nvSpPr>
          <p:spPr>
            <a:xfrm>
              <a:off x="7848524" y="2773530"/>
              <a:ext cx="2494500" cy="345600"/>
            </a:xfrm>
            <a:prstGeom prst="homePlate">
              <a:avLst>
                <a:gd name="adj" fmla="val 50000"/>
              </a:avLst>
            </a:prstGeom>
            <a:grpFill/>
            <a:ln>
              <a:noFill/>
            </a:ln>
          </p:spPr>
          <p:txBody>
            <a:bodyPr spcFirstLastPara="1" wrap="square" lIns="97529" tIns="48747" rIns="97529" bIns="48747" anchor="ctr" anchorCtr="0">
              <a:noAutofit/>
            </a:bodyPr>
            <a:lstStyle/>
            <a:p>
              <a:pPr algn="ctr">
                <a:buClr>
                  <a:schemeClr val="dk1"/>
                </a:buClr>
                <a:buSzPts val="800"/>
              </a:pPr>
              <a:r>
                <a:rPr lang="en" sz="1138" b="1">
                  <a:solidFill>
                    <a:schemeClr val="dk1"/>
                  </a:solidFill>
                </a:rPr>
                <a:t>                                       </a:t>
              </a:r>
              <a:endParaRPr sz="1991">
                <a:solidFill>
                  <a:schemeClr val="dk1"/>
                </a:solidFill>
              </a:endParaRPr>
            </a:p>
          </p:txBody>
        </p:sp>
      </p:grpSp>
      <p:grpSp>
        <p:nvGrpSpPr>
          <p:cNvPr id="639" name="Google Shape;639;p61"/>
          <p:cNvGrpSpPr/>
          <p:nvPr/>
        </p:nvGrpSpPr>
        <p:grpSpPr>
          <a:xfrm>
            <a:off x="2042318" y="3985972"/>
            <a:ext cx="7776484" cy="684198"/>
            <a:chOff x="1937893" y="2801409"/>
            <a:chExt cx="7290454" cy="962153"/>
          </a:xfrm>
        </p:grpSpPr>
        <p:cxnSp>
          <p:nvCxnSpPr>
            <p:cNvPr id="640" name="Google Shape;640;p61"/>
            <p:cNvCxnSpPr/>
            <p:nvPr/>
          </p:nvCxnSpPr>
          <p:spPr>
            <a:xfrm rot="10800000">
              <a:off x="1937893" y="2807708"/>
              <a:ext cx="0" cy="954000"/>
            </a:xfrm>
            <a:prstGeom prst="straightConnector1">
              <a:avLst/>
            </a:prstGeom>
            <a:noFill/>
            <a:ln w="28575" cap="flat" cmpd="sng">
              <a:solidFill>
                <a:schemeClr val="accent2"/>
              </a:solidFill>
              <a:prstDash val="dash"/>
              <a:round/>
              <a:headEnd type="none" w="sm" len="sm"/>
              <a:tailEnd type="none" w="sm" len="sm"/>
            </a:ln>
          </p:spPr>
        </p:cxnSp>
        <p:cxnSp>
          <p:nvCxnSpPr>
            <p:cNvPr id="641" name="Google Shape;641;p61"/>
            <p:cNvCxnSpPr/>
            <p:nvPr/>
          </p:nvCxnSpPr>
          <p:spPr>
            <a:xfrm rot="10800000">
              <a:off x="2433493" y="2801409"/>
              <a:ext cx="0" cy="960300"/>
            </a:xfrm>
            <a:prstGeom prst="straightConnector1">
              <a:avLst/>
            </a:prstGeom>
            <a:noFill/>
            <a:ln w="28575" cap="flat" cmpd="sng">
              <a:solidFill>
                <a:schemeClr val="accent2"/>
              </a:solidFill>
              <a:prstDash val="dash"/>
              <a:round/>
              <a:headEnd type="none" w="sm" len="sm"/>
              <a:tailEnd type="none" w="sm" len="sm"/>
            </a:ln>
          </p:spPr>
        </p:cxnSp>
        <p:cxnSp>
          <p:nvCxnSpPr>
            <p:cNvPr id="642" name="Google Shape;642;p61"/>
            <p:cNvCxnSpPr/>
            <p:nvPr/>
          </p:nvCxnSpPr>
          <p:spPr>
            <a:xfrm rot="10800000">
              <a:off x="9228347" y="2803262"/>
              <a:ext cx="0" cy="960300"/>
            </a:xfrm>
            <a:prstGeom prst="straightConnector1">
              <a:avLst/>
            </a:prstGeom>
            <a:noFill/>
            <a:ln w="28575" cap="flat" cmpd="sng">
              <a:solidFill>
                <a:schemeClr val="accent2"/>
              </a:solidFill>
              <a:prstDash val="dash"/>
              <a:round/>
              <a:headEnd type="none" w="sm" len="sm"/>
              <a:tailEnd type="none" w="sm" len="sm"/>
            </a:ln>
          </p:spPr>
        </p:cxnSp>
      </p:grpSp>
      <p:sp>
        <p:nvSpPr>
          <p:cNvPr id="643" name="Google Shape;643;p61"/>
          <p:cNvSpPr txBox="1"/>
          <p:nvPr/>
        </p:nvSpPr>
        <p:spPr>
          <a:xfrm>
            <a:off x="853286" y="4016925"/>
            <a:ext cx="734720" cy="229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>
              <a:buClr>
                <a:srgbClr val="666363"/>
              </a:buClr>
              <a:buSzPts val="800"/>
            </a:pPr>
            <a:r>
              <a:rPr lang="en" sz="1564" b="1" dirty="0">
                <a:solidFill>
                  <a:schemeClr val="tx1"/>
                </a:solidFill>
              </a:rPr>
              <a:t>Begin</a:t>
            </a:r>
            <a:endParaRPr sz="1564" b="1" dirty="0">
              <a:solidFill>
                <a:schemeClr val="tx1"/>
              </a:solidFill>
            </a:endParaRPr>
          </a:p>
        </p:txBody>
      </p:sp>
      <p:sp>
        <p:nvSpPr>
          <p:cNvPr id="644" name="Google Shape;644;p61"/>
          <p:cNvSpPr txBox="1"/>
          <p:nvPr/>
        </p:nvSpPr>
        <p:spPr>
          <a:xfrm>
            <a:off x="11055489" y="4016925"/>
            <a:ext cx="1152427" cy="229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>
              <a:buClr>
                <a:srgbClr val="666363"/>
              </a:buClr>
              <a:buSzPts val="800"/>
            </a:pPr>
            <a:r>
              <a:rPr lang="en" sz="1564" b="1" dirty="0">
                <a:solidFill>
                  <a:schemeClr val="tx1"/>
                </a:solidFill>
              </a:rPr>
              <a:t>Never Ends</a:t>
            </a:r>
            <a:endParaRPr sz="1564" b="1" dirty="0">
              <a:solidFill>
                <a:schemeClr val="tx1"/>
              </a:solidFill>
            </a:endParaRPr>
          </a:p>
        </p:txBody>
      </p:sp>
      <p:sp>
        <p:nvSpPr>
          <p:cNvPr id="645" name="Google Shape;645;p61"/>
          <p:cNvSpPr txBox="1"/>
          <p:nvPr/>
        </p:nvSpPr>
        <p:spPr>
          <a:xfrm>
            <a:off x="446394" y="5274183"/>
            <a:ext cx="10760533" cy="328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529" tIns="48747" rIns="97529" bIns="48747" anchor="t" anchorCtr="0">
            <a:noAutofit/>
          </a:bodyPr>
          <a:lstStyle/>
          <a:p>
            <a:r>
              <a:rPr lang="en" sz="1564" b="1" dirty="0">
                <a:solidFill>
                  <a:schemeClr val="tx1"/>
                </a:solidFill>
              </a:rPr>
              <a:t>Annualize – most recent one-year claims for analysis / one-year from start of plan year for implementation purposes </a:t>
            </a:r>
            <a:endParaRPr sz="1564" dirty="0">
              <a:solidFill>
                <a:schemeClr val="tx1"/>
              </a:solidFill>
            </a:endParaRPr>
          </a:p>
        </p:txBody>
      </p:sp>
      <p:sp>
        <p:nvSpPr>
          <p:cNvPr id="646" name="Google Shape;646;p61"/>
          <p:cNvSpPr/>
          <p:nvPr/>
        </p:nvSpPr>
        <p:spPr>
          <a:xfrm>
            <a:off x="3940538" y="5635783"/>
            <a:ext cx="3234133" cy="366933"/>
          </a:xfrm>
          <a:prstGeom prst="homePlate">
            <a:avLst>
              <a:gd name="adj" fmla="val 0"/>
            </a:avLst>
          </a:prstGeom>
          <a:solidFill>
            <a:srgbClr val="58595B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7529" tIns="48747" rIns="97529" bIns="48747" anchor="ctr" anchorCtr="0">
            <a:noAutofit/>
          </a:bodyPr>
          <a:lstStyle/>
          <a:p>
            <a:pPr algn="ctr">
              <a:buClr>
                <a:schemeClr val="lt1"/>
              </a:buClr>
              <a:buSzPts val="800"/>
            </a:pPr>
            <a:r>
              <a:rPr lang="en" sz="1138">
                <a:solidFill>
                  <a:schemeClr val="lt1"/>
                </a:solidFill>
              </a:rPr>
              <a:t> </a:t>
            </a:r>
            <a:endParaRPr sz="1991">
              <a:solidFill>
                <a:schemeClr val="dk1"/>
              </a:solidFill>
            </a:endParaRPr>
          </a:p>
        </p:txBody>
      </p:sp>
      <p:sp>
        <p:nvSpPr>
          <p:cNvPr id="647" name="Google Shape;647;p61"/>
          <p:cNvSpPr/>
          <p:nvPr/>
        </p:nvSpPr>
        <p:spPr>
          <a:xfrm>
            <a:off x="3105726" y="5635783"/>
            <a:ext cx="834987" cy="366933"/>
          </a:xfrm>
          <a:prstGeom prst="homePlate">
            <a:avLst>
              <a:gd name="adj" fmla="val 0"/>
            </a:avLst>
          </a:prstGeom>
          <a:solidFill>
            <a:schemeClr val="accen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7529" tIns="48747" rIns="97529" bIns="48747" anchor="ctr" anchorCtr="0">
            <a:noAutofit/>
          </a:bodyPr>
          <a:lstStyle/>
          <a:p>
            <a:pPr algn="ctr">
              <a:buClr>
                <a:schemeClr val="lt1"/>
              </a:buClr>
              <a:buSzPts val="800"/>
            </a:pPr>
            <a:r>
              <a:rPr lang="en" sz="1138">
                <a:solidFill>
                  <a:schemeClr val="lt1"/>
                </a:solidFill>
              </a:rPr>
              <a:t> </a:t>
            </a:r>
            <a:endParaRPr sz="1991">
              <a:solidFill>
                <a:schemeClr val="dk1"/>
              </a:solidFill>
            </a:endParaRPr>
          </a:p>
        </p:txBody>
      </p:sp>
      <p:sp>
        <p:nvSpPr>
          <p:cNvPr id="648" name="Google Shape;648;p61"/>
          <p:cNvSpPr/>
          <p:nvPr/>
        </p:nvSpPr>
        <p:spPr>
          <a:xfrm>
            <a:off x="2394526" y="5636184"/>
            <a:ext cx="711253" cy="366933"/>
          </a:xfrm>
          <a:prstGeom prst="homePlate">
            <a:avLst>
              <a:gd name="adj" fmla="val 0"/>
            </a:avLst>
          </a:prstGeom>
          <a:solidFill>
            <a:srgbClr val="58595B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7529" tIns="48747" rIns="97529" bIns="48747" anchor="ctr" anchorCtr="0">
            <a:noAutofit/>
          </a:bodyPr>
          <a:lstStyle/>
          <a:p>
            <a:pPr algn="ctr">
              <a:buClr>
                <a:schemeClr val="lt1"/>
              </a:buClr>
              <a:buSzPts val="800"/>
            </a:pPr>
            <a:r>
              <a:rPr lang="en" sz="1138">
                <a:solidFill>
                  <a:schemeClr val="lt1"/>
                </a:solidFill>
              </a:rPr>
              <a:t> </a:t>
            </a:r>
            <a:endParaRPr sz="1991">
              <a:solidFill>
                <a:schemeClr val="dk1"/>
              </a:solidFill>
            </a:endParaRPr>
          </a:p>
        </p:txBody>
      </p:sp>
      <p:sp>
        <p:nvSpPr>
          <p:cNvPr id="649" name="Google Shape;649;p61"/>
          <p:cNvSpPr/>
          <p:nvPr/>
        </p:nvSpPr>
        <p:spPr>
          <a:xfrm>
            <a:off x="5433697" y="5635783"/>
            <a:ext cx="1255253" cy="366933"/>
          </a:xfrm>
          <a:prstGeom prst="homePlate">
            <a:avLst>
              <a:gd name="adj" fmla="val 0"/>
            </a:avLst>
          </a:prstGeom>
          <a:solidFill>
            <a:schemeClr val="accen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7529" tIns="48747" rIns="97529" bIns="48747" anchor="ctr" anchorCtr="0">
            <a:noAutofit/>
          </a:bodyPr>
          <a:lstStyle/>
          <a:p>
            <a:pPr algn="ctr">
              <a:buClr>
                <a:schemeClr val="lt1"/>
              </a:buClr>
              <a:buSzPts val="800"/>
            </a:pPr>
            <a:r>
              <a:rPr lang="en" sz="1138">
                <a:solidFill>
                  <a:schemeClr val="lt1"/>
                </a:solidFill>
              </a:rPr>
              <a:t> </a:t>
            </a:r>
            <a:endParaRPr sz="1991">
              <a:solidFill>
                <a:schemeClr val="dk1"/>
              </a:solidFill>
            </a:endParaRPr>
          </a:p>
        </p:txBody>
      </p:sp>
      <p:sp>
        <p:nvSpPr>
          <p:cNvPr id="650" name="Google Shape;650;p61"/>
          <p:cNvSpPr txBox="1"/>
          <p:nvPr/>
        </p:nvSpPr>
        <p:spPr>
          <a:xfrm>
            <a:off x="5486455" y="5640828"/>
            <a:ext cx="1179307" cy="361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buClr>
                <a:srgbClr val="666363"/>
              </a:buClr>
              <a:buSzPts val="800"/>
            </a:pPr>
            <a:r>
              <a:rPr lang="en" sz="1138" b="1" dirty="0">
                <a:solidFill>
                  <a:schemeClr val="bg1"/>
                </a:solidFill>
              </a:rPr>
              <a:t>Inpatient Professional</a:t>
            </a:r>
            <a:endParaRPr sz="1991" b="1" dirty="0">
              <a:solidFill>
                <a:schemeClr val="bg1"/>
              </a:solidFill>
            </a:endParaRPr>
          </a:p>
        </p:txBody>
      </p:sp>
      <p:grpSp>
        <p:nvGrpSpPr>
          <p:cNvPr id="651" name="Google Shape;651;p61"/>
          <p:cNvGrpSpPr/>
          <p:nvPr/>
        </p:nvGrpSpPr>
        <p:grpSpPr>
          <a:xfrm>
            <a:off x="1529815" y="6602042"/>
            <a:ext cx="8335865" cy="354768"/>
            <a:chOff x="1379643" y="2773445"/>
            <a:chExt cx="8963381" cy="345685"/>
          </a:xfrm>
        </p:grpSpPr>
        <p:sp>
          <p:nvSpPr>
            <p:cNvPr id="652" name="Google Shape;652;p61"/>
            <p:cNvSpPr/>
            <p:nvPr/>
          </p:nvSpPr>
          <p:spPr>
            <a:xfrm>
              <a:off x="7848524" y="2773530"/>
              <a:ext cx="2494500" cy="345600"/>
            </a:xfrm>
            <a:prstGeom prst="homePlate">
              <a:avLst>
                <a:gd name="adj" fmla="val 500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7529" tIns="48747" rIns="97529" bIns="48747" anchor="ctr" anchorCtr="0">
              <a:noAutofit/>
            </a:bodyPr>
            <a:lstStyle/>
            <a:p>
              <a:pPr algn="ctr">
                <a:buClr>
                  <a:schemeClr val="dk1"/>
                </a:buClr>
                <a:buSzPts val="800"/>
              </a:pPr>
              <a:r>
                <a:rPr lang="en" sz="1138" b="1">
                  <a:solidFill>
                    <a:schemeClr val="dk1"/>
                  </a:solidFill>
                </a:rPr>
                <a:t>                                       </a:t>
              </a:r>
              <a:endParaRPr sz="1991">
                <a:solidFill>
                  <a:schemeClr val="dk1"/>
                </a:solidFill>
              </a:endParaRPr>
            </a:p>
          </p:txBody>
        </p:sp>
        <p:sp>
          <p:nvSpPr>
            <p:cNvPr id="653" name="Google Shape;653;p61"/>
            <p:cNvSpPr/>
            <p:nvPr/>
          </p:nvSpPr>
          <p:spPr>
            <a:xfrm rot="10800000">
              <a:off x="1379643" y="2773445"/>
              <a:ext cx="8512500" cy="345600"/>
            </a:xfrm>
            <a:prstGeom prst="homePlate">
              <a:avLst>
                <a:gd name="adj" fmla="val 500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7529" tIns="48747" rIns="97529" bIns="48747" anchor="ctr" anchorCtr="0">
              <a:noAutofit/>
            </a:bodyPr>
            <a:lstStyle/>
            <a:p>
              <a:pPr algn="ctr">
                <a:buClr>
                  <a:schemeClr val="dk1"/>
                </a:buClr>
                <a:buSzPts val="800"/>
              </a:pPr>
              <a:r>
                <a:rPr lang="en" sz="1138" b="1">
                  <a:solidFill>
                    <a:schemeClr val="dk1"/>
                  </a:solidFill>
                </a:rPr>
                <a:t>                                       </a:t>
              </a:r>
              <a:endParaRPr sz="1991">
                <a:solidFill>
                  <a:schemeClr val="dk1"/>
                </a:solidFill>
              </a:endParaRPr>
            </a:p>
          </p:txBody>
        </p:sp>
      </p:grpSp>
      <p:sp>
        <p:nvSpPr>
          <p:cNvPr id="654" name="Google Shape;654;p61"/>
          <p:cNvSpPr txBox="1"/>
          <p:nvPr/>
        </p:nvSpPr>
        <p:spPr>
          <a:xfrm>
            <a:off x="498975" y="6329772"/>
            <a:ext cx="1389227" cy="459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>
              <a:buClr>
                <a:srgbClr val="666363"/>
              </a:buClr>
              <a:buSzPts val="800"/>
            </a:pPr>
            <a:r>
              <a:rPr lang="en" sz="1564" b="1" dirty="0">
                <a:solidFill>
                  <a:schemeClr val="tx1"/>
                </a:solidFill>
              </a:rPr>
              <a:t>Inpatient Stays</a:t>
            </a:r>
            <a:endParaRPr sz="1564" dirty="0">
              <a:solidFill>
                <a:schemeClr val="tx1"/>
              </a:solidFill>
            </a:endParaRPr>
          </a:p>
          <a:p>
            <a:pPr>
              <a:buClr>
                <a:srgbClr val="666363"/>
              </a:buClr>
              <a:buSzPts val="800"/>
            </a:pPr>
            <a:r>
              <a:rPr lang="en" sz="1564" b="1" dirty="0">
                <a:solidFill>
                  <a:schemeClr val="tx1"/>
                </a:solidFill>
              </a:rPr>
              <a:t>Are AAEs</a:t>
            </a:r>
            <a:endParaRPr sz="1564" b="1" dirty="0">
              <a:solidFill>
                <a:schemeClr val="tx1"/>
              </a:solidFill>
            </a:endParaRPr>
          </a:p>
        </p:txBody>
      </p:sp>
      <p:sp>
        <p:nvSpPr>
          <p:cNvPr id="655" name="Google Shape;655;p61"/>
          <p:cNvSpPr txBox="1"/>
          <p:nvPr/>
        </p:nvSpPr>
        <p:spPr>
          <a:xfrm>
            <a:off x="1945671" y="4716278"/>
            <a:ext cx="734720" cy="459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buClr>
                <a:srgbClr val="666363"/>
              </a:buClr>
              <a:buSzPts val="800"/>
            </a:pPr>
            <a:r>
              <a:rPr lang="en" sz="1564" b="1" dirty="0">
                <a:solidFill>
                  <a:schemeClr val="tx1"/>
                </a:solidFill>
              </a:rPr>
              <a:t>Trigger Claim</a:t>
            </a:r>
            <a:endParaRPr sz="1564" b="1" dirty="0">
              <a:solidFill>
                <a:schemeClr val="tx1"/>
              </a:solidFill>
            </a:endParaRPr>
          </a:p>
        </p:txBody>
      </p:sp>
      <p:sp>
        <p:nvSpPr>
          <p:cNvPr id="656" name="Google Shape;656;p61"/>
          <p:cNvSpPr/>
          <p:nvPr/>
        </p:nvSpPr>
        <p:spPr>
          <a:xfrm>
            <a:off x="5590659" y="6590892"/>
            <a:ext cx="610560" cy="366933"/>
          </a:xfrm>
          <a:prstGeom prst="homePlate">
            <a:avLst>
              <a:gd name="adj" fmla="val 0"/>
            </a:avLst>
          </a:prstGeom>
          <a:solidFill>
            <a:schemeClr val="accen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7529" tIns="48747" rIns="97529" bIns="48747" anchor="ctr" anchorCtr="0">
            <a:noAutofit/>
          </a:bodyPr>
          <a:lstStyle/>
          <a:p>
            <a:pPr algn="ctr">
              <a:buClr>
                <a:schemeClr val="lt1"/>
              </a:buClr>
              <a:buSzPts val="800"/>
            </a:pPr>
            <a:r>
              <a:rPr lang="en" sz="1138">
                <a:solidFill>
                  <a:schemeClr val="lt1"/>
                </a:solidFill>
              </a:rPr>
              <a:t> </a:t>
            </a:r>
            <a:endParaRPr sz="1991">
              <a:solidFill>
                <a:schemeClr val="dk1"/>
              </a:solidFill>
            </a:endParaRPr>
          </a:p>
        </p:txBody>
      </p:sp>
      <p:sp>
        <p:nvSpPr>
          <p:cNvPr id="657" name="Google Shape;657;p61"/>
          <p:cNvSpPr/>
          <p:nvPr/>
        </p:nvSpPr>
        <p:spPr>
          <a:xfrm>
            <a:off x="6197561" y="6590847"/>
            <a:ext cx="610560" cy="366933"/>
          </a:xfrm>
          <a:prstGeom prst="homePlate">
            <a:avLst>
              <a:gd name="adj" fmla="val 0"/>
            </a:avLst>
          </a:prstGeom>
          <a:solidFill>
            <a:schemeClr val="accen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7529" tIns="48747" rIns="97529" bIns="48747" anchor="ctr" anchorCtr="0">
            <a:noAutofit/>
          </a:bodyPr>
          <a:lstStyle/>
          <a:p>
            <a:pPr algn="ctr">
              <a:buClr>
                <a:schemeClr val="lt1"/>
              </a:buClr>
              <a:buSzPts val="800"/>
            </a:pPr>
            <a:r>
              <a:rPr lang="en" sz="1138">
                <a:solidFill>
                  <a:schemeClr val="lt1"/>
                </a:solidFill>
              </a:rPr>
              <a:t> </a:t>
            </a:r>
            <a:endParaRPr sz="1991">
              <a:solidFill>
                <a:schemeClr val="dk1"/>
              </a:solidFill>
            </a:endParaRPr>
          </a:p>
        </p:txBody>
      </p:sp>
      <p:cxnSp>
        <p:nvCxnSpPr>
          <p:cNvPr id="658" name="Google Shape;658;p61"/>
          <p:cNvCxnSpPr/>
          <p:nvPr/>
        </p:nvCxnSpPr>
        <p:spPr>
          <a:xfrm rot="10800000">
            <a:off x="6494158" y="6715810"/>
            <a:ext cx="0" cy="47104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dash"/>
            <a:round/>
            <a:headEnd type="stealth" w="sm" len="sm"/>
            <a:tailEnd type="none" w="sm" len="sm"/>
          </a:ln>
        </p:spPr>
      </p:cxnSp>
      <p:sp>
        <p:nvSpPr>
          <p:cNvPr id="659" name="Google Shape;659;p61"/>
          <p:cNvSpPr txBox="1"/>
          <p:nvPr/>
        </p:nvSpPr>
        <p:spPr>
          <a:xfrm>
            <a:off x="5613325" y="6590269"/>
            <a:ext cx="570453" cy="361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buClr>
                <a:srgbClr val="666363"/>
              </a:buClr>
              <a:buSzPts val="800"/>
            </a:pPr>
            <a:r>
              <a:rPr lang="en" sz="1138" b="1" dirty="0">
                <a:solidFill>
                  <a:schemeClr val="bg1"/>
                </a:solidFill>
              </a:rPr>
              <a:t>ER Visits</a:t>
            </a:r>
            <a:endParaRPr sz="1991" dirty="0">
              <a:solidFill>
                <a:schemeClr val="bg1"/>
              </a:solidFill>
            </a:endParaRPr>
          </a:p>
        </p:txBody>
      </p:sp>
      <p:sp>
        <p:nvSpPr>
          <p:cNvPr id="660" name="Google Shape;660;p61"/>
          <p:cNvSpPr txBox="1"/>
          <p:nvPr/>
        </p:nvSpPr>
        <p:spPr>
          <a:xfrm>
            <a:off x="5895949" y="7277520"/>
            <a:ext cx="1280000" cy="180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buClr>
                <a:srgbClr val="666363"/>
              </a:buClr>
              <a:buSzPts val="800"/>
            </a:pPr>
            <a:r>
              <a:rPr lang="en" sz="1138" b="1">
                <a:solidFill>
                  <a:srgbClr val="666363"/>
                </a:solidFill>
              </a:rPr>
              <a:t>Hospitalizations</a:t>
            </a:r>
            <a:endParaRPr sz="1991">
              <a:solidFill>
                <a:srgbClr val="666363"/>
              </a:solidFill>
            </a:endParaRPr>
          </a:p>
        </p:txBody>
      </p:sp>
      <p:grpSp>
        <p:nvGrpSpPr>
          <p:cNvPr id="661" name="Google Shape;661;p61"/>
          <p:cNvGrpSpPr/>
          <p:nvPr/>
        </p:nvGrpSpPr>
        <p:grpSpPr>
          <a:xfrm>
            <a:off x="10927787" y="5795456"/>
            <a:ext cx="1884682" cy="1662720"/>
            <a:chOff x="10244800" y="4290240"/>
            <a:chExt cx="1766890" cy="1558800"/>
          </a:xfrm>
        </p:grpSpPr>
        <p:sp>
          <p:nvSpPr>
            <p:cNvPr id="662" name="Google Shape;662;p61"/>
            <p:cNvSpPr txBox="1"/>
            <p:nvPr/>
          </p:nvSpPr>
          <p:spPr>
            <a:xfrm>
              <a:off x="10657490" y="5150033"/>
              <a:ext cx="1055100" cy="646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7529" tIns="48747" rIns="97529" bIns="48747" anchor="t" anchorCtr="0">
              <a:noAutofit/>
            </a:bodyPr>
            <a:lstStyle/>
            <a:p>
              <a:r>
                <a:rPr lang="en" sz="1280" dirty="0">
                  <a:solidFill>
                    <a:schemeClr val="tx1"/>
                  </a:solidFill>
                </a:rPr>
                <a:t>Claims for typical care and services </a:t>
              </a:r>
              <a:endParaRPr sz="1564" dirty="0">
                <a:solidFill>
                  <a:schemeClr val="tx1"/>
                </a:solidFill>
              </a:endParaRPr>
            </a:p>
          </p:txBody>
        </p:sp>
        <p:sp>
          <p:nvSpPr>
            <p:cNvPr id="663" name="Google Shape;663;p61"/>
            <p:cNvSpPr txBox="1"/>
            <p:nvPr/>
          </p:nvSpPr>
          <p:spPr>
            <a:xfrm>
              <a:off x="10657490" y="4365054"/>
              <a:ext cx="1354200" cy="83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7529" tIns="48747" rIns="97529" bIns="48747" anchor="t" anchorCtr="0">
              <a:noAutofit/>
            </a:bodyPr>
            <a:lstStyle/>
            <a:p>
              <a:r>
                <a:rPr lang="en" sz="1280" dirty="0">
                  <a:solidFill>
                    <a:schemeClr val="tx1"/>
                  </a:solidFill>
                </a:rPr>
                <a:t>Claims with Actionable Adverse Events (AAEs)</a:t>
              </a:r>
              <a:endParaRPr sz="1564" dirty="0">
                <a:solidFill>
                  <a:schemeClr val="tx1"/>
                </a:solidFill>
              </a:endParaRPr>
            </a:p>
          </p:txBody>
        </p:sp>
        <p:sp>
          <p:nvSpPr>
            <p:cNvPr id="664" name="Google Shape;664;p61"/>
            <p:cNvSpPr/>
            <p:nvPr/>
          </p:nvSpPr>
          <p:spPr>
            <a:xfrm>
              <a:off x="10319845" y="4448198"/>
              <a:ext cx="314400" cy="302700"/>
            </a:xfrm>
            <a:prstGeom prst="homePlate">
              <a:avLst>
                <a:gd name="adj" fmla="val 0"/>
              </a:avLst>
            </a:prstGeom>
            <a:solidFill>
              <a:schemeClr val="accen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7529" tIns="48747" rIns="97529" bIns="48747" anchor="ctr" anchorCtr="0">
              <a:noAutofit/>
            </a:bodyPr>
            <a:lstStyle/>
            <a:p>
              <a:pPr algn="ctr">
                <a:buClr>
                  <a:schemeClr val="lt1"/>
                </a:buClr>
                <a:buSzPts val="800"/>
              </a:pPr>
              <a:r>
                <a:rPr lang="en" sz="1138">
                  <a:solidFill>
                    <a:schemeClr val="lt1"/>
                  </a:solidFill>
                </a:rPr>
                <a:t> </a:t>
              </a:r>
              <a:endParaRPr sz="1991">
                <a:solidFill>
                  <a:schemeClr val="dk1"/>
                </a:solidFill>
              </a:endParaRPr>
            </a:p>
          </p:txBody>
        </p:sp>
        <p:sp>
          <p:nvSpPr>
            <p:cNvPr id="665" name="Google Shape;665;p61"/>
            <p:cNvSpPr/>
            <p:nvPr/>
          </p:nvSpPr>
          <p:spPr>
            <a:xfrm>
              <a:off x="10355594" y="5212832"/>
              <a:ext cx="301800" cy="302700"/>
            </a:xfrm>
            <a:prstGeom prst="homePlate">
              <a:avLst>
                <a:gd name="adj" fmla="val 0"/>
              </a:avLst>
            </a:prstGeom>
            <a:solidFill>
              <a:srgbClr val="58595B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7529" tIns="48747" rIns="97529" bIns="48747" anchor="ctr" anchorCtr="0">
              <a:noAutofit/>
            </a:bodyPr>
            <a:lstStyle/>
            <a:p>
              <a:pPr algn="ctr">
                <a:buClr>
                  <a:schemeClr val="lt1"/>
                </a:buClr>
                <a:buSzPts val="800"/>
              </a:pPr>
              <a:r>
                <a:rPr lang="en" sz="1138">
                  <a:solidFill>
                    <a:schemeClr val="lt1"/>
                  </a:solidFill>
                </a:rPr>
                <a:t> </a:t>
              </a:r>
              <a:endParaRPr sz="1991">
                <a:solidFill>
                  <a:schemeClr val="dk1"/>
                </a:solidFill>
              </a:endParaRPr>
            </a:p>
          </p:txBody>
        </p:sp>
        <p:sp>
          <p:nvSpPr>
            <p:cNvPr id="666" name="Google Shape;666;p61"/>
            <p:cNvSpPr/>
            <p:nvPr/>
          </p:nvSpPr>
          <p:spPr>
            <a:xfrm>
              <a:off x="10244800" y="4290240"/>
              <a:ext cx="1662900" cy="1558800"/>
            </a:xfrm>
            <a:prstGeom prst="rect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7529" tIns="48747" rIns="97529" bIns="48747" anchor="ctr" anchorCtr="0">
              <a:noAutofit/>
            </a:bodyPr>
            <a:lstStyle/>
            <a:p>
              <a:pPr algn="ctr"/>
              <a:endParaRPr sz="1991">
                <a:solidFill>
                  <a:schemeClr val="lt1"/>
                </a:solidFill>
              </a:endParaRP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p62"/>
          <p:cNvSpPr txBox="1">
            <a:spLocks noGrp="1"/>
          </p:cNvSpPr>
          <p:nvPr>
            <p:ph type="title"/>
          </p:nvPr>
        </p:nvSpPr>
        <p:spPr>
          <a:xfrm>
            <a:off x="784903" y="1423643"/>
            <a:ext cx="11447737" cy="9890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8747" rIns="0" bIns="48747" anchor="b" anchorCtr="0">
            <a:noAutofit/>
          </a:bodyPr>
          <a:lstStyle/>
          <a:p>
            <a:pPr>
              <a:buSzPts val="2700"/>
            </a:pPr>
            <a:r>
              <a:rPr lang="en"/>
              <a:t>Levers of Clinical Success</a:t>
            </a:r>
            <a:endParaRPr/>
          </a:p>
        </p:txBody>
      </p:sp>
      <p:sp>
        <p:nvSpPr>
          <p:cNvPr id="672" name="Google Shape;672;p62"/>
          <p:cNvSpPr txBox="1">
            <a:spLocks noGrp="1"/>
          </p:cNvSpPr>
          <p:nvPr>
            <p:ph type="sldNum" idx="12"/>
          </p:nvPr>
        </p:nvSpPr>
        <p:spPr>
          <a:xfrm>
            <a:off x="11367989" y="8100975"/>
            <a:ext cx="1289266" cy="389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8747" rIns="0" bIns="48747" anchor="ctr" anchorCtr="0">
            <a:noAutofit/>
          </a:bodyPr>
          <a:lstStyle/>
          <a:p>
            <a:fld id="{00000000-1234-1234-1234-123412341234}" type="slidenum">
              <a:rPr lang="en" sz="1564"/>
              <a:pPr/>
              <a:t>17</a:t>
            </a:fld>
            <a:endParaRPr sz="1564"/>
          </a:p>
        </p:txBody>
      </p:sp>
      <p:sp>
        <p:nvSpPr>
          <p:cNvPr id="673" name="Google Shape;673;p62"/>
          <p:cNvSpPr txBox="1">
            <a:spLocks noGrp="1"/>
          </p:cNvSpPr>
          <p:nvPr>
            <p:ph type="body" idx="1"/>
          </p:nvPr>
        </p:nvSpPr>
        <p:spPr>
          <a:xfrm>
            <a:off x="784903" y="2448588"/>
            <a:ext cx="11447737" cy="411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spcBef>
                <a:spcPts val="0"/>
              </a:spcBef>
              <a:buSzPts val="1500"/>
            </a:pPr>
            <a:r>
              <a:rPr lang="en" sz="2133"/>
              <a:t>Clinical levers of success help providers win in an episodes of care program and are meant to identify variation in cost and/or outcomes. </a:t>
            </a:r>
            <a:endParaRPr sz="1564"/>
          </a:p>
        </p:txBody>
      </p:sp>
      <p:sp>
        <p:nvSpPr>
          <p:cNvPr id="674" name="Google Shape;674;p62"/>
          <p:cNvSpPr/>
          <p:nvPr/>
        </p:nvSpPr>
        <p:spPr>
          <a:xfrm>
            <a:off x="784903" y="4935447"/>
            <a:ext cx="11447737" cy="827204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2"/>
          </a:solidFill>
          <a:ln w="12700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7529" tIns="48747" rIns="97529" bIns="48747" anchor="ctr" anchorCtr="0">
            <a:noAutofit/>
          </a:bodyPr>
          <a:lstStyle/>
          <a:p>
            <a:pPr algn="ctr"/>
            <a:endParaRPr sz="1991">
              <a:solidFill>
                <a:schemeClr val="lt1"/>
              </a:solidFill>
            </a:endParaRPr>
          </a:p>
        </p:txBody>
      </p:sp>
      <p:sp>
        <p:nvSpPr>
          <p:cNvPr id="675" name="Google Shape;675;p62"/>
          <p:cNvSpPr/>
          <p:nvPr/>
        </p:nvSpPr>
        <p:spPr>
          <a:xfrm>
            <a:off x="784903" y="3960795"/>
            <a:ext cx="2172954" cy="794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529" tIns="48747" rIns="97529" bIns="48747" anchor="ctr" anchorCtr="0">
            <a:noAutofit/>
          </a:bodyPr>
          <a:lstStyle/>
          <a:p>
            <a:r>
              <a:rPr lang="en" sz="1564">
                <a:solidFill>
                  <a:schemeClr val="dk1"/>
                </a:solidFill>
              </a:rPr>
              <a:t>Episode Trigger: Historical dx</a:t>
            </a:r>
            <a:endParaRPr sz="1564"/>
          </a:p>
        </p:txBody>
      </p:sp>
      <p:cxnSp>
        <p:nvCxnSpPr>
          <p:cNvPr id="676" name="Google Shape;676;p62"/>
          <p:cNvCxnSpPr/>
          <p:nvPr/>
        </p:nvCxnSpPr>
        <p:spPr>
          <a:xfrm>
            <a:off x="784903" y="4663827"/>
            <a:ext cx="0" cy="814858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77" name="Google Shape;677;p62"/>
          <p:cNvSpPr/>
          <p:nvPr/>
        </p:nvSpPr>
        <p:spPr>
          <a:xfrm>
            <a:off x="4006385" y="3485259"/>
            <a:ext cx="2862289" cy="1274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529" tIns="48747" rIns="97529" bIns="48747" anchor="ctr" anchorCtr="0">
            <a:noAutofit/>
          </a:bodyPr>
          <a:lstStyle/>
          <a:p>
            <a:r>
              <a:rPr lang="en" sz="1564" b="1">
                <a:solidFill>
                  <a:schemeClr val="accent1"/>
                </a:solidFill>
              </a:rPr>
              <a:t>Episode Management:</a:t>
            </a:r>
            <a:endParaRPr sz="1564"/>
          </a:p>
          <a:p>
            <a:pPr marL="180619" indent="-189650">
              <a:buClr>
                <a:schemeClr val="dk1"/>
              </a:buClr>
              <a:buSzPts val="1100"/>
              <a:buFont typeface="Arial"/>
              <a:buChar char="•"/>
            </a:pPr>
            <a:r>
              <a:rPr lang="en" sz="1564">
                <a:solidFill>
                  <a:schemeClr val="dk1"/>
                </a:solidFill>
              </a:rPr>
              <a:t>Med Reconciliation </a:t>
            </a:r>
            <a:endParaRPr sz="1564"/>
          </a:p>
          <a:p>
            <a:pPr marL="180619" indent="-189650">
              <a:buClr>
                <a:schemeClr val="dk1"/>
              </a:buClr>
              <a:buSzPts val="1100"/>
              <a:buFont typeface="Arial"/>
              <a:buChar char="•"/>
            </a:pPr>
            <a:r>
              <a:rPr lang="en" sz="1564">
                <a:solidFill>
                  <a:schemeClr val="dk1"/>
                </a:solidFill>
              </a:rPr>
              <a:t>Scheduled PCP visit</a:t>
            </a:r>
            <a:endParaRPr sz="1564"/>
          </a:p>
          <a:p>
            <a:pPr marL="180619" indent="-189650">
              <a:buClr>
                <a:schemeClr val="dk1"/>
              </a:buClr>
              <a:buSzPts val="1100"/>
              <a:buFont typeface="Arial"/>
              <a:buChar char="•"/>
            </a:pPr>
            <a:r>
              <a:rPr lang="en" sz="1564">
                <a:solidFill>
                  <a:schemeClr val="dk1"/>
                </a:solidFill>
              </a:rPr>
              <a:t>Co Provider Selection referral for Comorbid patients</a:t>
            </a:r>
            <a:endParaRPr sz="1564"/>
          </a:p>
        </p:txBody>
      </p:sp>
      <p:sp>
        <p:nvSpPr>
          <p:cNvPr id="678" name="Google Shape;678;p62"/>
          <p:cNvSpPr txBox="1"/>
          <p:nvPr/>
        </p:nvSpPr>
        <p:spPr>
          <a:xfrm>
            <a:off x="2066052" y="5911093"/>
            <a:ext cx="2827310" cy="1061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529" tIns="48747" rIns="97529" bIns="48747" anchor="t" anchorCtr="0">
            <a:spAutoFit/>
          </a:bodyPr>
          <a:lstStyle/>
          <a:p>
            <a:r>
              <a:rPr lang="en" sz="1564" b="1">
                <a:solidFill>
                  <a:schemeClr val="accent1"/>
                </a:solidFill>
              </a:rPr>
              <a:t>Episode Target List:</a:t>
            </a:r>
            <a:endParaRPr sz="1564"/>
          </a:p>
          <a:p>
            <a:pPr marL="307053" indent="-316084">
              <a:buClr>
                <a:schemeClr val="dk1"/>
              </a:buClr>
              <a:buSzPts val="1100"/>
              <a:buFont typeface="Arial"/>
              <a:buChar char="•"/>
            </a:pPr>
            <a:r>
              <a:rPr lang="en" sz="1564">
                <a:solidFill>
                  <a:schemeClr val="dk1"/>
                </a:solidFill>
              </a:rPr>
              <a:t>Super Utilizers</a:t>
            </a:r>
            <a:endParaRPr sz="1564"/>
          </a:p>
          <a:p>
            <a:pPr marL="307053" indent="-316084">
              <a:buClr>
                <a:schemeClr val="dk1"/>
              </a:buClr>
              <a:buSzPts val="1100"/>
              <a:buFont typeface="Arial"/>
              <a:buChar char="•"/>
            </a:pPr>
            <a:r>
              <a:rPr lang="en" sz="1564">
                <a:solidFill>
                  <a:schemeClr val="dk1"/>
                </a:solidFill>
              </a:rPr>
              <a:t>High Risk Patients (Multiple Comorbidities)</a:t>
            </a:r>
            <a:endParaRPr sz="1564"/>
          </a:p>
        </p:txBody>
      </p:sp>
      <p:cxnSp>
        <p:nvCxnSpPr>
          <p:cNvPr id="679" name="Google Shape;679;p62"/>
          <p:cNvCxnSpPr/>
          <p:nvPr/>
        </p:nvCxnSpPr>
        <p:spPr>
          <a:xfrm>
            <a:off x="1858123" y="5408964"/>
            <a:ext cx="0" cy="2074724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80" name="Google Shape;680;p62"/>
          <p:cNvCxnSpPr/>
          <p:nvPr/>
        </p:nvCxnSpPr>
        <p:spPr>
          <a:xfrm>
            <a:off x="3819332" y="3453725"/>
            <a:ext cx="0" cy="1945055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81" name="Google Shape;681;p62"/>
          <p:cNvSpPr txBox="1"/>
          <p:nvPr/>
        </p:nvSpPr>
        <p:spPr>
          <a:xfrm>
            <a:off x="6043013" y="5911092"/>
            <a:ext cx="3053660" cy="1542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529" tIns="48747" rIns="97529" bIns="48747" anchor="t" anchorCtr="0">
            <a:spAutoFit/>
          </a:bodyPr>
          <a:lstStyle/>
          <a:p>
            <a:r>
              <a:rPr lang="en" sz="1564" b="1">
                <a:solidFill>
                  <a:schemeClr val="accent1"/>
                </a:solidFill>
              </a:rPr>
              <a:t>Manage Utilization of Services:</a:t>
            </a:r>
            <a:endParaRPr sz="1564"/>
          </a:p>
          <a:p>
            <a:pPr marL="307053" indent="-316084">
              <a:buClr>
                <a:schemeClr val="dk1"/>
              </a:buClr>
              <a:buSzPts val="1100"/>
              <a:buFont typeface="Arial"/>
              <a:buChar char="•"/>
            </a:pPr>
            <a:r>
              <a:rPr lang="en" sz="1564">
                <a:solidFill>
                  <a:schemeClr val="dk1"/>
                </a:solidFill>
              </a:rPr>
              <a:t>Potentially Avoidable Service</a:t>
            </a:r>
            <a:endParaRPr sz="1564"/>
          </a:p>
          <a:p>
            <a:pPr marL="307053" indent="-316084">
              <a:buClr>
                <a:schemeClr val="dk1"/>
              </a:buClr>
              <a:buSzPts val="1100"/>
              <a:buFont typeface="Arial"/>
              <a:buChar char="•"/>
            </a:pPr>
            <a:r>
              <a:rPr lang="en" sz="1564">
                <a:solidFill>
                  <a:schemeClr val="dk1"/>
                </a:solidFill>
              </a:rPr>
              <a:t>High Value Services</a:t>
            </a:r>
            <a:endParaRPr sz="1564"/>
          </a:p>
          <a:p>
            <a:pPr marL="307053" indent="-316084">
              <a:buClr>
                <a:schemeClr val="dk1"/>
              </a:buClr>
              <a:buSzPts val="1100"/>
              <a:buFont typeface="Arial"/>
              <a:buChar char="•"/>
            </a:pPr>
            <a:r>
              <a:rPr lang="en" sz="1564">
                <a:solidFill>
                  <a:schemeClr val="dk1"/>
                </a:solidFill>
              </a:rPr>
              <a:t>Pharmacy Utilization</a:t>
            </a:r>
            <a:endParaRPr sz="1564"/>
          </a:p>
        </p:txBody>
      </p:sp>
      <p:cxnSp>
        <p:nvCxnSpPr>
          <p:cNvPr id="682" name="Google Shape;682;p62"/>
          <p:cNvCxnSpPr/>
          <p:nvPr/>
        </p:nvCxnSpPr>
        <p:spPr>
          <a:xfrm>
            <a:off x="5879110" y="5395216"/>
            <a:ext cx="0" cy="1897947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83" name="Google Shape;683;p62"/>
          <p:cNvCxnSpPr/>
          <p:nvPr/>
        </p:nvCxnSpPr>
        <p:spPr>
          <a:xfrm>
            <a:off x="7636203" y="3437532"/>
            <a:ext cx="0" cy="1911516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84" name="Google Shape;684;p62"/>
          <p:cNvSpPr txBox="1"/>
          <p:nvPr/>
        </p:nvSpPr>
        <p:spPr>
          <a:xfrm>
            <a:off x="7815624" y="3453725"/>
            <a:ext cx="2827310" cy="1301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529" tIns="48747" rIns="97529" bIns="48747" anchor="t" anchorCtr="0">
            <a:spAutoFit/>
          </a:bodyPr>
          <a:lstStyle/>
          <a:p>
            <a:r>
              <a:rPr lang="en" sz="1564" b="1">
                <a:solidFill>
                  <a:schemeClr val="accent1"/>
                </a:solidFill>
              </a:rPr>
              <a:t>Manage Complications:</a:t>
            </a:r>
            <a:endParaRPr sz="1564"/>
          </a:p>
          <a:p>
            <a:pPr marL="307053" indent="-316084">
              <a:buClr>
                <a:schemeClr val="dk1"/>
              </a:buClr>
              <a:buSzPts val="1100"/>
              <a:buFont typeface="Arial"/>
              <a:buChar char="•"/>
            </a:pPr>
            <a:r>
              <a:rPr lang="en" sz="1564">
                <a:solidFill>
                  <a:schemeClr val="dk1"/>
                </a:solidFill>
              </a:rPr>
              <a:t>Actionable Adverse Events</a:t>
            </a:r>
            <a:endParaRPr sz="1564"/>
          </a:p>
          <a:p>
            <a:pPr marL="307053" indent="-316084">
              <a:buClr>
                <a:schemeClr val="dk1"/>
              </a:buClr>
              <a:buSzPts val="1100"/>
              <a:buFont typeface="Arial"/>
              <a:buChar char="•"/>
            </a:pPr>
            <a:r>
              <a:rPr lang="en" sz="1564">
                <a:solidFill>
                  <a:schemeClr val="dk1"/>
                </a:solidFill>
              </a:rPr>
              <a:t>Hospitalizations</a:t>
            </a:r>
            <a:endParaRPr sz="1564"/>
          </a:p>
          <a:p>
            <a:pPr marL="307053" indent="-316084">
              <a:buClr>
                <a:schemeClr val="dk1"/>
              </a:buClr>
              <a:buSzPts val="1100"/>
              <a:buFont typeface="Arial"/>
              <a:buChar char="•"/>
            </a:pPr>
            <a:r>
              <a:rPr lang="en" sz="1564">
                <a:solidFill>
                  <a:schemeClr val="dk1"/>
                </a:solidFill>
              </a:rPr>
              <a:t>ED visits  </a:t>
            </a:r>
            <a:endParaRPr sz="1564"/>
          </a:p>
        </p:txBody>
      </p:sp>
      <p:sp>
        <p:nvSpPr>
          <p:cNvPr id="685" name="Google Shape;685;p62"/>
          <p:cNvSpPr txBox="1"/>
          <p:nvPr/>
        </p:nvSpPr>
        <p:spPr>
          <a:xfrm>
            <a:off x="9596497" y="5762651"/>
            <a:ext cx="2827310" cy="1542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529" tIns="48747" rIns="97529" bIns="48747" anchor="t" anchorCtr="0">
            <a:spAutoFit/>
          </a:bodyPr>
          <a:lstStyle/>
          <a:p>
            <a:r>
              <a:rPr lang="en" sz="1564" b="1">
                <a:solidFill>
                  <a:schemeClr val="accent1"/>
                </a:solidFill>
              </a:rPr>
              <a:t>Manage SDOH:</a:t>
            </a:r>
            <a:endParaRPr sz="1564"/>
          </a:p>
          <a:p>
            <a:pPr marL="307053" indent="-316084">
              <a:buClr>
                <a:schemeClr val="dk1"/>
              </a:buClr>
              <a:buSzPts val="1100"/>
              <a:buFont typeface="Arial"/>
              <a:buChar char="•"/>
            </a:pPr>
            <a:r>
              <a:rPr lang="en" sz="1564">
                <a:solidFill>
                  <a:schemeClr val="dk1"/>
                </a:solidFill>
              </a:rPr>
              <a:t>Referrals related to BH/SUD care</a:t>
            </a:r>
            <a:endParaRPr sz="1564"/>
          </a:p>
          <a:p>
            <a:pPr marL="307053" indent="-316084">
              <a:buClr>
                <a:schemeClr val="dk1"/>
              </a:buClr>
              <a:buSzPts val="1100"/>
              <a:buFont typeface="Arial"/>
              <a:buChar char="•"/>
            </a:pPr>
            <a:r>
              <a:rPr lang="en" sz="1564">
                <a:solidFill>
                  <a:schemeClr val="dk1"/>
                </a:solidFill>
              </a:rPr>
              <a:t>HHA</a:t>
            </a:r>
            <a:endParaRPr sz="1564"/>
          </a:p>
          <a:p>
            <a:pPr marL="307053" indent="-316084">
              <a:buClr>
                <a:schemeClr val="dk1"/>
              </a:buClr>
              <a:buSzPts val="1100"/>
              <a:buFont typeface="Arial"/>
              <a:buChar char="•"/>
            </a:pPr>
            <a:r>
              <a:rPr lang="en" sz="1564">
                <a:solidFill>
                  <a:schemeClr val="dk1"/>
                </a:solidFill>
              </a:rPr>
              <a:t>Engage community resources</a:t>
            </a:r>
            <a:endParaRPr sz="1564"/>
          </a:p>
        </p:txBody>
      </p:sp>
      <p:sp>
        <p:nvSpPr>
          <p:cNvPr id="686" name="Google Shape;686;p62"/>
          <p:cNvSpPr txBox="1"/>
          <p:nvPr/>
        </p:nvSpPr>
        <p:spPr>
          <a:xfrm>
            <a:off x="851995" y="5173204"/>
            <a:ext cx="3699783" cy="361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529" tIns="48747" rIns="97529" bIns="48747" anchor="t" anchorCtr="0">
            <a:spAutoFit/>
          </a:bodyPr>
          <a:lstStyle/>
          <a:p>
            <a:r>
              <a:rPr lang="en" sz="1707">
                <a:solidFill>
                  <a:schemeClr val="lt1"/>
                </a:solidFill>
              </a:rPr>
              <a:t>Episode Duration: 1 Year</a:t>
            </a:r>
            <a:endParaRPr sz="1564"/>
          </a:p>
        </p:txBody>
      </p:sp>
      <p:cxnSp>
        <p:nvCxnSpPr>
          <p:cNvPr id="687" name="Google Shape;687;p62"/>
          <p:cNvCxnSpPr/>
          <p:nvPr/>
        </p:nvCxnSpPr>
        <p:spPr>
          <a:xfrm>
            <a:off x="9432594" y="5478685"/>
            <a:ext cx="0" cy="1911516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p63"/>
          <p:cNvSpPr txBox="1">
            <a:spLocks noGrp="1"/>
          </p:cNvSpPr>
          <p:nvPr>
            <p:ph type="title"/>
          </p:nvPr>
        </p:nvSpPr>
        <p:spPr>
          <a:xfrm>
            <a:off x="588697" y="1697636"/>
            <a:ext cx="10779307" cy="741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8747" rIns="0" bIns="48747" anchor="b" anchorCtr="0">
            <a:noAutofit/>
          </a:bodyPr>
          <a:lstStyle/>
          <a:p>
            <a:pPr>
              <a:buSzPts val="2700"/>
            </a:pPr>
            <a:r>
              <a:rPr lang="en"/>
              <a:t>AAE Lever Drill-Downs Will Drive Focus</a:t>
            </a:r>
            <a:endParaRPr/>
          </a:p>
        </p:txBody>
      </p:sp>
      <p:sp>
        <p:nvSpPr>
          <p:cNvPr id="693" name="Google Shape;693;p63"/>
          <p:cNvSpPr txBox="1">
            <a:spLocks noGrp="1"/>
          </p:cNvSpPr>
          <p:nvPr>
            <p:ph type="sldNum" idx="4294967295"/>
          </p:nvPr>
        </p:nvSpPr>
        <p:spPr>
          <a:xfrm>
            <a:off x="11367988" y="8100975"/>
            <a:ext cx="1289387" cy="389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8747" rIns="0" bIns="48747" anchor="ctr" anchorCtr="0">
            <a:noAutofit/>
          </a:bodyPr>
          <a:lstStyle/>
          <a:p>
            <a:fld id="{00000000-1234-1234-1234-123412341234}" type="slidenum">
              <a:rPr lang="en"/>
              <a:pPr/>
              <a:t>18</a:t>
            </a:fld>
            <a:endParaRPr/>
          </a:p>
        </p:txBody>
      </p:sp>
      <p:sp>
        <p:nvSpPr>
          <p:cNvPr id="694" name="Google Shape;694;p63"/>
          <p:cNvSpPr txBox="1">
            <a:spLocks noGrp="1"/>
          </p:cNvSpPr>
          <p:nvPr>
            <p:ph type="body" idx="1"/>
          </p:nvPr>
        </p:nvSpPr>
        <p:spPr>
          <a:xfrm>
            <a:off x="588694" y="2574683"/>
            <a:ext cx="8585813" cy="704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spcBef>
                <a:spcPts val="0"/>
              </a:spcBef>
              <a:buSzPts val="1400"/>
            </a:pPr>
            <a:r>
              <a:rPr lang="en" sz="1991"/>
              <a:t>Lever Performance Reporting allows providers to hone in one or two lever focus areas that drive the biggest impact to cost &amp; clinical outcomes. </a:t>
            </a:r>
            <a:endParaRPr/>
          </a:p>
          <a:p>
            <a:pPr marL="0" indent="0">
              <a:spcBef>
                <a:spcPts val="1280"/>
              </a:spcBef>
              <a:buSzPts val="1400"/>
            </a:pPr>
            <a:endParaRPr sz="1991"/>
          </a:p>
        </p:txBody>
      </p:sp>
      <p:pic>
        <p:nvPicPr>
          <p:cNvPr id="695" name="Google Shape;695;p6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7725" y="3599212"/>
            <a:ext cx="4321387" cy="1029547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696" name="Google Shape;696;p6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7725" y="4709118"/>
            <a:ext cx="6616330" cy="1405706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697" name="Google Shape;697;p6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87725" y="6195180"/>
            <a:ext cx="6616330" cy="1304181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698" name="Google Shape;698;p6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824390" y="3741957"/>
            <a:ext cx="2951034" cy="3845286"/>
          </a:xfrm>
          <a:prstGeom prst="rect">
            <a:avLst/>
          </a:prstGeom>
          <a:noFill/>
          <a:ln>
            <a:noFill/>
          </a:ln>
        </p:spPr>
      </p:pic>
      <p:pic>
        <p:nvPicPr>
          <p:cNvPr id="699" name="Google Shape;699;p6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365184" y="3374069"/>
            <a:ext cx="2934724" cy="3781278"/>
          </a:xfrm>
          <a:prstGeom prst="rect">
            <a:avLst/>
          </a:prstGeom>
          <a:noFill/>
          <a:ln>
            <a:noFill/>
          </a:ln>
        </p:spPr>
      </p:pic>
      <p:sp>
        <p:nvSpPr>
          <p:cNvPr id="700" name="Google Shape;700;p63"/>
          <p:cNvSpPr/>
          <p:nvPr/>
        </p:nvSpPr>
        <p:spPr>
          <a:xfrm>
            <a:off x="7267543" y="5066041"/>
            <a:ext cx="933973" cy="53077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CDAE7"/>
          </a:solidFill>
          <a:ln>
            <a:noFill/>
          </a:ln>
        </p:spPr>
        <p:txBody>
          <a:bodyPr spcFirstLastPara="1" wrap="square" lIns="97529" tIns="48747" rIns="97529" bIns="48747" anchor="ctr" anchorCtr="0">
            <a:noAutofit/>
          </a:bodyPr>
          <a:lstStyle/>
          <a:p>
            <a:pPr algn="ctr"/>
            <a:endParaRPr sz="1991">
              <a:solidFill>
                <a:schemeClr val="dk1"/>
              </a:solidFill>
            </a:endParaRPr>
          </a:p>
        </p:txBody>
      </p:sp>
      <p:sp>
        <p:nvSpPr>
          <p:cNvPr id="701" name="Google Shape;701;p63"/>
          <p:cNvSpPr txBox="1"/>
          <p:nvPr/>
        </p:nvSpPr>
        <p:spPr>
          <a:xfrm>
            <a:off x="528936" y="5250694"/>
            <a:ext cx="1850453" cy="59093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7529" tIns="48747" rIns="97529" bIns="48747" anchor="t" anchorCtr="0">
            <a:noAutofit/>
          </a:bodyPr>
          <a:lstStyle/>
          <a:p>
            <a:pPr algn="r"/>
            <a:r>
              <a:rPr lang="en" sz="711">
                <a:solidFill>
                  <a:srgbClr val="9A9595"/>
                </a:solidFill>
              </a:rPr>
              <a:t>Falls</a:t>
            </a:r>
            <a:endParaRPr sz="1564"/>
          </a:p>
          <a:p>
            <a:pPr algn="r"/>
            <a:r>
              <a:rPr lang="en" sz="711">
                <a:solidFill>
                  <a:srgbClr val="9A9595"/>
                </a:solidFill>
              </a:rPr>
              <a:t>Diabetes &amp;Endocrine Problems</a:t>
            </a:r>
            <a:endParaRPr sz="1564"/>
          </a:p>
          <a:p>
            <a:pPr algn="r"/>
            <a:r>
              <a:rPr lang="en" sz="711">
                <a:solidFill>
                  <a:srgbClr val="9A9595"/>
                </a:solidFill>
              </a:rPr>
              <a:t>Pressure Sores, Cellulitis, and Skin Infection</a:t>
            </a:r>
            <a:endParaRPr sz="1564"/>
          </a:p>
          <a:p>
            <a:pPr algn="r"/>
            <a:r>
              <a:rPr lang="en" sz="711">
                <a:solidFill>
                  <a:srgbClr val="9A9595"/>
                </a:solidFill>
              </a:rPr>
              <a:t>Fluid and Electrolyte Disturbances</a:t>
            </a:r>
            <a:endParaRPr sz="1564"/>
          </a:p>
          <a:p>
            <a:pPr algn="r"/>
            <a:r>
              <a:rPr lang="en" sz="711">
                <a:solidFill>
                  <a:srgbClr val="9A9595"/>
                </a:solidFill>
              </a:rPr>
              <a:t>Sepsis and Urinary Tract Infection</a:t>
            </a:r>
            <a:endParaRPr sz="1564"/>
          </a:p>
        </p:txBody>
      </p:sp>
      <p:sp>
        <p:nvSpPr>
          <p:cNvPr id="702" name="Google Shape;702;p63"/>
          <p:cNvSpPr/>
          <p:nvPr/>
        </p:nvSpPr>
        <p:spPr>
          <a:xfrm>
            <a:off x="429428" y="5250694"/>
            <a:ext cx="2355627" cy="161280"/>
          </a:xfrm>
          <a:prstGeom prst="rect">
            <a:avLst/>
          </a:prstGeom>
          <a:noFill/>
          <a:ln w="254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7529" tIns="48747" rIns="97529" bIns="48747" anchor="ctr" anchorCtr="0">
            <a:noAutofit/>
          </a:bodyPr>
          <a:lstStyle/>
          <a:p>
            <a:pPr algn="ctr">
              <a:buSzPts val="1100"/>
            </a:pPr>
            <a:endParaRPr sz="1564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Google Shape;707;p64"/>
          <p:cNvSpPr txBox="1">
            <a:spLocks noGrp="1"/>
          </p:cNvSpPr>
          <p:nvPr>
            <p:ph type="title"/>
          </p:nvPr>
        </p:nvSpPr>
        <p:spPr>
          <a:xfrm>
            <a:off x="784903" y="1423643"/>
            <a:ext cx="11603627" cy="989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8747" rIns="0" bIns="48747" anchor="b" anchorCtr="0">
            <a:noAutofit/>
          </a:bodyPr>
          <a:lstStyle/>
          <a:p>
            <a:pPr>
              <a:buSzPts val="2700"/>
            </a:pPr>
            <a:r>
              <a:rPr lang="en"/>
              <a:t>Drill Down to Provider and Member Level Information</a:t>
            </a:r>
            <a:endParaRPr/>
          </a:p>
        </p:txBody>
      </p:sp>
      <p:sp>
        <p:nvSpPr>
          <p:cNvPr id="708" name="Google Shape;708;p64"/>
          <p:cNvSpPr txBox="1">
            <a:spLocks noGrp="1"/>
          </p:cNvSpPr>
          <p:nvPr>
            <p:ph type="sldNum" idx="4294967295"/>
          </p:nvPr>
        </p:nvSpPr>
        <p:spPr>
          <a:xfrm>
            <a:off x="11367988" y="8100975"/>
            <a:ext cx="1289387" cy="389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8747" rIns="0" bIns="48747" anchor="ctr" anchorCtr="0">
            <a:noAutofit/>
          </a:bodyPr>
          <a:lstStyle/>
          <a:p>
            <a:fld id="{00000000-1234-1234-1234-123412341234}" type="slidenum">
              <a:rPr lang="en"/>
              <a:pPr/>
              <a:t>19</a:t>
            </a:fld>
            <a:endParaRPr/>
          </a:p>
        </p:txBody>
      </p:sp>
      <p:sp>
        <p:nvSpPr>
          <p:cNvPr id="709" name="Google Shape;709;p64"/>
          <p:cNvSpPr txBox="1"/>
          <p:nvPr/>
        </p:nvSpPr>
        <p:spPr>
          <a:xfrm>
            <a:off x="562160" y="2523543"/>
            <a:ext cx="5911467" cy="672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529" tIns="48747" rIns="97529" bIns="48747" anchor="t" anchorCtr="0">
            <a:noAutofit/>
          </a:bodyPr>
          <a:lstStyle/>
          <a:p>
            <a:pPr>
              <a:lnSpc>
                <a:spcPct val="90000"/>
              </a:lnSpc>
              <a:buClr>
                <a:schemeClr val="dk2"/>
              </a:buClr>
              <a:buSzPts val="1500"/>
            </a:pPr>
            <a:r>
              <a:rPr lang="en" sz="2133">
                <a:solidFill>
                  <a:schemeClr val="accent6"/>
                </a:solidFill>
              </a:rPr>
              <a:t>Chronic condition episodes by provider – distribution of episodes seen by one provider</a:t>
            </a:r>
            <a:endParaRPr sz="1564"/>
          </a:p>
        </p:txBody>
      </p:sp>
      <p:pic>
        <p:nvPicPr>
          <p:cNvPr id="710" name="Google Shape;710;p6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9404" y="3458524"/>
            <a:ext cx="5493211" cy="4494066"/>
          </a:xfrm>
          <a:prstGeom prst="rect">
            <a:avLst/>
          </a:prstGeom>
          <a:noFill/>
          <a:ln>
            <a:noFill/>
          </a:ln>
        </p:spPr>
      </p:pic>
      <p:pic>
        <p:nvPicPr>
          <p:cNvPr id="711" name="Google Shape;711;p6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09534" y="3298387"/>
            <a:ext cx="6140524" cy="4494067"/>
          </a:xfrm>
          <a:prstGeom prst="rect">
            <a:avLst/>
          </a:prstGeom>
          <a:noFill/>
          <a:ln>
            <a:noFill/>
          </a:ln>
        </p:spPr>
      </p:pic>
      <p:sp>
        <p:nvSpPr>
          <p:cNvPr id="712" name="Google Shape;712;p64"/>
          <p:cNvSpPr txBox="1"/>
          <p:nvPr/>
        </p:nvSpPr>
        <p:spPr>
          <a:xfrm>
            <a:off x="6509534" y="2526114"/>
            <a:ext cx="5038507" cy="672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529" tIns="48747" rIns="97529" bIns="48747" anchor="t" anchorCtr="0">
            <a:noAutofit/>
          </a:bodyPr>
          <a:lstStyle/>
          <a:p>
            <a:pPr>
              <a:lnSpc>
                <a:spcPct val="90000"/>
              </a:lnSpc>
              <a:buClr>
                <a:schemeClr val="accent6"/>
              </a:buClr>
              <a:buSzPts val="1500"/>
            </a:pPr>
            <a:r>
              <a:rPr lang="en" sz="2133">
                <a:solidFill>
                  <a:schemeClr val="accent6"/>
                </a:solidFill>
              </a:rPr>
              <a:t>Drill down to the member level – multiple chronic conditions </a:t>
            </a:r>
            <a:endParaRPr sz="1564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2"/>
          <p:cNvSpPr txBox="1">
            <a:spLocks noGrp="1"/>
          </p:cNvSpPr>
          <p:nvPr>
            <p:ph type="title"/>
          </p:nvPr>
        </p:nvSpPr>
        <p:spPr>
          <a:xfrm>
            <a:off x="635000" y="630936"/>
            <a:ext cx="11734800" cy="116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025" tIns="65000" rIns="130025" bIns="650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1254"/>
              </a:buClr>
              <a:buSzPts val="1400"/>
              <a:buFont typeface="Trebuchet MS"/>
              <a:buNone/>
            </a:pPr>
            <a:r>
              <a:rPr lang="en-US" dirty="0"/>
              <a:t>APM 2 Pillars</a:t>
            </a:r>
            <a:endParaRPr dirty="0"/>
          </a:p>
        </p:txBody>
      </p:sp>
      <p:sp>
        <p:nvSpPr>
          <p:cNvPr id="304" name="Google Shape;304;p2"/>
          <p:cNvSpPr txBox="1"/>
          <p:nvPr/>
        </p:nvSpPr>
        <p:spPr>
          <a:xfrm>
            <a:off x="399311" y="1779236"/>
            <a:ext cx="12206177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Goal: increase equity, improve health outcomes, and lower cost by redistributing money to primary care</a:t>
            </a:r>
            <a:endParaRPr sz="2400" b="0" i="0" u="none" strike="noStrike" cap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A7695E98-D050-4677-A8DB-ECF0F88C253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38177568"/>
              </p:ext>
            </p:extLst>
          </p:nvPr>
        </p:nvGraphicFramePr>
        <p:xfrm>
          <a:off x="336671" y="3721393"/>
          <a:ext cx="6585691" cy="49928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11" name="Google Shape;311;p2"/>
          <p:cNvSpPr txBox="1"/>
          <p:nvPr/>
        </p:nvSpPr>
        <p:spPr>
          <a:xfrm>
            <a:off x="7059335" y="6931456"/>
            <a:ext cx="5608794" cy="1569620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rPr>
              <a:t>Stabilizes revenue </a:t>
            </a:r>
            <a:r>
              <a:rPr lang="en-US" sz="2400" b="0" i="0" u="none" strike="noStrike" cap="none" dirty="0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rPr>
              <a:t>and </a:t>
            </a:r>
            <a:r>
              <a:rPr lang="en-US" sz="2400" b="1" i="0" u="none" strike="noStrike" cap="none" dirty="0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rPr>
              <a:t>allows investments</a:t>
            </a:r>
            <a:r>
              <a:rPr lang="en-US" sz="2400" b="0" i="0" u="none" strike="noStrike" cap="none" dirty="0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rPr>
              <a:t> in outreach, care coordination, etc. that aren’t tied to a specific visit</a:t>
            </a:r>
            <a:endParaRPr dirty="0"/>
          </a:p>
        </p:txBody>
      </p:sp>
      <p:sp>
        <p:nvSpPr>
          <p:cNvPr id="313" name="Google Shape;313;p2"/>
          <p:cNvSpPr txBox="1"/>
          <p:nvPr/>
        </p:nvSpPr>
        <p:spPr>
          <a:xfrm>
            <a:off x="5051068" y="4055297"/>
            <a:ext cx="7696387" cy="1200288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rPr>
              <a:t>Upside-only incentive payments </a:t>
            </a:r>
            <a:r>
              <a:rPr lang="en-US" sz="2400" dirty="0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rPr>
              <a:t>to share the savings achieved by </a:t>
            </a:r>
            <a:r>
              <a:rPr lang="en-US" sz="2400" b="1" dirty="0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rPr>
              <a:t>improving patient outcomes and lowering costs for </a:t>
            </a:r>
            <a:r>
              <a:rPr lang="en-US" sz="2400" b="1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rPr>
              <a:t>chronic conditions</a:t>
            </a:r>
            <a:endParaRPr dirty="0"/>
          </a:p>
        </p:txBody>
      </p:sp>
      <p:sp>
        <p:nvSpPr>
          <p:cNvPr id="314" name="Google Shape;314;p2"/>
          <p:cNvSpPr txBox="1"/>
          <p:nvPr/>
        </p:nvSpPr>
        <p:spPr>
          <a:xfrm>
            <a:off x="5762446" y="5772934"/>
            <a:ext cx="6985010" cy="830956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rPr>
              <a:t>Balances partial capitation with an </a:t>
            </a:r>
            <a:r>
              <a:rPr lang="en-US" sz="2400" b="1" dirty="0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rPr>
              <a:t>additional payment to reflect visit volumes</a:t>
            </a:r>
            <a:endParaRPr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F6DA69-E4D7-4A88-AC9B-31A5C5AFA880}"/>
              </a:ext>
            </a:extLst>
          </p:cNvPr>
          <p:cNvSpPr txBox="1"/>
          <p:nvPr/>
        </p:nvSpPr>
        <p:spPr>
          <a:xfrm>
            <a:off x="2588142" y="5112840"/>
            <a:ext cx="216904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chemeClr val="bg1"/>
                </a:solidFill>
              </a:rPr>
              <a:t>Gainsharing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770D11-46E4-4431-BC2E-7C84448F3C94}"/>
              </a:ext>
            </a:extLst>
          </p:cNvPr>
          <p:cNvSpPr txBox="1"/>
          <p:nvPr/>
        </p:nvSpPr>
        <p:spPr>
          <a:xfrm>
            <a:off x="1249946" y="2985992"/>
            <a:ext cx="111198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/>
              <a:t>Provider Reimbursement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3F808B1-AE26-43C4-A6C0-DDC261BBE0AC}"/>
              </a:ext>
            </a:extLst>
          </p:cNvPr>
          <p:cNvCxnSpPr/>
          <p:nvPr/>
        </p:nvCxnSpPr>
        <p:spPr>
          <a:xfrm>
            <a:off x="635000" y="2748214"/>
            <a:ext cx="1173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71B30278-542C-4890-9BF5-A19C67000870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50000"/>
          </a:blip>
          <a:stretch>
            <a:fillRect/>
          </a:stretch>
        </p:blipFill>
        <p:spPr>
          <a:xfrm>
            <a:off x="5407025" y="8901117"/>
            <a:ext cx="7620000" cy="852483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p65"/>
          <p:cNvSpPr txBox="1">
            <a:spLocks noGrp="1"/>
          </p:cNvSpPr>
          <p:nvPr>
            <p:ph type="sldNum" idx="12"/>
          </p:nvPr>
        </p:nvSpPr>
        <p:spPr>
          <a:xfrm>
            <a:off x="8525992" y="6380531"/>
            <a:ext cx="967253" cy="292267"/>
          </a:xfrm>
          <a:prstGeom prst="rect">
            <a:avLst/>
          </a:prstGeom>
        </p:spPr>
        <p:txBody>
          <a:bodyPr spcFirstLastPara="1" wrap="square" lIns="0" tIns="48747" rIns="0" bIns="48747" anchor="ctr" anchorCtr="0">
            <a:noAutofit/>
          </a:bodyPr>
          <a:lstStyle/>
          <a:p>
            <a:pPr defTabSz="1300460"/>
            <a:fld id="{00000000-1234-1234-1234-123412341234}" type="slidenum">
              <a:rPr lang="en">
                <a:solidFill>
                  <a:srgbClr val="FFFFFF"/>
                </a:solidFill>
              </a:rPr>
              <a:pPr defTabSz="1300460"/>
              <a:t>20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719" name="Google Shape;719;p65"/>
          <p:cNvSpPr txBox="1">
            <a:spLocks noGrp="1"/>
          </p:cNvSpPr>
          <p:nvPr>
            <p:ph type="body" idx="4294967295"/>
          </p:nvPr>
        </p:nvSpPr>
        <p:spPr>
          <a:xfrm>
            <a:off x="8000142" y="1447253"/>
            <a:ext cx="4774827" cy="6357760"/>
          </a:xfrm>
          <a:prstGeom prst="rect">
            <a:avLst/>
          </a:prstGeom>
        </p:spPr>
        <p:txBody>
          <a:bodyPr spcFirstLastPara="1" wrap="square" lIns="97529" tIns="97529" rIns="97529" bIns="97529" anchor="t" anchorCtr="0">
            <a:noAutofit/>
          </a:bodyPr>
          <a:lstStyle/>
          <a:p>
            <a:pPr marL="0" indent="0">
              <a:spcBef>
                <a:spcPts val="711"/>
              </a:spcBef>
              <a:buNone/>
            </a:pPr>
            <a:r>
              <a:rPr lang="en" sz="3271" b="1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Dashboard: Episode Operations - Chronics</a:t>
            </a:r>
            <a:endParaRPr sz="2702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marL="0" indent="0">
              <a:spcBef>
                <a:spcPts val="711"/>
              </a:spcBef>
              <a:buNone/>
            </a:pPr>
            <a:r>
              <a:rPr lang="en" sz="256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Provider View</a:t>
            </a:r>
            <a:endParaRPr sz="256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marL="0" indent="0">
              <a:spcBef>
                <a:spcPts val="711"/>
              </a:spcBef>
              <a:buNone/>
            </a:pPr>
            <a:endParaRPr sz="2133" i="1">
              <a:latin typeface="Lato"/>
              <a:ea typeface="Lato"/>
              <a:cs typeface="Lato"/>
              <a:sym typeface="Lato"/>
            </a:endParaRPr>
          </a:p>
          <a:p>
            <a:pPr marL="0" indent="0">
              <a:spcBef>
                <a:spcPts val="711"/>
              </a:spcBef>
              <a:buNone/>
            </a:pPr>
            <a:r>
              <a:rPr lang="en" b="1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rPr>
              <a:t>Key Metrics</a:t>
            </a:r>
            <a:endParaRPr b="1">
              <a:solidFill>
                <a:schemeClr val="accent2"/>
              </a:solidFill>
              <a:latin typeface="Lato"/>
              <a:ea typeface="Lato"/>
              <a:cs typeface="Lato"/>
              <a:sym typeface="Lato"/>
            </a:endParaRPr>
          </a:p>
          <a:p>
            <a:pPr marL="252867" lvl="1" indent="-216743">
              <a:lnSpc>
                <a:spcPct val="115000"/>
              </a:lnSpc>
              <a:spcBef>
                <a:spcPts val="1280"/>
              </a:spcBef>
              <a:buClr>
                <a:schemeClr val="accent2"/>
              </a:buClr>
              <a:buChar char="○"/>
            </a:pPr>
            <a:r>
              <a:rPr lang="en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rPr>
              <a:t>Volume of Chronic episodes</a:t>
            </a:r>
            <a:endParaRPr>
              <a:solidFill>
                <a:schemeClr val="accent2"/>
              </a:solidFill>
              <a:latin typeface="Lato"/>
              <a:ea typeface="Lato"/>
              <a:cs typeface="Lato"/>
              <a:sym typeface="Lato"/>
            </a:endParaRPr>
          </a:p>
          <a:p>
            <a:pPr marL="252867" lvl="1" indent="-216743">
              <a:lnSpc>
                <a:spcPct val="115000"/>
              </a:lnSpc>
              <a:spcBef>
                <a:spcPts val="1280"/>
              </a:spcBef>
              <a:buClr>
                <a:schemeClr val="accent2"/>
              </a:buClr>
              <a:buChar char="○"/>
            </a:pPr>
            <a:r>
              <a:rPr lang="en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rPr>
              <a:t>% of Episodes under target price</a:t>
            </a:r>
            <a:endParaRPr>
              <a:solidFill>
                <a:schemeClr val="accent2"/>
              </a:solidFill>
              <a:latin typeface="Lato"/>
              <a:ea typeface="Lato"/>
              <a:cs typeface="Lato"/>
              <a:sym typeface="Lato"/>
            </a:endParaRPr>
          </a:p>
          <a:p>
            <a:pPr marL="252867" lvl="1" indent="-216743">
              <a:lnSpc>
                <a:spcPct val="115000"/>
              </a:lnSpc>
              <a:spcBef>
                <a:spcPts val="1280"/>
              </a:spcBef>
              <a:buClr>
                <a:schemeClr val="accent2"/>
              </a:buClr>
              <a:buFont typeface="Lato"/>
              <a:buChar char="○"/>
            </a:pPr>
            <a:r>
              <a:rPr lang="en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rPr>
              <a:t>Allowed Amounts vs Target Price</a:t>
            </a:r>
            <a:endParaRPr>
              <a:solidFill>
                <a:schemeClr val="accent2"/>
              </a:solidFill>
              <a:latin typeface="Lato"/>
              <a:ea typeface="Lato"/>
              <a:cs typeface="Lato"/>
              <a:sym typeface="Lato"/>
            </a:endParaRPr>
          </a:p>
          <a:p>
            <a:pPr marL="252867" lvl="1" indent="-216743">
              <a:lnSpc>
                <a:spcPct val="115000"/>
              </a:lnSpc>
              <a:spcBef>
                <a:spcPts val="1280"/>
              </a:spcBef>
              <a:buClr>
                <a:schemeClr val="accent2"/>
              </a:buClr>
              <a:buFont typeface="Lato"/>
              <a:buChar char="○"/>
            </a:pPr>
            <a:r>
              <a:rPr lang="en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rPr>
              <a:t>Volume of chronic episodes by episode name and provider group</a:t>
            </a:r>
            <a:endParaRPr>
              <a:solidFill>
                <a:schemeClr val="accent2"/>
              </a:solidFill>
              <a:latin typeface="Lato"/>
              <a:ea typeface="Lato"/>
              <a:cs typeface="Lato"/>
              <a:sym typeface="Lato"/>
            </a:endParaRPr>
          </a:p>
          <a:p>
            <a:pPr marL="252867" lvl="1" indent="-216743">
              <a:lnSpc>
                <a:spcPct val="115000"/>
              </a:lnSpc>
              <a:spcBef>
                <a:spcPts val="1280"/>
              </a:spcBef>
              <a:buClr>
                <a:schemeClr val="accent2"/>
              </a:buClr>
              <a:buFont typeface="Lato"/>
              <a:buChar char="○"/>
            </a:pPr>
            <a:r>
              <a:rPr lang="en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rPr>
              <a:t>Average of Allowed Amounts vs Target Price by episode</a:t>
            </a:r>
            <a:endParaRPr>
              <a:solidFill>
                <a:schemeClr val="accent2"/>
              </a:solidFill>
              <a:latin typeface="Lato"/>
              <a:ea typeface="Lato"/>
              <a:cs typeface="Lato"/>
              <a:sym typeface="Lato"/>
            </a:endParaRPr>
          </a:p>
          <a:p>
            <a:pPr marL="0" indent="0">
              <a:lnSpc>
                <a:spcPct val="115000"/>
              </a:lnSpc>
              <a:spcBef>
                <a:spcPts val="1280"/>
              </a:spcBef>
              <a:buNone/>
            </a:pPr>
            <a:endParaRPr sz="1707">
              <a:solidFill>
                <a:schemeClr val="accent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20" name="Google Shape;720;p65"/>
          <p:cNvSpPr/>
          <p:nvPr/>
        </p:nvSpPr>
        <p:spPr>
          <a:xfrm>
            <a:off x="253049" y="7183858"/>
            <a:ext cx="1012053" cy="75776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30027" tIns="130027" rIns="130027" bIns="130027" anchor="ctr" anchorCtr="0">
            <a:noAutofit/>
          </a:bodyPr>
          <a:lstStyle/>
          <a:p>
            <a:pPr defTabSz="1300460"/>
            <a:endParaRPr sz="1991"/>
          </a:p>
        </p:txBody>
      </p:sp>
      <p:pic>
        <p:nvPicPr>
          <p:cNvPr id="721" name="Google Shape;721;p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5982" y="1378098"/>
            <a:ext cx="7676979" cy="65160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p66"/>
          <p:cNvSpPr txBox="1">
            <a:spLocks noGrp="1"/>
          </p:cNvSpPr>
          <p:nvPr>
            <p:ph type="sldNum" idx="12"/>
          </p:nvPr>
        </p:nvSpPr>
        <p:spPr>
          <a:xfrm>
            <a:off x="8525992" y="6380531"/>
            <a:ext cx="967253" cy="292267"/>
          </a:xfrm>
          <a:prstGeom prst="rect">
            <a:avLst/>
          </a:prstGeom>
        </p:spPr>
        <p:txBody>
          <a:bodyPr spcFirstLastPara="1" wrap="square" lIns="0" tIns="48747" rIns="0" bIns="48747" anchor="ctr" anchorCtr="0">
            <a:noAutofit/>
          </a:bodyPr>
          <a:lstStyle/>
          <a:p>
            <a:pPr defTabSz="1300460"/>
            <a:fld id="{00000000-1234-1234-1234-123412341234}" type="slidenum">
              <a:rPr lang="en">
                <a:solidFill>
                  <a:srgbClr val="FFFFFF"/>
                </a:solidFill>
              </a:rPr>
              <a:pPr defTabSz="1300460"/>
              <a:t>21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728" name="Google Shape;728;p66"/>
          <p:cNvSpPr/>
          <p:nvPr/>
        </p:nvSpPr>
        <p:spPr>
          <a:xfrm>
            <a:off x="1033529" y="4513351"/>
            <a:ext cx="838400" cy="19626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30027" tIns="130027" rIns="130027" bIns="130027" anchor="ctr" anchorCtr="0">
            <a:noAutofit/>
          </a:bodyPr>
          <a:lstStyle/>
          <a:p>
            <a:pPr defTabSz="1300460"/>
            <a:endParaRPr sz="1991"/>
          </a:p>
        </p:txBody>
      </p:sp>
      <p:sp>
        <p:nvSpPr>
          <p:cNvPr id="729" name="Google Shape;729;p66"/>
          <p:cNvSpPr txBox="1">
            <a:spLocks noGrp="1"/>
          </p:cNvSpPr>
          <p:nvPr>
            <p:ph type="body" idx="4294967295"/>
          </p:nvPr>
        </p:nvSpPr>
        <p:spPr>
          <a:xfrm>
            <a:off x="7395307" y="1447253"/>
            <a:ext cx="5379413" cy="6357760"/>
          </a:xfrm>
          <a:prstGeom prst="rect">
            <a:avLst/>
          </a:prstGeom>
        </p:spPr>
        <p:txBody>
          <a:bodyPr spcFirstLastPara="1" wrap="square" lIns="97529" tIns="97529" rIns="97529" bIns="97529" anchor="t" anchorCtr="0">
            <a:noAutofit/>
          </a:bodyPr>
          <a:lstStyle/>
          <a:p>
            <a:pPr marL="0" indent="0">
              <a:spcBef>
                <a:spcPts val="711"/>
              </a:spcBef>
              <a:buNone/>
            </a:pPr>
            <a:r>
              <a:rPr lang="en" sz="3271" b="1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Claims Level Details - Drill-through from Episode Operations - Chronics</a:t>
            </a:r>
            <a:endParaRPr sz="2702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marL="0" indent="0">
              <a:spcBef>
                <a:spcPts val="711"/>
              </a:spcBef>
              <a:buNone/>
            </a:pPr>
            <a:r>
              <a:rPr lang="en" sz="256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Provider View</a:t>
            </a:r>
            <a:endParaRPr sz="3271" b="1">
              <a:solidFill>
                <a:srgbClr val="92A000"/>
              </a:solidFill>
              <a:latin typeface="Lato"/>
              <a:ea typeface="Lato"/>
              <a:cs typeface="Lato"/>
              <a:sym typeface="Lato"/>
            </a:endParaRPr>
          </a:p>
          <a:p>
            <a:pPr marL="0" indent="0">
              <a:spcBef>
                <a:spcPts val="711"/>
              </a:spcBef>
              <a:buNone/>
            </a:pPr>
            <a:endParaRPr sz="2133" i="1">
              <a:latin typeface="Lato"/>
              <a:ea typeface="Lato"/>
              <a:cs typeface="Lato"/>
              <a:sym typeface="Lato"/>
            </a:endParaRPr>
          </a:p>
          <a:p>
            <a:pPr marL="0" indent="0">
              <a:spcBef>
                <a:spcPts val="711"/>
              </a:spcBef>
              <a:buNone/>
            </a:pPr>
            <a:r>
              <a:rPr lang="en" b="1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rPr>
              <a:t>Key Features</a:t>
            </a:r>
            <a:endParaRPr b="1">
              <a:solidFill>
                <a:schemeClr val="accent2"/>
              </a:solidFill>
              <a:latin typeface="Lato"/>
              <a:ea typeface="Lato"/>
              <a:cs typeface="Lato"/>
              <a:sym typeface="Lato"/>
            </a:endParaRPr>
          </a:p>
          <a:p>
            <a:pPr marL="252867" lvl="1" indent="-216743">
              <a:lnSpc>
                <a:spcPct val="115000"/>
              </a:lnSpc>
              <a:spcBef>
                <a:spcPts val="1280"/>
              </a:spcBef>
              <a:buClr>
                <a:schemeClr val="accent2"/>
              </a:buClr>
              <a:buChar char="○"/>
            </a:pPr>
            <a:r>
              <a:rPr lang="en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rPr>
              <a:t>Insights into patient care at every step</a:t>
            </a:r>
            <a:endParaRPr>
              <a:solidFill>
                <a:schemeClr val="accent2"/>
              </a:solidFill>
              <a:latin typeface="Lato"/>
              <a:ea typeface="Lato"/>
              <a:cs typeface="Lato"/>
              <a:sym typeface="Lato"/>
            </a:endParaRPr>
          </a:p>
          <a:p>
            <a:pPr marL="252867" lvl="1" indent="-216743">
              <a:lnSpc>
                <a:spcPct val="115000"/>
              </a:lnSpc>
              <a:spcBef>
                <a:spcPts val="1280"/>
              </a:spcBef>
              <a:buClr>
                <a:schemeClr val="accent2"/>
              </a:buClr>
              <a:buChar char="○"/>
            </a:pPr>
            <a:r>
              <a:rPr lang="en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rPr>
              <a:t>Service date level claims </a:t>
            </a:r>
            <a:br>
              <a:rPr lang="en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en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rPr>
              <a:t>for an episode</a:t>
            </a:r>
            <a:endParaRPr>
              <a:solidFill>
                <a:schemeClr val="accent2"/>
              </a:solidFill>
              <a:latin typeface="Lato"/>
              <a:ea typeface="Lato"/>
              <a:cs typeface="Lato"/>
              <a:sym typeface="Lato"/>
            </a:endParaRPr>
          </a:p>
          <a:p>
            <a:pPr marL="252867" lvl="1" indent="-216743">
              <a:lnSpc>
                <a:spcPct val="115000"/>
              </a:lnSpc>
              <a:spcBef>
                <a:spcPts val="1280"/>
              </a:spcBef>
              <a:buClr>
                <a:schemeClr val="accent2"/>
              </a:buClr>
              <a:buChar char="○"/>
            </a:pPr>
            <a:r>
              <a:rPr lang="en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rPr>
              <a:t>Relevant Episode AAEs and PAS</a:t>
            </a:r>
            <a:endParaRPr>
              <a:solidFill>
                <a:schemeClr val="accent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30" name="Google Shape;730;p66"/>
          <p:cNvSpPr/>
          <p:nvPr/>
        </p:nvSpPr>
        <p:spPr>
          <a:xfrm>
            <a:off x="536214" y="3632178"/>
            <a:ext cx="967253" cy="59648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30027" tIns="130027" rIns="130027" bIns="130027" anchor="ctr" anchorCtr="0">
            <a:noAutofit/>
          </a:bodyPr>
          <a:lstStyle/>
          <a:p>
            <a:pPr defTabSz="1300460"/>
            <a:endParaRPr sz="1991"/>
          </a:p>
        </p:txBody>
      </p:sp>
      <p:sp>
        <p:nvSpPr>
          <p:cNvPr id="731" name="Google Shape;731;p66"/>
          <p:cNvSpPr/>
          <p:nvPr/>
        </p:nvSpPr>
        <p:spPr>
          <a:xfrm>
            <a:off x="536214" y="4463609"/>
            <a:ext cx="967253" cy="24576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30027" tIns="130027" rIns="130027" bIns="130027" anchor="ctr" anchorCtr="0">
            <a:noAutofit/>
          </a:bodyPr>
          <a:lstStyle/>
          <a:p>
            <a:pPr defTabSz="1300460"/>
            <a:endParaRPr sz="1991"/>
          </a:p>
        </p:txBody>
      </p:sp>
      <p:pic>
        <p:nvPicPr>
          <p:cNvPr id="732" name="Google Shape;732;p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507" y="1318329"/>
            <a:ext cx="6793997" cy="67283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0E0994-A976-43D5-B6E9-265ABDD9077E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330390" y="3429000"/>
            <a:ext cx="12318201" cy="2716619"/>
          </a:xfrm>
        </p:spPr>
        <p:txBody>
          <a:bodyPr/>
          <a:lstStyle/>
          <a:p>
            <a:pPr algn="ctr"/>
            <a:r>
              <a:rPr lang="en-US" dirty="0"/>
              <a:t>QUESTIONS?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77C8CF-1972-40DC-A802-837F459E4E72}"/>
              </a:ext>
            </a:extLst>
          </p:cNvPr>
          <p:cNvSpPr txBox="1"/>
          <p:nvPr/>
        </p:nvSpPr>
        <p:spPr>
          <a:xfrm>
            <a:off x="2020186" y="7226296"/>
            <a:ext cx="9867014" cy="83099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Please email </a:t>
            </a:r>
            <a:r>
              <a:rPr lang="en-US" sz="2400" dirty="0">
                <a:hlinkClick r:id="rId3"/>
              </a:rPr>
              <a:t>zoe.marchand@state.co.us</a:t>
            </a:r>
            <a:r>
              <a:rPr lang="en-US" sz="2400" dirty="0"/>
              <a:t> and </a:t>
            </a:r>
            <a:r>
              <a:rPr lang="en-US" sz="2400" dirty="0">
                <a:hlinkClick r:id="rId4"/>
              </a:rPr>
              <a:t>chloe.wilson@state.co.us</a:t>
            </a:r>
            <a:r>
              <a:rPr lang="en-US" sz="2400" dirty="0"/>
              <a:t> with additional questions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D81FDA4-351B-437E-8F8D-536443F6F86F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0000"/>
          </a:blip>
          <a:stretch>
            <a:fillRect/>
          </a:stretch>
        </p:blipFill>
        <p:spPr>
          <a:xfrm>
            <a:off x="5407025" y="8901117"/>
            <a:ext cx="7620000" cy="852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7889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5006A6-DADD-445D-B9D9-22C8C8EA2B73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330390" y="3429000"/>
            <a:ext cx="12318201" cy="2895600"/>
          </a:xfrm>
        </p:spPr>
        <p:txBody>
          <a:bodyPr/>
          <a:lstStyle/>
          <a:p>
            <a:pPr algn="ctr"/>
            <a:r>
              <a:rPr lang="en-US" dirty="0"/>
              <a:t>THANK YOU!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0A0FBA-AAA3-4839-9CB6-7CFD6BC6099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407025" y="8901117"/>
            <a:ext cx="7620000" cy="852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3399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9" name="Google Shape;319;p3"/>
          <p:cNvGrpSpPr/>
          <p:nvPr/>
        </p:nvGrpSpPr>
        <p:grpSpPr>
          <a:xfrm>
            <a:off x="197352" y="2252010"/>
            <a:ext cx="12535785" cy="3755741"/>
            <a:chOff x="-191386" y="0"/>
            <a:chExt cx="12535785" cy="3755741"/>
          </a:xfrm>
        </p:grpSpPr>
        <p:cxnSp>
          <p:nvCxnSpPr>
            <p:cNvPr id="320" name="Google Shape;320;p3"/>
            <p:cNvCxnSpPr/>
            <p:nvPr/>
          </p:nvCxnSpPr>
          <p:spPr>
            <a:xfrm>
              <a:off x="0" y="0"/>
              <a:ext cx="12344398" cy="0"/>
            </a:xfrm>
            <a:prstGeom prst="straightConnector1">
              <a:avLst/>
            </a:prstGeom>
            <a:solidFill>
              <a:schemeClr val="accent1"/>
            </a:solidFill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21" name="Google Shape;321;p3"/>
            <p:cNvSpPr/>
            <p:nvPr/>
          </p:nvSpPr>
          <p:spPr>
            <a:xfrm>
              <a:off x="0" y="0"/>
              <a:ext cx="2468880" cy="365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2" name="Google Shape;322;p3"/>
            <p:cNvSpPr txBox="1"/>
            <p:nvPr/>
          </p:nvSpPr>
          <p:spPr>
            <a:xfrm>
              <a:off x="-191386" y="164877"/>
              <a:ext cx="2880833" cy="20562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01925" tIns="201925" rIns="201925" bIns="201925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C6670"/>
                </a:buClr>
                <a:buSzPts val="5300"/>
                <a:buFont typeface="Trebuchet MS"/>
                <a:buNone/>
              </a:pPr>
              <a:endParaRPr lang="en-US" sz="5300" dirty="0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C6670"/>
                </a:buClr>
                <a:buSzPts val="5300"/>
                <a:buFont typeface="Trebuchet MS"/>
                <a:buNone/>
              </a:pPr>
              <a:r>
                <a:rPr lang="en-US" sz="5300" dirty="0">
                  <a:solidFill>
                    <a:srgbClr val="5C667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Details:</a:t>
              </a:r>
              <a:endParaRPr dirty="0"/>
            </a:p>
          </p:txBody>
        </p:sp>
        <p:sp>
          <p:nvSpPr>
            <p:cNvPr id="323" name="Google Shape;323;p3"/>
            <p:cNvSpPr/>
            <p:nvPr/>
          </p:nvSpPr>
          <p:spPr>
            <a:xfrm>
              <a:off x="2654046" y="34468"/>
              <a:ext cx="9690353" cy="68937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6" name="Google Shape;326;p3"/>
            <p:cNvSpPr/>
            <p:nvPr/>
          </p:nvSpPr>
          <p:spPr>
            <a:xfrm>
              <a:off x="2536971" y="1705322"/>
              <a:ext cx="9690353" cy="1488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9" name="Google Shape;329;p3"/>
            <p:cNvSpPr/>
            <p:nvPr/>
          </p:nvSpPr>
          <p:spPr>
            <a:xfrm>
              <a:off x="2654046" y="1820780"/>
              <a:ext cx="9690353" cy="68937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2" name="Google Shape;332;p3"/>
            <p:cNvSpPr/>
            <p:nvPr/>
          </p:nvSpPr>
          <p:spPr>
            <a:xfrm>
              <a:off x="2548459" y="3066370"/>
              <a:ext cx="9690353" cy="68937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339" name="Google Shape;339;p3"/>
          <p:cNvSpPr txBox="1">
            <a:spLocks noGrp="1"/>
          </p:cNvSpPr>
          <p:nvPr>
            <p:ph type="title"/>
          </p:nvPr>
        </p:nvSpPr>
        <p:spPr>
          <a:xfrm>
            <a:off x="330390" y="624523"/>
            <a:ext cx="12344024" cy="116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Partial Capitation &amp; FFS</a:t>
            </a:r>
            <a:endParaRPr dirty="0"/>
          </a:p>
        </p:txBody>
      </p:sp>
      <p:sp>
        <p:nvSpPr>
          <p:cNvPr id="340" name="Google Shape;340;p3"/>
          <p:cNvSpPr txBox="1"/>
          <p:nvPr/>
        </p:nvSpPr>
        <p:spPr>
          <a:xfrm>
            <a:off x="999949" y="6501954"/>
            <a:ext cx="11658600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u="sng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Benefits: flexible, consistent payment, which allows and rewards innovative care delivery</a:t>
            </a:r>
            <a:endParaRPr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E9A0ADC-8609-4993-82B6-EF3BD985B24A}"/>
              </a:ext>
            </a:extLst>
          </p:cNvPr>
          <p:cNvSpPr/>
          <p:nvPr/>
        </p:nvSpPr>
        <p:spPr>
          <a:xfrm>
            <a:off x="4068385" y="3451338"/>
            <a:ext cx="7703701" cy="963699"/>
          </a:xfrm>
          <a:prstGeom prst="roundRect">
            <a:avLst/>
          </a:prstGeom>
          <a:solidFill>
            <a:srgbClr val="16585A"/>
          </a:solidFill>
          <a:ln>
            <a:solidFill>
              <a:srgbClr val="1658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/>
              <a:t>Baseline year of 2018-2019 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07C5066C-0A80-4E73-8FF7-F11BB3CCEC60}"/>
              </a:ext>
            </a:extLst>
          </p:cNvPr>
          <p:cNvSpPr/>
          <p:nvPr/>
        </p:nvSpPr>
        <p:spPr>
          <a:xfrm>
            <a:off x="4068385" y="4607586"/>
            <a:ext cx="7703701" cy="939942"/>
          </a:xfrm>
          <a:prstGeom prst="roundRect">
            <a:avLst/>
          </a:prstGeom>
          <a:solidFill>
            <a:srgbClr val="26979A"/>
          </a:solidFill>
          <a:ln>
            <a:solidFill>
              <a:srgbClr val="2697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/>
              <a:t>Ability to choose revenue breakdown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68D3BC67-4376-4D25-9055-0EFE4AF86625}"/>
              </a:ext>
            </a:extLst>
          </p:cNvPr>
          <p:cNvSpPr/>
          <p:nvPr/>
        </p:nvSpPr>
        <p:spPr>
          <a:xfrm>
            <a:off x="4036109" y="2411907"/>
            <a:ext cx="7703701" cy="846882"/>
          </a:xfrm>
          <a:prstGeom prst="roundRect">
            <a:avLst/>
          </a:prstGeom>
          <a:solidFill>
            <a:srgbClr val="26979A"/>
          </a:solidFill>
          <a:ln>
            <a:solidFill>
              <a:srgbClr val="2697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/>
              <a:t>Modified APM Code Set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CB9599C-2324-48D6-B9E9-A4A0A687E97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5420673" y="8914765"/>
            <a:ext cx="7620000" cy="85248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1" name="Google Shape;361;p5"/>
          <p:cNvGrpSpPr/>
          <p:nvPr/>
        </p:nvGrpSpPr>
        <p:grpSpPr>
          <a:xfrm>
            <a:off x="1521543" y="2441112"/>
            <a:ext cx="9961713" cy="6166774"/>
            <a:chOff x="1191343" y="2712"/>
            <a:chExt cx="9961713" cy="6166774"/>
          </a:xfrm>
        </p:grpSpPr>
        <p:sp>
          <p:nvSpPr>
            <p:cNvPr id="362" name="Google Shape;362;p5"/>
            <p:cNvSpPr/>
            <p:nvPr/>
          </p:nvSpPr>
          <p:spPr>
            <a:xfrm>
              <a:off x="1191343" y="2712"/>
              <a:ext cx="4743673" cy="2846203"/>
            </a:xfrm>
            <a:prstGeom prst="rect">
              <a:avLst/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3" name="Google Shape;363;p5"/>
            <p:cNvSpPr txBox="1"/>
            <p:nvPr/>
          </p:nvSpPr>
          <p:spPr>
            <a:xfrm>
              <a:off x="1191343" y="2712"/>
              <a:ext cx="4743673" cy="284620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205725" tIns="205725" rIns="205725" bIns="2057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5400"/>
                <a:buFont typeface="Trebuchet MS"/>
                <a:buNone/>
              </a:pPr>
              <a:r>
                <a:rPr lang="en-US" sz="5400" dirty="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Upside-Only</a:t>
              </a:r>
              <a:endParaRPr dirty="0"/>
            </a:p>
          </p:txBody>
        </p:sp>
        <p:sp>
          <p:nvSpPr>
            <p:cNvPr id="364" name="Google Shape;364;p5"/>
            <p:cNvSpPr/>
            <p:nvPr/>
          </p:nvSpPr>
          <p:spPr>
            <a:xfrm>
              <a:off x="6409383" y="2712"/>
              <a:ext cx="4743673" cy="2846203"/>
            </a:xfrm>
            <a:prstGeom prst="rect">
              <a:avLst/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5" name="Google Shape;365;p5"/>
            <p:cNvSpPr txBox="1"/>
            <p:nvPr/>
          </p:nvSpPr>
          <p:spPr>
            <a:xfrm>
              <a:off x="6409383" y="2712"/>
              <a:ext cx="4743673" cy="2846203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txBody>
            <a:bodyPr spcFirstLastPara="1" wrap="square" lIns="205725" tIns="205725" rIns="205725" bIns="2057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5400"/>
                <a:buFont typeface="Trebuchet MS"/>
                <a:buNone/>
              </a:pPr>
              <a:r>
                <a:rPr lang="en-US" sz="5400" dirty="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50/50 Shared Savings Split</a:t>
              </a:r>
              <a:endParaRPr dirty="0"/>
            </a:p>
          </p:txBody>
        </p:sp>
        <p:sp>
          <p:nvSpPr>
            <p:cNvPr id="366" name="Google Shape;366;p5"/>
            <p:cNvSpPr/>
            <p:nvPr/>
          </p:nvSpPr>
          <p:spPr>
            <a:xfrm>
              <a:off x="1191343" y="3323283"/>
              <a:ext cx="4743673" cy="2846203"/>
            </a:xfrm>
            <a:prstGeom prst="rect">
              <a:avLst/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7" name="Google Shape;367;p5"/>
            <p:cNvSpPr txBox="1"/>
            <p:nvPr/>
          </p:nvSpPr>
          <p:spPr>
            <a:xfrm>
              <a:off x="1191343" y="3323283"/>
              <a:ext cx="4743673" cy="2846203"/>
            </a:xfrm>
            <a:prstGeom prst="rect">
              <a:avLst/>
            </a:prstGeom>
            <a:solidFill>
              <a:srgbClr val="2E7648"/>
            </a:solidFill>
            <a:ln>
              <a:noFill/>
            </a:ln>
          </p:spPr>
          <p:txBody>
            <a:bodyPr spcFirstLastPara="1" wrap="square" lIns="205725" tIns="205725" rIns="205725" bIns="2057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5400"/>
                <a:buFont typeface="Trebuchet MS"/>
                <a:buNone/>
              </a:pPr>
              <a:r>
                <a:rPr lang="en-US" sz="4800" dirty="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Annual Reconciliation Process</a:t>
              </a:r>
              <a:endParaRPr sz="4800" dirty="0"/>
            </a:p>
          </p:txBody>
        </p:sp>
        <p:sp>
          <p:nvSpPr>
            <p:cNvPr id="368" name="Google Shape;368;p5"/>
            <p:cNvSpPr/>
            <p:nvPr/>
          </p:nvSpPr>
          <p:spPr>
            <a:xfrm>
              <a:off x="6409383" y="3323283"/>
              <a:ext cx="4743673" cy="2846203"/>
            </a:xfrm>
            <a:prstGeom prst="rect">
              <a:avLst/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9" name="Google Shape;369;p5"/>
            <p:cNvSpPr txBox="1"/>
            <p:nvPr/>
          </p:nvSpPr>
          <p:spPr>
            <a:xfrm>
              <a:off x="6409383" y="3323283"/>
              <a:ext cx="4743673" cy="2846203"/>
            </a:xfrm>
            <a:prstGeom prst="rect">
              <a:avLst/>
            </a:prstGeom>
            <a:solidFill>
              <a:srgbClr val="16585A"/>
            </a:solidFill>
            <a:ln>
              <a:noFill/>
            </a:ln>
          </p:spPr>
          <p:txBody>
            <a:bodyPr spcFirstLastPara="1" wrap="square" lIns="205725" tIns="205725" rIns="205725" bIns="2057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5400"/>
                <a:buFont typeface="Trebuchet MS"/>
                <a:buNone/>
              </a:pPr>
              <a:r>
                <a:rPr lang="en-US" sz="5400" dirty="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PCMP-Specific Thresholds</a:t>
              </a:r>
              <a:endParaRPr dirty="0"/>
            </a:p>
          </p:txBody>
        </p:sp>
      </p:grpSp>
      <p:sp>
        <p:nvSpPr>
          <p:cNvPr id="371" name="Google Shape;371;p5"/>
          <p:cNvSpPr txBox="1">
            <a:spLocks noGrp="1"/>
          </p:cNvSpPr>
          <p:nvPr>
            <p:ph type="title"/>
          </p:nvPr>
        </p:nvSpPr>
        <p:spPr>
          <a:xfrm>
            <a:off x="330390" y="624523"/>
            <a:ext cx="12344024" cy="116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Mechanics of Gainsharing</a:t>
            </a:r>
            <a:endParaRPr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FCF0A1F-E6BD-4CB2-A347-4A18BC66895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5407025" y="8901117"/>
            <a:ext cx="7620000" cy="85248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6"/>
          <p:cNvSpPr txBox="1">
            <a:spLocks noGrp="1"/>
          </p:cNvSpPr>
          <p:nvPr>
            <p:ph type="title"/>
          </p:nvPr>
        </p:nvSpPr>
        <p:spPr>
          <a:xfrm>
            <a:off x="330377" y="515123"/>
            <a:ext cx="12344100" cy="116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Chronic Condition Episodes</a:t>
            </a:r>
            <a:endParaRPr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7568B272-E800-4F74-AA59-06EF527C5F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23128517"/>
              </p:ext>
            </p:extLst>
          </p:nvPr>
        </p:nvGraphicFramePr>
        <p:xfrm>
          <a:off x="604434" y="1986844"/>
          <a:ext cx="11902698" cy="63512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04A101F2-404D-4F37-8D8E-531FBB02BEC4}"/>
              </a:ext>
            </a:extLst>
          </p:cNvPr>
          <p:cNvSpPr txBox="1"/>
          <p:nvPr/>
        </p:nvSpPr>
        <p:spPr>
          <a:xfrm>
            <a:off x="7671661" y="8556612"/>
            <a:ext cx="48354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Note: Size of the boxes does not communicate significance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0B27E2-F55A-4254-AE30-18E0B05CE6D7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50000"/>
          </a:blip>
          <a:stretch>
            <a:fillRect/>
          </a:stretch>
        </p:blipFill>
        <p:spPr>
          <a:xfrm>
            <a:off x="5407025" y="8901117"/>
            <a:ext cx="7620000" cy="85248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0E0994-A976-43D5-B6E9-265ABDD9077E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330390" y="3429000"/>
            <a:ext cx="12318201" cy="2716619"/>
          </a:xfrm>
        </p:spPr>
        <p:txBody>
          <a:bodyPr/>
          <a:lstStyle/>
          <a:p>
            <a:pPr algn="ctr"/>
            <a:r>
              <a:rPr lang="en-US" dirty="0"/>
              <a:t>Modeling:</a:t>
            </a:r>
          </a:p>
          <a:p>
            <a:pPr algn="ctr"/>
            <a:r>
              <a:rPr lang="en-US" dirty="0"/>
              <a:t>Partial Capitation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D81FDA4-351B-437E-8F8D-536443F6F86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5407025" y="8901117"/>
            <a:ext cx="7620000" cy="852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2759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C23BD-3CB0-4089-BCFD-83D0063387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900" dirty="0"/>
              <a:t>Provider-Specific Data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42F9094-8624-46FC-9DB2-2ECB5952AB2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F513EF-B73B-44F5-9D54-8657247F63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5000" y="2584537"/>
            <a:ext cx="11734800" cy="5945392"/>
          </a:xfrm>
        </p:spPr>
        <p:txBody>
          <a:bodyPr/>
          <a:lstStyle/>
          <a:p>
            <a:pPr marL="571500" marR="0" lvl="0" indent="-571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 panose="020B0604020202020204" pitchFamily="34" charset="0"/>
              <a:buChar char="•"/>
            </a:pPr>
            <a:r>
              <a:rPr lang="en-US" dirty="0"/>
              <a:t>Through review of the data and conversations with providers</a:t>
            </a:r>
            <a:r>
              <a:rPr lang="en-US" sz="36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, we found material variation in aggregate per member per months due to differences in penetration rate, leakage rate, and member mix. </a:t>
            </a:r>
          </a:p>
          <a:p>
            <a:pPr marL="571500" indent="-571500" algn="l">
              <a:spcBef>
                <a:spcPts val="12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cs typeface="Arial"/>
                <a:sym typeface="Arial"/>
              </a:rPr>
              <a:t>As a result, the decision was made to go with an easier model design that’s based on a practices’ historical experience. </a:t>
            </a:r>
          </a:p>
          <a:p>
            <a:pPr marL="571500" indent="-571500" algn="l">
              <a:spcBef>
                <a:spcPts val="12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cs typeface="Arial"/>
                <a:sym typeface="Arial"/>
              </a:rPr>
              <a:t>Excel Walkthrough</a:t>
            </a:r>
          </a:p>
          <a:p>
            <a:pPr marL="457200" lvl="1" indent="0">
              <a:spcBef>
                <a:spcPts val="1200"/>
              </a:spcBef>
              <a:buSzPct val="100000"/>
            </a:pPr>
            <a:endParaRPr lang="en-US" dirty="0">
              <a:highlight>
                <a:srgbClr val="FFFF00"/>
              </a:highlight>
              <a:cs typeface="Arial"/>
              <a:sym typeface="Arial"/>
            </a:endParaRPr>
          </a:p>
          <a:p>
            <a:pPr marL="742950" lvl="1" indent="-285750">
              <a:spcBef>
                <a:spcPts val="1200"/>
              </a:spcBef>
              <a:buSzPct val="100000"/>
              <a:buFont typeface="Arial" panose="020B0604020202020204" pitchFamily="34" charset="0"/>
              <a:buChar char="•"/>
            </a:pPr>
            <a:endParaRPr lang="en-US" dirty="0">
              <a:highlight>
                <a:srgbClr val="FFFF00"/>
              </a:highlight>
              <a:cs typeface="Arial"/>
              <a:sym typeface="Arial"/>
            </a:endParaRPr>
          </a:p>
          <a:p>
            <a:pPr marL="742950" lvl="1" indent="-285750">
              <a:spcBef>
                <a:spcPts val="1200"/>
              </a:spcBef>
              <a:buSzPct val="100000"/>
              <a:buFont typeface="Arial" panose="020B0604020202020204" pitchFamily="34" charset="0"/>
              <a:buChar char="•"/>
            </a:pPr>
            <a:endParaRPr lang="en-US" dirty="0">
              <a:highlight>
                <a:srgbClr val="FFFF00"/>
              </a:highlight>
              <a:cs typeface="Arial"/>
              <a:sym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2D814C-47FA-4243-B92D-1068F18328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8602" y="9211599"/>
            <a:ext cx="1225296" cy="371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2809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C23BD-3CB0-4089-BCFD-83D0063387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900" dirty="0"/>
              <a:t>Reconciliation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42F9094-8624-46FC-9DB2-2ECB5952AB2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F513EF-B73B-44F5-9D54-8657247F63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5000" y="2584537"/>
            <a:ext cx="11734800" cy="5945392"/>
          </a:xfrm>
        </p:spPr>
        <p:txBody>
          <a:bodyPr/>
          <a:lstStyle/>
          <a:p>
            <a:pPr marL="571500" marR="0" lvl="0" indent="-571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 panose="020B0604020202020204" pitchFamily="34" charset="0"/>
              <a:buChar char="•"/>
            </a:pPr>
            <a:endParaRPr lang="en-US" dirty="0"/>
          </a:p>
          <a:p>
            <a:pPr marL="571500" marR="0" lvl="0" indent="-571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One-way reconciliation </a:t>
            </a:r>
          </a:p>
          <a:p>
            <a:pPr lvl="2" indent="-457200">
              <a:spcBef>
                <a:spcPts val="0"/>
              </a:spcBef>
              <a:buClr>
                <a:schemeClr val="dk1"/>
              </a:buClr>
              <a:buSzPts val="4000"/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 PCMP’s practice pattern is </a:t>
            </a:r>
            <a:r>
              <a:rPr lang="en-US" sz="2800" dirty="0">
                <a:solidFill>
                  <a:schemeClr val="dk1"/>
                </a:solidFill>
              </a:rPr>
              <a:t>assumed to be inherently reflected within their partial capitation, since their own experience is used as the basis of projection</a:t>
            </a:r>
          </a:p>
          <a:p>
            <a:pPr marL="1485900" lvl="2" indent="-571500">
              <a:spcBef>
                <a:spcPts val="0"/>
              </a:spcBef>
              <a:buClr>
                <a:schemeClr val="dk1"/>
              </a:buClr>
              <a:buSzPts val="4000"/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 PCMP will be made whole if they improve upon their penetration and/or leakage metrics, </a:t>
            </a:r>
            <a:r>
              <a:rPr lang="en-US" sz="2800" dirty="0">
                <a:solidFill>
                  <a:schemeClr val="dk1"/>
                </a:solidFill>
              </a:rPr>
              <a:t>which would result in higher than projected PMPM cost</a:t>
            </a:r>
          </a:p>
          <a:p>
            <a:pPr marL="1485900" lvl="2" indent="-571500">
              <a:spcBef>
                <a:spcPts val="0"/>
              </a:spcBef>
              <a:buClr>
                <a:schemeClr val="dk1"/>
              </a:buClr>
              <a:buSzPts val="4000"/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 PCMP will</a:t>
            </a:r>
            <a:r>
              <a:rPr lang="en-US" sz="2800" dirty="0">
                <a:solidFill>
                  <a:schemeClr val="dk1"/>
                </a:solidFill>
              </a:rPr>
              <a:t> only be subjected to downward reconciliation if their actual experience exceeds the established guardrails</a:t>
            </a:r>
            <a:endParaRPr lang="en-US" sz="28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571500" indent="-571500" algn="l">
              <a:spcBef>
                <a:spcPts val="12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3200" dirty="0">
                <a:cs typeface="Arial"/>
                <a:sym typeface="Arial"/>
              </a:rPr>
              <a:t>Guardrails have been established to monitor the need for reconciliation. Reconciliation will only occur if a PCMP’s actual experience falls outside the guardrails. </a:t>
            </a:r>
          </a:p>
          <a:p>
            <a:pPr marL="457200" lvl="1" indent="0">
              <a:spcBef>
                <a:spcPts val="1200"/>
              </a:spcBef>
              <a:buSzPct val="100000"/>
            </a:pPr>
            <a:endParaRPr lang="en-US" dirty="0">
              <a:highlight>
                <a:srgbClr val="FFFF00"/>
              </a:highlight>
              <a:cs typeface="Arial"/>
              <a:sym typeface="Arial"/>
            </a:endParaRPr>
          </a:p>
          <a:p>
            <a:pPr marL="742950" lvl="1" indent="-285750">
              <a:spcBef>
                <a:spcPts val="1200"/>
              </a:spcBef>
              <a:buSzPct val="100000"/>
              <a:buFont typeface="Arial" panose="020B0604020202020204" pitchFamily="34" charset="0"/>
              <a:buChar char="•"/>
            </a:pPr>
            <a:endParaRPr lang="en-US" dirty="0">
              <a:highlight>
                <a:srgbClr val="FFFF00"/>
              </a:highlight>
              <a:cs typeface="Arial"/>
              <a:sym typeface="Arial"/>
            </a:endParaRPr>
          </a:p>
          <a:p>
            <a:pPr marL="742950" lvl="1" indent="-285750">
              <a:spcBef>
                <a:spcPts val="1200"/>
              </a:spcBef>
              <a:buSzPct val="100000"/>
              <a:buFont typeface="Arial" panose="020B0604020202020204" pitchFamily="34" charset="0"/>
              <a:buChar char="•"/>
            </a:pPr>
            <a:endParaRPr lang="en-US" dirty="0">
              <a:highlight>
                <a:srgbClr val="FFFF00"/>
              </a:highlight>
              <a:cs typeface="Arial"/>
              <a:sym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2D814C-47FA-4243-B92D-1068F18328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8602" y="9211599"/>
            <a:ext cx="1225296" cy="371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2791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0E0994-A976-43D5-B6E9-265ABDD9077E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330390" y="3429000"/>
            <a:ext cx="12318201" cy="2716619"/>
          </a:xfrm>
        </p:spPr>
        <p:txBody>
          <a:bodyPr/>
          <a:lstStyle/>
          <a:p>
            <a:pPr algn="ctr"/>
            <a:r>
              <a:rPr lang="en-US" dirty="0"/>
              <a:t>Modeling:</a:t>
            </a:r>
          </a:p>
          <a:p>
            <a:pPr algn="ctr"/>
            <a:r>
              <a:rPr lang="en-US" dirty="0"/>
              <a:t>Gainsharing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D81FDA4-351B-437E-8F8D-536443F6F86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5407025" y="8901117"/>
            <a:ext cx="7620000" cy="852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661033"/>
      </p:ext>
    </p:extLst>
  </p:cSld>
  <p:clrMapOvr>
    <a:masterClrMapping/>
  </p:clrMapOvr>
</p:sld>
</file>

<file path=ppt/theme/theme1.xml><?xml version="1.0" encoding="utf-8"?>
<a:theme xmlns:a="http://schemas.openxmlformats.org/drawingml/2006/main" name="1_White Master Slide">
  <a:themeElements>
    <a:clrScheme name="Custom 1">
      <a:dk1>
        <a:srgbClr val="000000"/>
      </a:dk1>
      <a:lt1>
        <a:srgbClr val="FFFFFF"/>
      </a:lt1>
      <a:dk2>
        <a:srgbClr val="001970"/>
      </a:dk2>
      <a:lt2>
        <a:srgbClr val="FFD100"/>
      </a:lt2>
      <a:accent1>
        <a:srgbClr val="001970"/>
      </a:accent1>
      <a:accent2>
        <a:srgbClr val="245D38"/>
      </a:accent2>
      <a:accent3>
        <a:srgbClr val="6D3A5D"/>
      </a:accent3>
      <a:accent4>
        <a:srgbClr val="7A853B"/>
      </a:accent4>
      <a:accent5>
        <a:srgbClr val="35647E"/>
      </a:accent5>
      <a:accent6>
        <a:srgbClr val="C3002F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aster Slide">
  <a:themeElements>
    <a:clrScheme name="Custom 1">
      <a:dk1>
        <a:srgbClr val="000000"/>
      </a:dk1>
      <a:lt1>
        <a:srgbClr val="FFFFFF"/>
      </a:lt1>
      <a:dk2>
        <a:srgbClr val="001970"/>
      </a:dk2>
      <a:lt2>
        <a:srgbClr val="FFD100"/>
      </a:lt2>
      <a:accent1>
        <a:srgbClr val="001970"/>
      </a:accent1>
      <a:accent2>
        <a:srgbClr val="245D38"/>
      </a:accent2>
      <a:accent3>
        <a:srgbClr val="6D3A5D"/>
      </a:accent3>
      <a:accent4>
        <a:srgbClr val="7A853B"/>
      </a:accent4>
      <a:accent5>
        <a:srgbClr val="35647E"/>
      </a:accent5>
      <a:accent6>
        <a:srgbClr val="C3002F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Gradient Master Slide">
  <a:themeElements>
    <a:clrScheme name="HCPF2019">
      <a:dk1>
        <a:srgbClr val="002060"/>
      </a:dk1>
      <a:lt1>
        <a:srgbClr val="FFFFFF"/>
      </a:lt1>
      <a:dk2>
        <a:srgbClr val="001970"/>
      </a:dk2>
      <a:lt2>
        <a:srgbClr val="FFD100"/>
      </a:lt2>
      <a:accent1>
        <a:srgbClr val="001970"/>
      </a:accent1>
      <a:accent2>
        <a:srgbClr val="245D38"/>
      </a:accent2>
      <a:accent3>
        <a:srgbClr val="6D3A5D"/>
      </a:accent3>
      <a:accent4>
        <a:srgbClr val="7A853B"/>
      </a:accent4>
      <a:accent5>
        <a:srgbClr val="35647E"/>
      </a:accent5>
      <a:accent6>
        <a:srgbClr val="C3002F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White Master Slide">
  <a:themeElements>
    <a:clrScheme name="Custom 1">
      <a:dk1>
        <a:srgbClr val="000000"/>
      </a:dk1>
      <a:lt1>
        <a:srgbClr val="FFFFFF"/>
      </a:lt1>
      <a:dk2>
        <a:srgbClr val="001970"/>
      </a:dk2>
      <a:lt2>
        <a:srgbClr val="FFD100"/>
      </a:lt2>
      <a:accent1>
        <a:srgbClr val="001970"/>
      </a:accent1>
      <a:accent2>
        <a:srgbClr val="245D38"/>
      </a:accent2>
      <a:accent3>
        <a:srgbClr val="6D3A5D"/>
      </a:accent3>
      <a:accent4>
        <a:srgbClr val="7A853B"/>
      </a:accent4>
      <a:accent5>
        <a:srgbClr val="35647E"/>
      </a:accent5>
      <a:accent6>
        <a:srgbClr val="C3002F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Signify Color Palette">
      <a:dk1>
        <a:srgbClr val="333232"/>
      </a:dk1>
      <a:lt1>
        <a:srgbClr val="FFFFFF"/>
      </a:lt1>
      <a:dk2>
        <a:srgbClr val="0097A9"/>
      </a:dk2>
      <a:lt2>
        <a:srgbClr val="C3D600"/>
      </a:lt2>
      <a:accent1>
        <a:srgbClr val="F6871F"/>
      </a:accent1>
      <a:accent2>
        <a:srgbClr val="2F4863"/>
      </a:accent2>
      <a:accent3>
        <a:srgbClr val="901749"/>
      </a:accent3>
      <a:accent4>
        <a:srgbClr val="FBBD14"/>
      </a:accent4>
      <a:accent5>
        <a:srgbClr val="514F4C"/>
      </a:accent5>
      <a:accent6>
        <a:srgbClr val="8E8B89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HCPF Brand Colors">
      <a:dk1>
        <a:srgbClr val="4E5758"/>
      </a:dk1>
      <a:lt1>
        <a:srgbClr val="FFFFFF"/>
      </a:lt1>
      <a:dk2>
        <a:srgbClr val="616264"/>
      </a:dk2>
      <a:lt2>
        <a:srgbClr val="FFFFFF"/>
      </a:lt2>
      <a:accent1>
        <a:srgbClr val="00A6CE"/>
      </a:accent1>
      <a:accent2>
        <a:srgbClr val="814C9E"/>
      </a:accent2>
      <a:accent3>
        <a:srgbClr val="009ADD"/>
      </a:accent3>
      <a:accent4>
        <a:srgbClr val="FDB714"/>
      </a:accent4>
      <a:accent5>
        <a:srgbClr val="3B5CAD"/>
      </a:accent5>
      <a:accent6>
        <a:srgbClr val="8011B3"/>
      </a:accent6>
      <a:hlink>
        <a:srgbClr val="24A5DC"/>
      </a:hlink>
      <a:folHlink>
        <a:srgbClr val="F6323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7A0B0A2355D7842A3500F09BEF0DDC2" ma:contentTypeVersion="7" ma:contentTypeDescription="Create a new document." ma:contentTypeScope="" ma:versionID="7a04c5078bff1e16d0ea1afdec7cf371">
  <xsd:schema xmlns:xsd="http://www.w3.org/2001/XMLSchema" xmlns:xs="http://www.w3.org/2001/XMLSchema" xmlns:p="http://schemas.microsoft.com/office/2006/metadata/properties" xmlns:ns3="205d3553-1ca3-4f98-8401-5269547147ae" targetNamespace="http://schemas.microsoft.com/office/2006/metadata/properties" ma:root="true" ma:fieldsID="5b18c6519a78ad6d93e3e18f38109919" ns3:_="">
    <xsd:import namespace="205d3553-1ca3-4f98-8401-5269547147a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5d3553-1ca3-4f98-8401-5269547147a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17D8F77-BEB1-432B-8CEE-C7EF610E139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05d3553-1ca3-4f98-8401-5269547147a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F8C05C8-0F39-4941-9271-45E7203B9E34}">
  <ds:schemaRefs>
    <ds:schemaRef ds:uri="http://schemas.openxmlformats.org/package/2006/metadata/core-properties"/>
    <ds:schemaRef ds:uri="http://purl.org/dc/elements/1.1/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purl.org/dc/terms/"/>
    <ds:schemaRef ds:uri="205d3553-1ca3-4f98-8401-5269547147ae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92FD709-46C9-4F6A-9F09-A74BE12D535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16332</TotalTime>
  <Words>1299</Words>
  <Application>Microsoft Office PowerPoint</Application>
  <PresentationFormat>Custom</PresentationFormat>
  <Paragraphs>244</Paragraphs>
  <Slides>23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23</vt:i4>
      </vt:variant>
    </vt:vector>
  </HeadingPairs>
  <TitlesOfParts>
    <vt:vector size="38" baseType="lpstr">
      <vt:lpstr>Arial</vt:lpstr>
      <vt:lpstr>Calibri</vt:lpstr>
      <vt:lpstr>Courier New</vt:lpstr>
      <vt:lpstr>Helvetica Neue</vt:lpstr>
      <vt:lpstr>IBM Plex Sans Medium</vt:lpstr>
      <vt:lpstr>IBM Plex Serif Light</vt:lpstr>
      <vt:lpstr>Lato</vt:lpstr>
      <vt:lpstr>Noto Sans Symbols</vt:lpstr>
      <vt:lpstr>Trebuchet MS</vt:lpstr>
      <vt:lpstr>Wingdings</vt:lpstr>
      <vt:lpstr>1_White Master Slide</vt:lpstr>
      <vt:lpstr>Master Slide</vt:lpstr>
      <vt:lpstr>Gradient Master Slide</vt:lpstr>
      <vt:lpstr>2_White Master Slide</vt:lpstr>
      <vt:lpstr>Office Theme</vt:lpstr>
      <vt:lpstr>PowerPoint Presentation</vt:lpstr>
      <vt:lpstr>APM 2 Pillars</vt:lpstr>
      <vt:lpstr>Partial Capitation &amp; FFS</vt:lpstr>
      <vt:lpstr>Mechanics of Gainsharing</vt:lpstr>
      <vt:lpstr>Chronic Condition Episodes</vt:lpstr>
      <vt:lpstr>PowerPoint Presentation</vt:lpstr>
      <vt:lpstr>Provider-Specific Data</vt:lpstr>
      <vt:lpstr>Reconciliation</vt:lpstr>
      <vt:lpstr>PowerPoint Presentation</vt:lpstr>
      <vt:lpstr>PowerPoint Presentation</vt:lpstr>
      <vt:lpstr>Gainsharing Final Details</vt:lpstr>
      <vt:lpstr>Risk Adjustment</vt:lpstr>
      <vt:lpstr>Episode Attribution</vt:lpstr>
      <vt:lpstr>Incentive (Shared Savings) Payments</vt:lpstr>
      <vt:lpstr>Current Chronic Conditions</vt:lpstr>
      <vt:lpstr>Chronic Condition Episode of Care Example</vt:lpstr>
      <vt:lpstr>Levers of Clinical Success</vt:lpstr>
      <vt:lpstr>AAE Lever Drill-Downs Will Drive Focus</vt:lpstr>
      <vt:lpstr>Drill Down to Provider and Member Level Information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Wilson, Chloe</dc:creator>
  <cp:lastModifiedBy>Wilson, Chloe</cp:lastModifiedBy>
  <cp:revision>62</cp:revision>
  <dcterms:created xsi:type="dcterms:W3CDTF">2020-05-21T23:53:02Z</dcterms:created>
  <dcterms:modified xsi:type="dcterms:W3CDTF">2021-09-14T23:08:19Z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0x010100E7A0B0A2355D7842A3500F09BEF0DDC2</vt:lpwstr>
  </property>
</Properties>
</file>