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sldIdLst>
    <p:sldId id="258" r:id="rId5"/>
    <p:sldId id="514" r:id="rId6"/>
    <p:sldId id="518" r:id="rId7"/>
    <p:sldId id="517" r:id="rId8"/>
    <p:sldId id="508" r:id="rId9"/>
    <p:sldId id="301" r:id="rId10"/>
    <p:sldId id="302" r:id="rId11"/>
    <p:sldId id="303" r:id="rId12"/>
    <p:sldId id="304" r:id="rId13"/>
    <p:sldId id="305" r:id="rId14"/>
    <p:sldId id="274" r:id="rId15"/>
    <p:sldId id="502" r:id="rId16"/>
    <p:sldId id="520" r:id="rId17"/>
    <p:sldId id="491" r:id="rId18"/>
    <p:sldId id="492" r:id="rId19"/>
    <p:sldId id="278" r:id="rId20"/>
    <p:sldId id="285" r:id="rId21"/>
    <p:sldId id="288" r:id="rId22"/>
    <p:sldId id="495" r:id="rId23"/>
    <p:sldId id="516" r:id="rId24"/>
    <p:sldId id="503" r:id="rId25"/>
    <p:sldId id="505" r:id="rId26"/>
    <p:sldId id="507" r:id="rId27"/>
    <p:sldId id="509" r:id="rId28"/>
    <p:sldId id="510" r:id="rId29"/>
    <p:sldId id="494" r:id="rId30"/>
    <p:sldId id="512" r:id="rId31"/>
    <p:sldId id="504" r:id="rId32"/>
    <p:sldId id="511" r:id="rId33"/>
    <p:sldId id="506" r:id="rId34"/>
    <p:sldId id="513" r:id="rId35"/>
    <p:sldId id="277" r:id="rId36"/>
    <p:sldId id="276" r:id="rId37"/>
    <p:sldId id="51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11CF70-AD12-411F-B86C-50D4F126B78A}" v="15" dt="2021-11-09T20:13:45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09" autoAdjust="0"/>
  </p:normalViewPr>
  <p:slideViewPr>
    <p:cSldViewPr snapToGrid="0">
      <p:cViewPr varScale="1">
        <p:scale>
          <a:sx n="55" d="100"/>
          <a:sy n="55" d="100"/>
        </p:scale>
        <p:origin x="10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facre, Jennifer" userId="4b40c3a4-6570-4f1c-b474-e9ae976e33b5" providerId="ADAL" clId="{FD11CF70-AD12-411F-B86C-50D4F126B78A}"/>
    <pc:docChg chg="undo custSel addSld delSld modSld sldOrd">
      <pc:chgData name="Halfacre, Jennifer" userId="4b40c3a4-6570-4f1c-b474-e9ae976e33b5" providerId="ADAL" clId="{FD11CF70-AD12-411F-B86C-50D4F126B78A}" dt="2021-11-10T15:58:14.494" v="2161" actId="20577"/>
      <pc:docMkLst>
        <pc:docMk/>
      </pc:docMkLst>
      <pc:sldChg chg="modNotesTx">
        <pc:chgData name="Halfacre, Jennifer" userId="4b40c3a4-6570-4f1c-b474-e9ae976e33b5" providerId="ADAL" clId="{FD11CF70-AD12-411F-B86C-50D4F126B78A}" dt="2021-11-09T20:00:37.586" v="1550" actId="20577"/>
        <pc:sldMkLst>
          <pc:docMk/>
          <pc:sldMk cId="3645051680" sldId="258"/>
        </pc:sldMkLst>
      </pc:sldChg>
      <pc:sldChg chg="ord modNotesTx">
        <pc:chgData name="Halfacre, Jennifer" userId="4b40c3a4-6570-4f1c-b474-e9ae976e33b5" providerId="ADAL" clId="{FD11CF70-AD12-411F-B86C-50D4F126B78A}" dt="2021-11-09T21:08:04.273" v="2037"/>
        <pc:sldMkLst>
          <pc:docMk/>
          <pc:sldMk cId="2816560988" sldId="274"/>
        </pc:sldMkLst>
      </pc:sldChg>
      <pc:sldChg chg="addSp delSp modSp add mod setBg delDesignElem">
        <pc:chgData name="Halfacre, Jennifer" userId="4b40c3a4-6570-4f1c-b474-e9ae976e33b5" providerId="ADAL" clId="{FD11CF70-AD12-411F-B86C-50D4F126B78A}" dt="2021-11-09T20:12:32.040" v="1688" actId="1076"/>
        <pc:sldMkLst>
          <pc:docMk/>
          <pc:sldMk cId="3226785901" sldId="276"/>
        </pc:sldMkLst>
        <pc:spChg chg="mod">
          <ac:chgData name="Halfacre, Jennifer" userId="4b40c3a4-6570-4f1c-b474-e9ae976e33b5" providerId="ADAL" clId="{FD11CF70-AD12-411F-B86C-50D4F126B78A}" dt="2021-11-09T20:12:32.040" v="1688" actId="1076"/>
          <ac:spMkLst>
            <pc:docMk/>
            <pc:sldMk cId="3226785901" sldId="276"/>
            <ac:spMk id="2" creationId="{00000000-0000-0000-0000-000000000000}"/>
          </ac:spMkLst>
        </pc:spChg>
        <pc:spChg chg="mod">
          <ac:chgData name="Halfacre, Jennifer" userId="4b40c3a4-6570-4f1c-b474-e9ae976e33b5" providerId="ADAL" clId="{FD11CF70-AD12-411F-B86C-50D4F126B78A}" dt="2021-11-09T20:10:55.723" v="1673" actId="14100"/>
          <ac:spMkLst>
            <pc:docMk/>
            <pc:sldMk cId="3226785901" sldId="276"/>
            <ac:spMk id="3" creationId="{00000000-0000-0000-0000-000000000000}"/>
          </ac:spMkLst>
        </pc:spChg>
        <pc:spChg chg="mod">
          <ac:chgData name="Halfacre, Jennifer" userId="4b40c3a4-6570-4f1c-b474-e9ae976e33b5" providerId="ADAL" clId="{FD11CF70-AD12-411F-B86C-50D4F126B78A}" dt="2021-11-09T20:09:52.419" v="1665" actId="27636"/>
          <ac:spMkLst>
            <pc:docMk/>
            <pc:sldMk cId="3226785901" sldId="276"/>
            <ac:spMk id="4" creationId="{00000000-0000-0000-0000-000000000000}"/>
          </ac:spMkLst>
        </pc:spChg>
        <pc:spChg chg="del">
          <ac:chgData name="Halfacre, Jennifer" userId="4b40c3a4-6570-4f1c-b474-e9ae976e33b5" providerId="ADAL" clId="{FD11CF70-AD12-411F-B86C-50D4F126B78A}" dt="2021-11-09T20:09:52.337" v="1664"/>
          <ac:spMkLst>
            <pc:docMk/>
            <pc:sldMk cId="3226785901" sldId="276"/>
            <ac:spMk id="12" creationId="{E844E128-FF69-4E9F-8327-6B504B3C5AE1}"/>
          </ac:spMkLst>
        </pc:spChg>
        <pc:picChg chg="mod">
          <ac:chgData name="Halfacre, Jennifer" userId="4b40c3a4-6570-4f1c-b474-e9ae976e33b5" providerId="ADAL" clId="{FD11CF70-AD12-411F-B86C-50D4F126B78A}" dt="2021-11-09T20:10:26.446" v="1669" actId="1076"/>
          <ac:picMkLst>
            <pc:docMk/>
            <pc:sldMk cId="3226785901" sldId="276"/>
            <ac:picMk id="6" creationId="{00000000-0000-0000-0000-000000000000}"/>
          </ac:picMkLst>
        </pc:picChg>
        <pc:picChg chg="mod">
          <ac:chgData name="Halfacre, Jennifer" userId="4b40c3a4-6570-4f1c-b474-e9ae976e33b5" providerId="ADAL" clId="{FD11CF70-AD12-411F-B86C-50D4F126B78A}" dt="2021-11-09T20:10:17.262" v="1668" actId="1076"/>
          <ac:picMkLst>
            <pc:docMk/>
            <pc:sldMk cId="3226785901" sldId="276"/>
            <ac:picMk id="7" creationId="{33066406-66B7-4E21-AEE5-789730512555}"/>
          </ac:picMkLst>
        </pc:picChg>
        <pc:picChg chg="add mod">
          <ac:chgData name="Halfacre, Jennifer" userId="4b40c3a4-6570-4f1c-b474-e9ae976e33b5" providerId="ADAL" clId="{FD11CF70-AD12-411F-B86C-50D4F126B78A}" dt="2021-11-09T20:10:45.491" v="1671" actId="1076"/>
          <ac:picMkLst>
            <pc:docMk/>
            <pc:sldMk cId="3226785901" sldId="276"/>
            <ac:picMk id="9" creationId="{DB47C41E-C3A6-4B96-A2D1-CA7B823C49A6}"/>
          </ac:picMkLst>
        </pc:picChg>
        <pc:cxnChg chg="del">
          <ac:chgData name="Halfacre, Jennifer" userId="4b40c3a4-6570-4f1c-b474-e9ae976e33b5" providerId="ADAL" clId="{FD11CF70-AD12-411F-B86C-50D4F126B78A}" dt="2021-11-09T20:09:52.337" v="1664"/>
          <ac:cxnSpMkLst>
            <pc:docMk/>
            <pc:sldMk cId="3226785901" sldId="276"/>
            <ac:cxnSpMk id="14" creationId="{055CEADF-09EA-423C-8C45-F94AF44D5AF0}"/>
          </ac:cxnSpMkLst>
        </pc:cxnChg>
      </pc:sldChg>
      <pc:sldChg chg="delSp add setBg delDesignElem">
        <pc:chgData name="Halfacre, Jennifer" userId="4b40c3a4-6570-4f1c-b474-e9ae976e33b5" providerId="ADAL" clId="{FD11CF70-AD12-411F-B86C-50D4F126B78A}" dt="2021-11-09T20:09:52.337" v="1664"/>
        <pc:sldMkLst>
          <pc:docMk/>
          <pc:sldMk cId="2243798891" sldId="277"/>
        </pc:sldMkLst>
        <pc:spChg chg="del">
          <ac:chgData name="Halfacre, Jennifer" userId="4b40c3a4-6570-4f1c-b474-e9ae976e33b5" providerId="ADAL" clId="{FD11CF70-AD12-411F-B86C-50D4F126B78A}" dt="2021-11-09T20:09:52.337" v="1664"/>
          <ac:spMkLst>
            <pc:docMk/>
            <pc:sldMk cId="2243798891" sldId="277"/>
            <ac:spMk id="10" creationId="{39E3965E-AC41-4711-9D10-E25ABB132D86}"/>
          </ac:spMkLst>
        </pc:spChg>
        <pc:spChg chg="del">
          <ac:chgData name="Halfacre, Jennifer" userId="4b40c3a4-6570-4f1c-b474-e9ae976e33b5" providerId="ADAL" clId="{FD11CF70-AD12-411F-B86C-50D4F126B78A}" dt="2021-11-09T20:09:52.337" v="1664"/>
          <ac:spMkLst>
            <pc:docMk/>
            <pc:sldMk cId="2243798891" sldId="277"/>
            <ac:spMk id="14" creationId="{0B4FB531-34DA-4777-9BD5-5B885DC38198}"/>
          </ac:spMkLst>
        </pc:spChg>
        <pc:cxnChg chg="del">
          <ac:chgData name="Halfacre, Jennifer" userId="4b40c3a4-6570-4f1c-b474-e9ae976e33b5" providerId="ADAL" clId="{FD11CF70-AD12-411F-B86C-50D4F126B78A}" dt="2021-11-09T20:09:52.337" v="1664"/>
          <ac:cxnSpMkLst>
            <pc:docMk/>
            <pc:sldMk cId="2243798891" sldId="277"/>
            <ac:cxnSpMk id="12" creationId="{1F5DC8C3-BA5F-4EED-BB9A-A14272BD82A1}"/>
          </ac:cxnSpMkLst>
        </pc:cxnChg>
        <pc:cxnChg chg="del">
          <ac:chgData name="Halfacre, Jennifer" userId="4b40c3a4-6570-4f1c-b474-e9ae976e33b5" providerId="ADAL" clId="{FD11CF70-AD12-411F-B86C-50D4F126B78A}" dt="2021-11-09T20:09:52.337" v="1664"/>
          <ac:cxnSpMkLst>
            <pc:docMk/>
            <pc:sldMk cId="2243798891" sldId="277"/>
            <ac:cxnSpMk id="16" creationId="{D5B557D3-D7B4-404B-84A1-9BD182BE5B06}"/>
          </ac:cxnSpMkLst>
        </pc:cxnChg>
      </pc:sldChg>
      <pc:sldChg chg="modNotesTx">
        <pc:chgData name="Halfacre, Jennifer" userId="4b40c3a4-6570-4f1c-b474-e9ae976e33b5" providerId="ADAL" clId="{FD11CF70-AD12-411F-B86C-50D4F126B78A}" dt="2021-11-09T20:04:12.047" v="1596"/>
        <pc:sldMkLst>
          <pc:docMk/>
          <pc:sldMk cId="2154608044" sldId="278"/>
        </pc:sldMkLst>
      </pc:sldChg>
      <pc:sldChg chg="modNotesTx">
        <pc:chgData name="Halfacre, Jennifer" userId="4b40c3a4-6570-4f1c-b474-e9ae976e33b5" providerId="ADAL" clId="{FD11CF70-AD12-411F-B86C-50D4F126B78A}" dt="2021-11-09T20:04:13.843" v="1597"/>
        <pc:sldMkLst>
          <pc:docMk/>
          <pc:sldMk cId="24738924" sldId="285"/>
        </pc:sldMkLst>
      </pc:sldChg>
      <pc:sldChg chg="modNotesTx">
        <pc:chgData name="Halfacre, Jennifer" userId="4b40c3a4-6570-4f1c-b474-e9ae976e33b5" providerId="ADAL" clId="{FD11CF70-AD12-411F-B86C-50D4F126B78A}" dt="2021-11-09T20:04:15.596" v="1598"/>
        <pc:sldMkLst>
          <pc:docMk/>
          <pc:sldMk cId="475230395" sldId="288"/>
        </pc:sldMkLst>
      </pc:sldChg>
      <pc:sldChg chg="ord modNotesTx">
        <pc:chgData name="Halfacre, Jennifer" userId="4b40c3a4-6570-4f1c-b474-e9ae976e33b5" providerId="ADAL" clId="{FD11CF70-AD12-411F-B86C-50D4F126B78A}" dt="2021-11-09T21:08:04.273" v="2037"/>
        <pc:sldMkLst>
          <pc:docMk/>
          <pc:sldMk cId="1193612108" sldId="301"/>
        </pc:sldMkLst>
      </pc:sldChg>
      <pc:sldChg chg="addSp delSp mod ord modNotesTx">
        <pc:chgData name="Halfacre, Jennifer" userId="4b40c3a4-6570-4f1c-b474-e9ae976e33b5" providerId="ADAL" clId="{FD11CF70-AD12-411F-B86C-50D4F126B78A}" dt="2021-11-09T21:08:04.273" v="2037"/>
        <pc:sldMkLst>
          <pc:docMk/>
          <pc:sldMk cId="445353930" sldId="302"/>
        </pc:sldMkLst>
        <pc:spChg chg="add del">
          <ac:chgData name="Halfacre, Jennifer" userId="4b40c3a4-6570-4f1c-b474-e9ae976e33b5" providerId="ADAL" clId="{FD11CF70-AD12-411F-B86C-50D4F126B78A}" dt="2021-11-09T20:04:55.427" v="1618" actId="22"/>
          <ac:spMkLst>
            <pc:docMk/>
            <pc:sldMk cId="445353930" sldId="302"/>
            <ac:spMk id="6" creationId="{ADB83E31-A052-4961-A295-88B80D6ED001}"/>
          </ac:spMkLst>
        </pc:spChg>
      </pc:sldChg>
      <pc:sldChg chg="ord modNotesTx">
        <pc:chgData name="Halfacre, Jennifer" userId="4b40c3a4-6570-4f1c-b474-e9ae976e33b5" providerId="ADAL" clId="{FD11CF70-AD12-411F-B86C-50D4F126B78A}" dt="2021-11-09T21:08:04.273" v="2037"/>
        <pc:sldMkLst>
          <pc:docMk/>
          <pc:sldMk cId="195797527" sldId="303"/>
        </pc:sldMkLst>
      </pc:sldChg>
      <pc:sldChg chg="ord modNotesTx">
        <pc:chgData name="Halfacre, Jennifer" userId="4b40c3a4-6570-4f1c-b474-e9ae976e33b5" providerId="ADAL" clId="{FD11CF70-AD12-411F-B86C-50D4F126B78A}" dt="2021-11-09T21:08:04.273" v="2037"/>
        <pc:sldMkLst>
          <pc:docMk/>
          <pc:sldMk cId="2504328525" sldId="304"/>
        </pc:sldMkLst>
      </pc:sldChg>
      <pc:sldChg chg="modSp mod ord modNotesTx">
        <pc:chgData name="Halfacre, Jennifer" userId="4b40c3a4-6570-4f1c-b474-e9ae976e33b5" providerId="ADAL" clId="{FD11CF70-AD12-411F-B86C-50D4F126B78A}" dt="2021-11-09T21:08:04.273" v="2037"/>
        <pc:sldMkLst>
          <pc:docMk/>
          <pc:sldMk cId="2917517735" sldId="305"/>
        </pc:sldMkLst>
        <pc:graphicFrameChg chg="mod modGraphic">
          <ac:chgData name="Halfacre, Jennifer" userId="4b40c3a4-6570-4f1c-b474-e9ae976e33b5" providerId="ADAL" clId="{FD11CF70-AD12-411F-B86C-50D4F126B78A}" dt="2021-11-09T20:29:05.935" v="1781" actId="255"/>
          <ac:graphicFrameMkLst>
            <pc:docMk/>
            <pc:sldMk cId="2917517735" sldId="305"/>
            <ac:graphicFrameMk id="4" creationId="{DEB0020D-CD6A-E443-B670-ECE9E74DB674}"/>
          </ac:graphicFrameMkLst>
        </pc:graphicFrameChg>
      </pc:sldChg>
      <pc:sldChg chg="modNotesTx">
        <pc:chgData name="Halfacre, Jennifer" userId="4b40c3a4-6570-4f1c-b474-e9ae976e33b5" providerId="ADAL" clId="{FD11CF70-AD12-411F-B86C-50D4F126B78A}" dt="2021-11-09T20:03:43.182" v="1590"/>
        <pc:sldMkLst>
          <pc:docMk/>
          <pc:sldMk cId="1384848215" sldId="491"/>
        </pc:sldMkLst>
      </pc:sldChg>
      <pc:sldChg chg="modNotesTx">
        <pc:chgData name="Halfacre, Jennifer" userId="4b40c3a4-6570-4f1c-b474-e9ae976e33b5" providerId="ADAL" clId="{FD11CF70-AD12-411F-B86C-50D4F126B78A}" dt="2021-11-09T20:03:57.073" v="1595"/>
        <pc:sldMkLst>
          <pc:docMk/>
          <pc:sldMk cId="2942518420" sldId="492"/>
        </pc:sldMkLst>
      </pc:sldChg>
      <pc:sldChg chg="modSp mod modNotesTx">
        <pc:chgData name="Halfacre, Jennifer" userId="4b40c3a4-6570-4f1c-b474-e9ae976e33b5" providerId="ADAL" clId="{FD11CF70-AD12-411F-B86C-50D4F126B78A}" dt="2021-11-10T15:51:35.744" v="2051" actId="20577"/>
        <pc:sldMkLst>
          <pc:docMk/>
          <pc:sldMk cId="3972931378" sldId="494"/>
        </pc:sldMkLst>
        <pc:spChg chg="mod">
          <ac:chgData name="Halfacre, Jennifer" userId="4b40c3a4-6570-4f1c-b474-e9ae976e33b5" providerId="ADAL" clId="{FD11CF70-AD12-411F-B86C-50D4F126B78A}" dt="2021-11-10T15:51:35.744" v="2051" actId="20577"/>
          <ac:spMkLst>
            <pc:docMk/>
            <pc:sldMk cId="3972931378" sldId="494"/>
            <ac:spMk id="2" creationId="{1C67F00D-75DD-4AB0-9A3C-AD566FB01D54}"/>
          </ac:spMkLst>
        </pc:spChg>
        <pc:spChg chg="mod">
          <ac:chgData name="Halfacre, Jennifer" userId="4b40c3a4-6570-4f1c-b474-e9ae976e33b5" providerId="ADAL" clId="{FD11CF70-AD12-411F-B86C-50D4F126B78A}" dt="2021-11-09T19:37:04.943" v="1249" actId="15"/>
          <ac:spMkLst>
            <pc:docMk/>
            <pc:sldMk cId="3972931378" sldId="494"/>
            <ac:spMk id="3" creationId="{54E41D63-59C8-4090-B7FB-FCAD78252803}"/>
          </ac:spMkLst>
        </pc:spChg>
      </pc:sldChg>
      <pc:sldChg chg="ord modNotesTx">
        <pc:chgData name="Halfacre, Jennifer" userId="4b40c3a4-6570-4f1c-b474-e9ae976e33b5" providerId="ADAL" clId="{FD11CF70-AD12-411F-B86C-50D4F126B78A}" dt="2021-11-09T20:26:00.888" v="1746"/>
        <pc:sldMkLst>
          <pc:docMk/>
          <pc:sldMk cId="3895730161" sldId="495"/>
        </pc:sldMkLst>
      </pc:sldChg>
      <pc:sldChg chg="modNotesTx">
        <pc:chgData name="Halfacre, Jennifer" userId="4b40c3a4-6570-4f1c-b474-e9ae976e33b5" providerId="ADAL" clId="{FD11CF70-AD12-411F-B86C-50D4F126B78A}" dt="2021-11-09T20:03:36.203" v="1589" actId="20577"/>
        <pc:sldMkLst>
          <pc:docMk/>
          <pc:sldMk cId="1467704916" sldId="502"/>
        </pc:sldMkLst>
      </pc:sldChg>
      <pc:sldChg chg="modNotesTx">
        <pc:chgData name="Halfacre, Jennifer" userId="4b40c3a4-6570-4f1c-b474-e9ae976e33b5" providerId="ADAL" clId="{FD11CF70-AD12-411F-B86C-50D4F126B78A}" dt="2021-11-09T20:04:19.859" v="1599"/>
        <pc:sldMkLst>
          <pc:docMk/>
          <pc:sldMk cId="878981213" sldId="503"/>
        </pc:sldMkLst>
      </pc:sldChg>
      <pc:sldChg chg="modSp mod modNotesTx">
        <pc:chgData name="Halfacre, Jennifer" userId="4b40c3a4-6570-4f1c-b474-e9ae976e33b5" providerId="ADAL" clId="{FD11CF70-AD12-411F-B86C-50D4F126B78A}" dt="2021-11-10T15:51:42.110" v="2054" actId="20577"/>
        <pc:sldMkLst>
          <pc:docMk/>
          <pc:sldMk cId="127997638" sldId="504"/>
        </pc:sldMkLst>
        <pc:spChg chg="mod">
          <ac:chgData name="Halfacre, Jennifer" userId="4b40c3a4-6570-4f1c-b474-e9ae976e33b5" providerId="ADAL" clId="{FD11CF70-AD12-411F-B86C-50D4F126B78A}" dt="2021-11-10T15:51:42.110" v="2054" actId="20577"/>
          <ac:spMkLst>
            <pc:docMk/>
            <pc:sldMk cId="127997638" sldId="504"/>
            <ac:spMk id="2" creationId="{DA6CC43B-1419-497A-B5FB-9F3209FCB584}"/>
          </ac:spMkLst>
        </pc:spChg>
      </pc:sldChg>
      <pc:sldChg chg="addSp delSp mod modNotesTx">
        <pc:chgData name="Halfacre, Jennifer" userId="4b40c3a4-6570-4f1c-b474-e9ae976e33b5" providerId="ADAL" clId="{FD11CF70-AD12-411F-B86C-50D4F126B78A}" dt="2021-11-09T20:04:24.261" v="1602"/>
        <pc:sldMkLst>
          <pc:docMk/>
          <pc:sldMk cId="2270360368" sldId="505"/>
        </pc:sldMkLst>
        <pc:spChg chg="add del">
          <ac:chgData name="Halfacre, Jennifer" userId="4b40c3a4-6570-4f1c-b474-e9ae976e33b5" providerId="ADAL" clId="{FD11CF70-AD12-411F-B86C-50D4F126B78A}" dt="2021-11-09T20:04:22.673" v="1601" actId="22"/>
          <ac:spMkLst>
            <pc:docMk/>
            <pc:sldMk cId="2270360368" sldId="505"/>
            <ac:spMk id="5" creationId="{A059856C-68D6-4052-972A-9A6277CF6502}"/>
          </ac:spMkLst>
        </pc:spChg>
      </pc:sldChg>
      <pc:sldChg chg="modSp mod ord modNotesTx">
        <pc:chgData name="Halfacre, Jennifer" userId="4b40c3a4-6570-4f1c-b474-e9ae976e33b5" providerId="ADAL" clId="{FD11CF70-AD12-411F-B86C-50D4F126B78A}" dt="2021-11-10T15:51:46.146" v="2055" actId="20577"/>
        <pc:sldMkLst>
          <pc:docMk/>
          <pc:sldMk cId="47188988" sldId="506"/>
        </pc:sldMkLst>
        <pc:spChg chg="mod">
          <ac:chgData name="Halfacre, Jennifer" userId="4b40c3a4-6570-4f1c-b474-e9ae976e33b5" providerId="ADAL" clId="{FD11CF70-AD12-411F-B86C-50D4F126B78A}" dt="2021-11-10T15:51:46.146" v="2055" actId="20577"/>
          <ac:spMkLst>
            <pc:docMk/>
            <pc:sldMk cId="47188988" sldId="506"/>
            <ac:spMk id="2" creationId="{7077A846-0428-4C41-B45A-B662DBFAA444}"/>
          </ac:spMkLst>
        </pc:spChg>
        <pc:spChg chg="mod">
          <ac:chgData name="Halfacre, Jennifer" userId="4b40c3a4-6570-4f1c-b474-e9ae976e33b5" providerId="ADAL" clId="{FD11CF70-AD12-411F-B86C-50D4F126B78A}" dt="2021-11-09T20:00:13.537" v="1542" actId="20577"/>
          <ac:spMkLst>
            <pc:docMk/>
            <pc:sldMk cId="47188988" sldId="506"/>
            <ac:spMk id="3" creationId="{D5D4E8F2-1839-400B-83CD-D0FED00AD211}"/>
          </ac:spMkLst>
        </pc:spChg>
      </pc:sldChg>
      <pc:sldChg chg="modSp mod modNotesTx">
        <pc:chgData name="Halfacre, Jennifer" userId="4b40c3a4-6570-4f1c-b474-e9ae976e33b5" providerId="ADAL" clId="{FD11CF70-AD12-411F-B86C-50D4F126B78A}" dt="2021-11-10T15:51:21.438" v="2046" actId="20577"/>
        <pc:sldMkLst>
          <pc:docMk/>
          <pc:sldMk cId="3277195278" sldId="507"/>
        </pc:sldMkLst>
        <pc:spChg chg="mod">
          <ac:chgData name="Halfacre, Jennifer" userId="4b40c3a4-6570-4f1c-b474-e9ae976e33b5" providerId="ADAL" clId="{FD11CF70-AD12-411F-B86C-50D4F126B78A}" dt="2021-11-10T15:51:21.438" v="2046" actId="20577"/>
          <ac:spMkLst>
            <pc:docMk/>
            <pc:sldMk cId="3277195278" sldId="507"/>
            <ac:spMk id="2" creationId="{7077A846-0428-4C41-B45A-B662DBFAA444}"/>
          </ac:spMkLst>
        </pc:spChg>
        <pc:spChg chg="mod">
          <ac:chgData name="Halfacre, Jennifer" userId="4b40c3a4-6570-4f1c-b474-e9ae976e33b5" providerId="ADAL" clId="{FD11CF70-AD12-411F-B86C-50D4F126B78A}" dt="2021-11-09T19:57:52.821" v="1541" actId="20577"/>
          <ac:spMkLst>
            <pc:docMk/>
            <pc:sldMk cId="3277195278" sldId="507"/>
            <ac:spMk id="3" creationId="{D5D4E8F2-1839-400B-83CD-D0FED00AD211}"/>
          </ac:spMkLst>
        </pc:spChg>
      </pc:sldChg>
      <pc:sldChg chg="addSp delSp mod ord modNotesTx">
        <pc:chgData name="Halfacre, Jennifer" userId="4b40c3a4-6570-4f1c-b474-e9ae976e33b5" providerId="ADAL" clId="{FD11CF70-AD12-411F-B86C-50D4F126B78A}" dt="2021-11-09T21:08:04.273" v="2037"/>
        <pc:sldMkLst>
          <pc:docMk/>
          <pc:sldMk cId="410999725" sldId="508"/>
        </pc:sldMkLst>
        <pc:spChg chg="add del">
          <ac:chgData name="Halfacre, Jennifer" userId="4b40c3a4-6570-4f1c-b474-e9ae976e33b5" providerId="ADAL" clId="{FD11CF70-AD12-411F-B86C-50D4F126B78A}" dt="2021-11-09T20:04:48.936" v="1614" actId="22"/>
          <ac:spMkLst>
            <pc:docMk/>
            <pc:sldMk cId="410999725" sldId="508"/>
            <ac:spMk id="5" creationId="{DAD1358E-8038-416C-82D8-CBA7AE804989}"/>
          </ac:spMkLst>
        </pc:spChg>
      </pc:sldChg>
      <pc:sldChg chg="modSp add mod modNotesTx">
        <pc:chgData name="Halfacre, Jennifer" userId="4b40c3a4-6570-4f1c-b474-e9ae976e33b5" providerId="ADAL" clId="{FD11CF70-AD12-411F-B86C-50D4F126B78A}" dt="2021-11-10T15:51:24.627" v="2049" actId="20577"/>
        <pc:sldMkLst>
          <pc:docMk/>
          <pc:sldMk cId="3968786686" sldId="509"/>
        </pc:sldMkLst>
        <pc:spChg chg="mod">
          <ac:chgData name="Halfacre, Jennifer" userId="4b40c3a4-6570-4f1c-b474-e9ae976e33b5" providerId="ADAL" clId="{FD11CF70-AD12-411F-B86C-50D4F126B78A}" dt="2021-11-10T15:51:24.627" v="2049" actId="20577"/>
          <ac:spMkLst>
            <pc:docMk/>
            <pc:sldMk cId="3968786686" sldId="509"/>
            <ac:spMk id="2" creationId="{7077A846-0428-4C41-B45A-B662DBFAA444}"/>
          </ac:spMkLst>
        </pc:spChg>
        <pc:spChg chg="mod">
          <ac:chgData name="Halfacre, Jennifer" userId="4b40c3a4-6570-4f1c-b474-e9ae976e33b5" providerId="ADAL" clId="{FD11CF70-AD12-411F-B86C-50D4F126B78A}" dt="2021-11-09T17:30:02.690" v="214" actId="6549"/>
          <ac:spMkLst>
            <pc:docMk/>
            <pc:sldMk cId="3968786686" sldId="509"/>
            <ac:spMk id="3" creationId="{D5D4E8F2-1839-400B-83CD-D0FED00AD211}"/>
          </ac:spMkLst>
        </pc:spChg>
      </pc:sldChg>
      <pc:sldChg chg="modSp add mod modNotesTx">
        <pc:chgData name="Halfacre, Jennifer" userId="4b40c3a4-6570-4f1c-b474-e9ae976e33b5" providerId="ADAL" clId="{FD11CF70-AD12-411F-B86C-50D4F126B78A}" dt="2021-11-10T15:51:30.030" v="2050" actId="20577"/>
        <pc:sldMkLst>
          <pc:docMk/>
          <pc:sldMk cId="1799240159" sldId="510"/>
        </pc:sldMkLst>
        <pc:spChg chg="mod">
          <ac:chgData name="Halfacre, Jennifer" userId="4b40c3a4-6570-4f1c-b474-e9ae976e33b5" providerId="ADAL" clId="{FD11CF70-AD12-411F-B86C-50D4F126B78A}" dt="2021-11-10T15:51:30.030" v="2050" actId="20577"/>
          <ac:spMkLst>
            <pc:docMk/>
            <pc:sldMk cId="1799240159" sldId="510"/>
            <ac:spMk id="2" creationId="{7077A846-0428-4C41-B45A-B662DBFAA444}"/>
          </ac:spMkLst>
        </pc:spChg>
        <pc:spChg chg="mod">
          <ac:chgData name="Halfacre, Jennifer" userId="4b40c3a4-6570-4f1c-b474-e9ae976e33b5" providerId="ADAL" clId="{FD11CF70-AD12-411F-B86C-50D4F126B78A}" dt="2021-11-09T18:26:59.042" v="345" actId="20577"/>
          <ac:spMkLst>
            <pc:docMk/>
            <pc:sldMk cId="1799240159" sldId="510"/>
            <ac:spMk id="3" creationId="{D5D4E8F2-1839-400B-83CD-D0FED00AD211}"/>
          </ac:spMkLst>
        </pc:spChg>
      </pc:sldChg>
      <pc:sldChg chg="modSp add mod ord modNotesTx">
        <pc:chgData name="Halfacre, Jennifer" userId="4b40c3a4-6570-4f1c-b474-e9ae976e33b5" providerId="ADAL" clId="{FD11CF70-AD12-411F-B86C-50D4F126B78A}" dt="2021-11-10T15:51:51.440" v="2057"/>
        <pc:sldMkLst>
          <pc:docMk/>
          <pc:sldMk cId="3003275597" sldId="511"/>
        </pc:sldMkLst>
        <pc:spChg chg="mod">
          <ac:chgData name="Halfacre, Jennifer" userId="4b40c3a4-6570-4f1c-b474-e9ae976e33b5" providerId="ADAL" clId="{FD11CF70-AD12-411F-B86C-50D4F126B78A}" dt="2021-11-09T18:36:03.472" v="367" actId="20577"/>
          <ac:spMkLst>
            <pc:docMk/>
            <pc:sldMk cId="3003275597" sldId="511"/>
            <ac:spMk id="2" creationId="{7077A846-0428-4C41-B45A-B662DBFAA444}"/>
          </ac:spMkLst>
        </pc:spChg>
        <pc:spChg chg="mod">
          <ac:chgData name="Halfacre, Jennifer" userId="4b40c3a4-6570-4f1c-b474-e9ae976e33b5" providerId="ADAL" clId="{FD11CF70-AD12-411F-B86C-50D4F126B78A}" dt="2021-11-09T19:31:43.821" v="1168" actId="20577"/>
          <ac:spMkLst>
            <pc:docMk/>
            <pc:sldMk cId="3003275597" sldId="511"/>
            <ac:spMk id="3" creationId="{D5D4E8F2-1839-400B-83CD-D0FED00AD211}"/>
          </ac:spMkLst>
        </pc:spChg>
      </pc:sldChg>
      <pc:sldChg chg="modSp add mod modNotesTx">
        <pc:chgData name="Halfacre, Jennifer" userId="4b40c3a4-6570-4f1c-b474-e9ae976e33b5" providerId="ADAL" clId="{FD11CF70-AD12-411F-B86C-50D4F126B78A}" dt="2021-11-09T20:04:36.764" v="1608"/>
        <pc:sldMkLst>
          <pc:docMk/>
          <pc:sldMk cId="3458835328" sldId="512"/>
        </pc:sldMkLst>
        <pc:spChg chg="mod">
          <ac:chgData name="Halfacre, Jennifer" userId="4b40c3a4-6570-4f1c-b474-e9ae976e33b5" providerId="ADAL" clId="{FD11CF70-AD12-411F-B86C-50D4F126B78A}" dt="2021-11-09T19:20:23.517" v="841" actId="20577"/>
          <ac:spMkLst>
            <pc:docMk/>
            <pc:sldMk cId="3458835328" sldId="512"/>
            <ac:spMk id="2" creationId="{1C67F00D-75DD-4AB0-9A3C-AD566FB01D54}"/>
          </ac:spMkLst>
        </pc:spChg>
        <pc:spChg chg="mod">
          <ac:chgData name="Halfacre, Jennifer" userId="4b40c3a4-6570-4f1c-b474-e9ae976e33b5" providerId="ADAL" clId="{FD11CF70-AD12-411F-B86C-50D4F126B78A}" dt="2021-11-09T19:34:47.629" v="1218" actId="20577"/>
          <ac:spMkLst>
            <pc:docMk/>
            <pc:sldMk cId="3458835328" sldId="512"/>
            <ac:spMk id="3" creationId="{54E41D63-59C8-4090-B7FB-FCAD78252803}"/>
          </ac:spMkLst>
        </pc:spChg>
      </pc:sldChg>
      <pc:sldChg chg="modSp add mod modNotesTx">
        <pc:chgData name="Halfacre, Jennifer" userId="4b40c3a4-6570-4f1c-b474-e9ae976e33b5" providerId="ADAL" clId="{FD11CF70-AD12-411F-B86C-50D4F126B78A}" dt="2021-11-09T20:04:41.428" v="1611"/>
        <pc:sldMkLst>
          <pc:docMk/>
          <pc:sldMk cId="3820618900" sldId="513"/>
        </pc:sldMkLst>
        <pc:spChg chg="mod">
          <ac:chgData name="Halfacre, Jennifer" userId="4b40c3a4-6570-4f1c-b474-e9ae976e33b5" providerId="ADAL" clId="{FD11CF70-AD12-411F-B86C-50D4F126B78A}" dt="2021-11-09T19:24:31.084" v="977" actId="20577"/>
          <ac:spMkLst>
            <pc:docMk/>
            <pc:sldMk cId="3820618900" sldId="513"/>
            <ac:spMk id="2" creationId="{7077A846-0428-4C41-B45A-B662DBFAA444}"/>
          </ac:spMkLst>
        </pc:spChg>
        <pc:spChg chg="mod">
          <ac:chgData name="Halfacre, Jennifer" userId="4b40c3a4-6570-4f1c-b474-e9ae976e33b5" providerId="ADAL" clId="{FD11CF70-AD12-411F-B86C-50D4F126B78A}" dt="2021-11-09T19:30:39.389" v="1142" actId="20577"/>
          <ac:spMkLst>
            <pc:docMk/>
            <pc:sldMk cId="3820618900" sldId="513"/>
            <ac:spMk id="3" creationId="{D5D4E8F2-1839-400B-83CD-D0FED00AD211}"/>
          </ac:spMkLst>
        </pc:spChg>
      </pc:sldChg>
      <pc:sldChg chg="addSp delSp modSp mod modClrScheme chgLayout">
        <pc:chgData name="Halfacre, Jennifer" userId="4b40c3a4-6570-4f1c-b474-e9ae976e33b5" providerId="ADAL" clId="{FD11CF70-AD12-411F-B86C-50D4F126B78A}" dt="2021-11-09T20:17:41.671" v="1744" actId="20577"/>
        <pc:sldMkLst>
          <pc:docMk/>
          <pc:sldMk cId="2846174853" sldId="514"/>
        </pc:sldMkLst>
        <pc:spChg chg="mod">
          <ac:chgData name="Halfacre, Jennifer" userId="4b40c3a4-6570-4f1c-b474-e9ae976e33b5" providerId="ADAL" clId="{FD11CF70-AD12-411F-B86C-50D4F126B78A}" dt="2021-11-09T20:17:34.675" v="1724" actId="6549"/>
          <ac:spMkLst>
            <pc:docMk/>
            <pc:sldMk cId="2846174853" sldId="514"/>
            <ac:spMk id="3" creationId="{E5E0A935-84DA-459C-9B4F-209B02E7CBCF}"/>
          </ac:spMkLst>
        </pc:spChg>
        <pc:spChg chg="add mod">
          <ac:chgData name="Halfacre, Jennifer" userId="4b40c3a4-6570-4f1c-b474-e9ae976e33b5" providerId="ADAL" clId="{FD11CF70-AD12-411F-B86C-50D4F126B78A}" dt="2021-11-09T20:17:41.671" v="1744" actId="20577"/>
          <ac:spMkLst>
            <pc:docMk/>
            <pc:sldMk cId="2846174853" sldId="514"/>
            <ac:spMk id="4" creationId="{6271E806-F5A6-4796-A04B-3947DCB79E9F}"/>
          </ac:spMkLst>
        </pc:spChg>
        <pc:spChg chg="add del mod">
          <ac:chgData name="Halfacre, Jennifer" userId="4b40c3a4-6570-4f1c-b474-e9ae976e33b5" providerId="ADAL" clId="{FD11CF70-AD12-411F-B86C-50D4F126B78A}" dt="2021-11-09T20:07:41.747" v="1630" actId="26606"/>
          <ac:spMkLst>
            <pc:docMk/>
            <pc:sldMk cId="2846174853" sldId="514"/>
            <ac:spMk id="49" creationId="{8AD08EEA-3683-4E84-B35C-513C81457B11}"/>
          </ac:spMkLst>
        </pc:spChg>
        <pc:spChg chg="add del mod">
          <ac:chgData name="Halfacre, Jennifer" userId="4b40c3a4-6570-4f1c-b474-e9ae976e33b5" providerId="ADAL" clId="{FD11CF70-AD12-411F-B86C-50D4F126B78A}" dt="2021-11-09T20:07:43.866" v="1632" actId="26606"/>
          <ac:spMkLst>
            <pc:docMk/>
            <pc:sldMk cId="2846174853" sldId="514"/>
            <ac:spMk id="51" creationId="{48BCEE23-4D2B-4DF6-85AD-E924DE2381ED}"/>
          </ac:spMkLst>
        </pc:spChg>
        <pc:spChg chg="add del mod">
          <ac:chgData name="Halfacre, Jennifer" userId="4b40c3a4-6570-4f1c-b474-e9ae976e33b5" providerId="ADAL" clId="{FD11CF70-AD12-411F-B86C-50D4F126B78A}" dt="2021-11-09T20:17:11.323" v="1721" actId="478"/>
          <ac:spMkLst>
            <pc:docMk/>
            <pc:sldMk cId="2846174853" sldId="514"/>
            <ac:spMk id="53" creationId="{8AD08EEA-3683-4E84-B35C-513C81457B11}"/>
          </ac:spMkLst>
        </pc:spChg>
        <pc:picChg chg="mod ord">
          <ac:chgData name="Halfacre, Jennifer" userId="4b40c3a4-6570-4f1c-b474-e9ae976e33b5" providerId="ADAL" clId="{FD11CF70-AD12-411F-B86C-50D4F126B78A}" dt="2021-11-09T20:07:43.870" v="1633" actId="26606"/>
          <ac:picMkLst>
            <pc:docMk/>
            <pc:sldMk cId="2846174853" sldId="514"/>
            <ac:picMk id="44" creationId="{3F86C104-667A-489A-9B65-3378A7D21365}"/>
          </ac:picMkLst>
        </pc:picChg>
      </pc:sldChg>
      <pc:sldChg chg="addSp modSp add mod">
        <pc:chgData name="Halfacre, Jennifer" userId="4b40c3a4-6570-4f1c-b474-e9ae976e33b5" providerId="ADAL" clId="{FD11CF70-AD12-411F-B86C-50D4F126B78A}" dt="2021-11-09T20:16:29.530" v="1720" actId="948"/>
        <pc:sldMkLst>
          <pc:docMk/>
          <pc:sldMk cId="2732830644" sldId="515"/>
        </pc:sldMkLst>
        <pc:spChg chg="mod">
          <ac:chgData name="Halfacre, Jennifer" userId="4b40c3a4-6570-4f1c-b474-e9ae976e33b5" providerId="ADAL" clId="{FD11CF70-AD12-411F-B86C-50D4F126B78A}" dt="2021-11-09T20:16:29.530" v="1720" actId="948"/>
          <ac:spMkLst>
            <pc:docMk/>
            <pc:sldMk cId="2732830644" sldId="515"/>
            <ac:spMk id="8" creationId="{00000000-0000-0000-0000-000000000000}"/>
          </ac:spMkLst>
        </pc:spChg>
        <pc:picChg chg="mod">
          <ac:chgData name="Halfacre, Jennifer" userId="4b40c3a4-6570-4f1c-b474-e9ae976e33b5" providerId="ADAL" clId="{FD11CF70-AD12-411F-B86C-50D4F126B78A}" dt="2021-11-09T20:12:10.718" v="1685" actId="1076"/>
          <ac:picMkLst>
            <pc:docMk/>
            <pc:sldMk cId="2732830644" sldId="515"/>
            <ac:picMk id="3" creationId="{37F19CE8-262F-4189-B49C-0482E5884FD3}"/>
          </ac:picMkLst>
        </pc:picChg>
        <pc:picChg chg="add mod">
          <ac:chgData name="Halfacre, Jennifer" userId="4b40c3a4-6570-4f1c-b474-e9ae976e33b5" providerId="ADAL" clId="{FD11CF70-AD12-411F-B86C-50D4F126B78A}" dt="2021-11-09T20:12:12.893" v="1686" actId="1076"/>
          <ac:picMkLst>
            <pc:docMk/>
            <pc:sldMk cId="2732830644" sldId="515"/>
            <ac:picMk id="6" creationId="{1B9997A7-FAB1-4D71-B06E-9EF5F9FA3D32}"/>
          </ac:picMkLst>
        </pc:picChg>
      </pc:sldChg>
      <pc:sldChg chg="modSp add mod">
        <pc:chgData name="Halfacre, Jennifer" userId="4b40c3a4-6570-4f1c-b474-e9ae976e33b5" providerId="ADAL" clId="{FD11CF70-AD12-411F-B86C-50D4F126B78A}" dt="2021-11-09T20:46:06.892" v="2028" actId="20577"/>
        <pc:sldMkLst>
          <pc:docMk/>
          <pc:sldMk cId="2308703658" sldId="516"/>
        </pc:sldMkLst>
        <pc:spChg chg="mod">
          <ac:chgData name="Halfacre, Jennifer" userId="4b40c3a4-6570-4f1c-b474-e9ae976e33b5" providerId="ADAL" clId="{FD11CF70-AD12-411F-B86C-50D4F126B78A}" dt="2021-11-09T20:45:57.260" v="2010" actId="20577"/>
          <ac:spMkLst>
            <pc:docMk/>
            <pc:sldMk cId="2308703658" sldId="516"/>
            <ac:spMk id="2" creationId="{FCB8A621-2CD2-454A-80B3-1CF7B50B4784}"/>
          </ac:spMkLst>
        </pc:spChg>
        <pc:spChg chg="mod">
          <ac:chgData name="Halfacre, Jennifer" userId="4b40c3a4-6570-4f1c-b474-e9ae976e33b5" providerId="ADAL" clId="{FD11CF70-AD12-411F-B86C-50D4F126B78A}" dt="2021-11-09T20:46:06.892" v="2028" actId="20577"/>
          <ac:spMkLst>
            <pc:docMk/>
            <pc:sldMk cId="2308703658" sldId="516"/>
            <ac:spMk id="3" creationId="{3803174B-70B2-4C9C-BF46-5066A775F8BE}"/>
          </ac:spMkLst>
        </pc:spChg>
      </pc:sldChg>
      <pc:sldChg chg="addSp delSp modSp new mod modNotesTx">
        <pc:chgData name="Halfacre, Jennifer" userId="4b40c3a4-6570-4f1c-b474-e9ae976e33b5" providerId="ADAL" clId="{FD11CF70-AD12-411F-B86C-50D4F126B78A}" dt="2021-11-09T21:08:25.213" v="2041" actId="20577"/>
        <pc:sldMkLst>
          <pc:docMk/>
          <pc:sldMk cId="3054344547" sldId="517"/>
        </pc:sldMkLst>
        <pc:spChg chg="del">
          <ac:chgData name="Halfacre, Jennifer" userId="4b40c3a4-6570-4f1c-b474-e9ae976e33b5" providerId="ADAL" clId="{FD11CF70-AD12-411F-B86C-50D4F126B78A}" dt="2021-11-09T21:05:12.018" v="2030" actId="478"/>
          <ac:spMkLst>
            <pc:docMk/>
            <pc:sldMk cId="3054344547" sldId="517"/>
            <ac:spMk id="3" creationId="{96E58A1C-E591-48E4-BFE9-2F20E8A45DC3}"/>
          </ac:spMkLst>
        </pc:spChg>
        <pc:spChg chg="del">
          <ac:chgData name="Halfacre, Jennifer" userId="4b40c3a4-6570-4f1c-b474-e9ae976e33b5" providerId="ADAL" clId="{FD11CF70-AD12-411F-B86C-50D4F126B78A}" dt="2021-11-09T21:05:14.379" v="2031" actId="478"/>
          <ac:spMkLst>
            <pc:docMk/>
            <pc:sldMk cId="3054344547" sldId="517"/>
            <ac:spMk id="4" creationId="{B839FD9E-07B6-4C9F-A42F-24E7E66E613F}"/>
          </ac:spMkLst>
        </pc:spChg>
        <pc:picChg chg="add mod">
          <ac:chgData name="Halfacre, Jennifer" userId="4b40c3a4-6570-4f1c-b474-e9ae976e33b5" providerId="ADAL" clId="{FD11CF70-AD12-411F-B86C-50D4F126B78A}" dt="2021-11-09T21:05:26.858" v="2035" actId="14100"/>
          <ac:picMkLst>
            <pc:docMk/>
            <pc:sldMk cId="3054344547" sldId="517"/>
            <ac:picMk id="6" creationId="{DB263D05-CA85-446B-A80C-01747FA3C2DB}"/>
          </ac:picMkLst>
        </pc:picChg>
      </pc:sldChg>
      <pc:sldChg chg="modSp new mod modShow">
        <pc:chgData name="Halfacre, Jennifer" userId="4b40c3a4-6570-4f1c-b474-e9ae976e33b5" providerId="ADAL" clId="{FD11CF70-AD12-411F-B86C-50D4F126B78A}" dt="2021-11-10T15:52:47.374" v="2065" actId="729"/>
        <pc:sldMkLst>
          <pc:docMk/>
          <pc:sldMk cId="2750901257" sldId="518"/>
        </pc:sldMkLst>
        <pc:spChg chg="mod">
          <ac:chgData name="Halfacre, Jennifer" userId="4b40c3a4-6570-4f1c-b474-e9ae976e33b5" providerId="ADAL" clId="{FD11CF70-AD12-411F-B86C-50D4F126B78A}" dt="2021-11-10T15:52:20.222" v="2063" actId="20577"/>
          <ac:spMkLst>
            <pc:docMk/>
            <pc:sldMk cId="2750901257" sldId="518"/>
            <ac:spMk id="2" creationId="{8D3D71A4-AFFD-4FDA-95B1-C0D4BFDC8D22}"/>
          </ac:spMkLst>
        </pc:spChg>
      </pc:sldChg>
      <pc:sldChg chg="new del">
        <pc:chgData name="Halfacre, Jennifer" userId="4b40c3a4-6570-4f1c-b474-e9ae976e33b5" providerId="ADAL" clId="{FD11CF70-AD12-411F-B86C-50D4F126B78A}" dt="2021-11-10T15:56:58.183" v="2068" actId="2696"/>
        <pc:sldMkLst>
          <pc:docMk/>
          <pc:sldMk cId="1393950219" sldId="519"/>
        </pc:sldMkLst>
      </pc:sldChg>
      <pc:sldChg chg="addSp delSp modSp new mod modNotesTx">
        <pc:chgData name="Halfacre, Jennifer" userId="4b40c3a4-6570-4f1c-b474-e9ae976e33b5" providerId="ADAL" clId="{FD11CF70-AD12-411F-B86C-50D4F126B78A}" dt="2021-11-10T15:58:14.494" v="2161" actId="20577"/>
        <pc:sldMkLst>
          <pc:docMk/>
          <pc:sldMk cId="3086808704" sldId="520"/>
        </pc:sldMkLst>
        <pc:spChg chg="mod">
          <ac:chgData name="Halfacre, Jennifer" userId="4b40c3a4-6570-4f1c-b474-e9ae976e33b5" providerId="ADAL" clId="{FD11CF70-AD12-411F-B86C-50D4F126B78A}" dt="2021-11-10T15:58:03.508" v="2154" actId="20577"/>
          <ac:spMkLst>
            <pc:docMk/>
            <pc:sldMk cId="3086808704" sldId="520"/>
            <ac:spMk id="2" creationId="{489F6BA3-54ED-4508-A1F0-956FD9AAD35A}"/>
          </ac:spMkLst>
        </pc:spChg>
        <pc:spChg chg="del mod">
          <ac:chgData name="Halfacre, Jennifer" userId="4b40c3a4-6570-4f1c-b474-e9ae976e33b5" providerId="ADAL" clId="{FD11CF70-AD12-411F-B86C-50D4F126B78A}" dt="2021-11-10T15:58:07.415" v="2155" actId="478"/>
          <ac:spMkLst>
            <pc:docMk/>
            <pc:sldMk cId="3086808704" sldId="520"/>
            <ac:spMk id="3" creationId="{D3A68E27-C49A-4FA8-B5ED-B1DE116DA765}"/>
          </ac:spMkLst>
        </pc:spChg>
        <pc:spChg chg="add del mod">
          <ac:chgData name="Halfacre, Jennifer" userId="4b40c3a4-6570-4f1c-b474-e9ae976e33b5" providerId="ADAL" clId="{FD11CF70-AD12-411F-B86C-50D4F126B78A}" dt="2021-11-10T15:58:10.941" v="2156" actId="478"/>
          <ac:spMkLst>
            <pc:docMk/>
            <pc:sldMk cId="3086808704" sldId="520"/>
            <ac:spMk id="5" creationId="{58D537ED-ABD5-432E-882D-966C595805C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Number of Unique Patients Screened</a:t>
            </a:r>
            <a:r>
              <a:rPr lang="en-US" sz="2000" baseline="0" dirty="0"/>
              <a:t> for UAU Over Past 3-Months </a:t>
            </a:r>
            <a:r>
              <a:rPr lang="en-US" sz="2000" dirty="0"/>
              <a:t>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3-Months</c:v>
                </c:pt>
                <c:pt idx="2">
                  <c:v>6-Months</c:v>
                </c:pt>
                <c:pt idx="3">
                  <c:v>9-Months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529.52</c:v>
                </c:pt>
                <c:pt idx="1">
                  <c:v>662.17</c:v>
                </c:pt>
                <c:pt idx="2">
                  <c:v>880.42</c:v>
                </c:pt>
                <c:pt idx="3">
                  <c:v>830.67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6C-F14E-AB7B-12B90FEED1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3-Months</c:v>
                </c:pt>
                <c:pt idx="2">
                  <c:v>6-Months</c:v>
                </c:pt>
                <c:pt idx="3">
                  <c:v>9-Months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6C-F14E-AB7B-12B90FEED1D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3-Months</c:v>
                </c:pt>
                <c:pt idx="2">
                  <c:v>6-Months</c:v>
                </c:pt>
                <c:pt idx="3">
                  <c:v>9-Months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6C-F14E-AB7B-12B90FEED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012511"/>
        <c:axId val="160014335"/>
      </c:lineChart>
      <c:catAx>
        <c:axId val="160012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14335"/>
        <c:crosses val="autoZero"/>
        <c:auto val="1"/>
        <c:lblAlgn val="ctr"/>
        <c:lblOffset val="100"/>
        <c:noMultiLvlLbl val="0"/>
      </c:catAx>
      <c:valAx>
        <c:axId val="160014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125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Number of Unique Patients</a:t>
            </a:r>
            <a:r>
              <a:rPr lang="en-US" sz="2000" baseline="0" dirty="0"/>
              <a:t> Who Screened + for UAU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3-months</c:v>
                </c:pt>
                <c:pt idx="2">
                  <c:v>6-months</c:v>
                </c:pt>
                <c:pt idx="3">
                  <c:v>9-months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58.63</c:v>
                </c:pt>
                <c:pt idx="1">
                  <c:v>81.78</c:v>
                </c:pt>
                <c:pt idx="2">
                  <c:v>93.56</c:v>
                </c:pt>
                <c:pt idx="3">
                  <c:v>103.41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94-AF42-AAD5-5638E7E1B2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3-months</c:v>
                </c:pt>
                <c:pt idx="2">
                  <c:v>6-months</c:v>
                </c:pt>
                <c:pt idx="3">
                  <c:v>9-months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94-AF42-AAD5-5638E7E1B2C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3-months</c:v>
                </c:pt>
                <c:pt idx="2">
                  <c:v>6-months</c:v>
                </c:pt>
                <c:pt idx="3">
                  <c:v>9-months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F94-AF42-AAD5-5638E7E1B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919199"/>
        <c:axId val="221281535"/>
      </c:lineChart>
      <c:catAx>
        <c:axId val="208919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281535"/>
        <c:crosses val="autoZero"/>
        <c:auto val="1"/>
        <c:lblAlgn val="ctr"/>
        <c:lblOffset val="100"/>
        <c:noMultiLvlLbl val="0"/>
      </c:catAx>
      <c:valAx>
        <c:axId val="221281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919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Number</a:t>
            </a:r>
            <a:r>
              <a:rPr lang="en-US" sz="2000" baseline="0" dirty="0"/>
              <a:t> of Unique Patients Receiving Brief Intervention for UAU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</c:v>
                </c:pt>
                <c:pt idx="2">
                  <c:v>6-Month</c:v>
                </c:pt>
                <c:pt idx="3">
                  <c:v>9-Month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2.13</c:v>
                </c:pt>
                <c:pt idx="1">
                  <c:v>7.67</c:v>
                </c:pt>
                <c:pt idx="2">
                  <c:v>12.2</c:v>
                </c:pt>
                <c:pt idx="3">
                  <c:v>18.850000000000001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4E-FC44-A1B3-A249092666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</c:v>
                </c:pt>
                <c:pt idx="2">
                  <c:v>6-Month</c:v>
                </c:pt>
                <c:pt idx="3">
                  <c:v>9-Month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4E-FC44-A1B3-A249092666B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</c:v>
                </c:pt>
                <c:pt idx="2">
                  <c:v>6-Month</c:v>
                </c:pt>
                <c:pt idx="3">
                  <c:v>9-Month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14E-FC44-A1B3-A24909266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084287"/>
        <c:axId val="222085967"/>
      </c:lineChart>
      <c:catAx>
        <c:axId val="222084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85967"/>
        <c:crosses val="autoZero"/>
        <c:auto val="1"/>
        <c:lblAlgn val="ctr"/>
        <c:lblOffset val="100"/>
        <c:noMultiLvlLbl val="0"/>
      </c:catAx>
      <c:valAx>
        <c:axId val="222085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84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Number of Unique Patients Over Past</a:t>
            </a:r>
            <a:r>
              <a:rPr lang="en-US" sz="2000" baseline="0" dirty="0"/>
              <a:t> 3-Months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DX w/ AUD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</c:v>
                </c:pt>
                <c:pt idx="2">
                  <c:v>6-Month</c:v>
                </c:pt>
                <c:pt idx="3">
                  <c:v>9-Month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2.9</c:v>
                </c:pt>
                <c:pt idx="1">
                  <c:v>4.67</c:v>
                </c:pt>
                <c:pt idx="2">
                  <c:v>5.61</c:v>
                </c:pt>
                <c:pt idx="3">
                  <c:v>6.21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C54-1D48-B5F3-78DB12B84F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Receiving MAT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</c:v>
                </c:pt>
                <c:pt idx="2">
                  <c:v>6-Month</c:v>
                </c:pt>
                <c:pt idx="3">
                  <c:v>9-Month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3.01</c:v>
                </c:pt>
                <c:pt idx="1">
                  <c:v>4.6500000000000004</c:v>
                </c:pt>
                <c:pt idx="2">
                  <c:v>3.91</c:v>
                </c:pt>
                <c:pt idx="3">
                  <c:v>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C54-1D48-B5F3-78DB12B84F0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Referred to Specialty Clinic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3-Month</c:v>
                </c:pt>
                <c:pt idx="2">
                  <c:v>6-Month</c:v>
                </c:pt>
                <c:pt idx="3">
                  <c:v>9-Month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1.1100000000000001</c:v>
                </c:pt>
                <c:pt idx="1">
                  <c:v>1.06</c:v>
                </c:pt>
                <c:pt idx="2">
                  <c:v>1.36</c:v>
                </c:pt>
                <c:pt idx="3">
                  <c:v>0.33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C54-1D48-B5F3-78DB12B84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189455"/>
        <c:axId val="222322623"/>
      </c:lineChart>
      <c:catAx>
        <c:axId val="221189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322623"/>
        <c:crosses val="autoZero"/>
        <c:auto val="1"/>
        <c:lblAlgn val="ctr"/>
        <c:lblOffset val="100"/>
        <c:noMultiLvlLbl val="0"/>
      </c:catAx>
      <c:valAx>
        <c:axId val="222322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189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75866932023746E-2"/>
          <c:y val="1.8257811478911836E-2"/>
          <c:w val="0.9492025932248358"/>
          <c:h val="0.85891152756799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16-4025-BC27-24CF24F2BAA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16-4025-BC27-24CF24F2BAA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16-4025-BC27-24CF24F2BAA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16-4025-BC27-24CF24F2BAA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016-4025-BC27-24CF24F2BAA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A2D-40AE-9E30-56ED15C0AF5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A2D-40AE-9E30-56ED15C0AF5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A2D-40AE-9E30-56ED15C0AF5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A2D-40AE-9E30-56ED15C0AF5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2D-40AE-9E30-56ED15C0AF5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A2D-40AE-9E30-56ED15C0AF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EPIC Telehealth</c:v>
                </c:pt>
                <c:pt idx="1">
                  <c:v>Non EHR Video</c:v>
                </c:pt>
                <c:pt idx="2">
                  <c:v>Doxy.me</c:v>
                </c:pt>
                <c:pt idx="3">
                  <c:v>Not currently using TH</c:v>
                </c:pt>
                <c:pt idx="4">
                  <c:v>Phone</c:v>
                </c:pt>
                <c:pt idx="5">
                  <c:v>Qure4u</c:v>
                </c:pt>
                <c:pt idx="6">
                  <c:v>Multiple EHR </c:v>
                </c:pt>
                <c:pt idx="7">
                  <c:v>Kareo</c:v>
                </c:pt>
                <c:pt idx="8">
                  <c:v>Non EHR Video and EHR </c:v>
                </c:pt>
                <c:pt idx="9">
                  <c:v>Healow</c:v>
                </c:pt>
                <c:pt idx="10">
                  <c:v>Globalmed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33</c:v>
                </c:pt>
                <c:pt idx="1">
                  <c:v>26</c:v>
                </c:pt>
                <c:pt idx="2">
                  <c:v>23</c:v>
                </c:pt>
                <c:pt idx="3">
                  <c:v>10</c:v>
                </c:pt>
                <c:pt idx="4">
                  <c:v>9</c:v>
                </c:pt>
                <c:pt idx="5">
                  <c:v>7</c:v>
                </c:pt>
                <c:pt idx="6">
                  <c:v>4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2D-40AE-9E30-56ED15C0AF5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693237296"/>
        <c:axId val="693235216"/>
      </c:barChart>
      <c:catAx>
        <c:axId val="693237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235216"/>
        <c:crosses val="autoZero"/>
        <c:auto val="1"/>
        <c:lblAlgn val="ctr"/>
        <c:lblOffset val="100"/>
        <c:noMultiLvlLbl val="0"/>
      </c:catAx>
      <c:valAx>
        <c:axId val="69323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23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EA6F3-546D-4874-82DB-5C68211683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9520D-F18E-4502-B308-DA0EDA0A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2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93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8A2E6-7325-4DA3-AAA8-D5CAF5673D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81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 – Andrew/Steph add 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53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04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74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  <a:p>
            <a:r>
              <a:rPr lang="en-US" dirty="0"/>
              <a:t>Work on this every month</a:t>
            </a:r>
          </a:p>
          <a:p>
            <a:r>
              <a:rPr lang="en-US" dirty="0"/>
              <a:t>Started under 50% and now over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8A2E6-7325-4DA3-AAA8-D5CAF5673D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22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37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72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25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71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4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E3E54-3F2D-480A-AF88-F8D5E430EA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527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73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78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58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66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05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30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00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0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47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67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790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E3E54-3F2D-480A-AF88-F8D5E430EA8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013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E3E54-3F2D-480A-AF88-F8D5E430EA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6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9391-7A5C-43F7-85D5-6AD5D825BB0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73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14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1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13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9520D-F18E-4502-B308-DA0EDA0AB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8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Analysis of Total Score of the 5 Items – p&lt;.0001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Jen – Andrew/Steph add 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3F0DC-96F3-854C-8F42-5CF3738E9A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5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 PPT Title 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3458" y="2413001"/>
            <a:ext cx="9413940" cy="1470025"/>
          </a:xfrm>
        </p:spPr>
        <p:txBody>
          <a:bodyPr>
            <a:normAutofit/>
          </a:bodyPr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457" y="3918175"/>
            <a:ext cx="8534400" cy="8763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3457" y="6356351"/>
            <a:ext cx="891760" cy="365125"/>
          </a:xfrm>
        </p:spPr>
        <p:txBody>
          <a:bodyPr/>
          <a:lstStyle>
            <a:lvl1pPr>
              <a:defRPr sz="1200"/>
            </a:lvl1pPr>
          </a:lstStyle>
          <a:p>
            <a:fld id="{9DA40F52-25CE-E84E-9830-27228EEC0088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8221" y="6356351"/>
            <a:ext cx="3860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0473" y="6356351"/>
            <a:ext cx="2844800" cy="365125"/>
          </a:xfrm>
        </p:spPr>
        <p:txBody>
          <a:bodyPr/>
          <a:lstStyle>
            <a:lvl1pPr>
              <a:defRPr sz="1200"/>
            </a:lvl1pPr>
          </a:lstStyle>
          <a:p>
            <a:fld id="{3FE39196-49BF-1440-9787-0D0EEA99B8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" y="2413000"/>
            <a:ext cx="176189" cy="2381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6734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 PPT Text pg 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018305" cy="1143000"/>
          </a:xfrm>
        </p:spPr>
        <p:txBody>
          <a:bodyPr>
            <a:normAutofit/>
          </a:bodyPr>
          <a:lstStyle>
            <a:lvl1pPr>
              <a:defRPr sz="34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9891188" cy="4264992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839387" cy="365125"/>
          </a:xfrm>
        </p:spPr>
        <p:txBody>
          <a:bodyPr/>
          <a:lstStyle>
            <a:lvl1pPr>
              <a:defRPr sz="1200"/>
            </a:lvl1pPr>
          </a:lstStyle>
          <a:p>
            <a:fld id="{9DA40F52-25CE-E84E-9830-27228EEC0088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5507" y="6356351"/>
            <a:ext cx="4929848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2511" y="6356351"/>
            <a:ext cx="2844800" cy="365125"/>
          </a:xfrm>
        </p:spPr>
        <p:txBody>
          <a:bodyPr/>
          <a:lstStyle>
            <a:lvl1pPr>
              <a:defRPr sz="1200"/>
            </a:lvl1pPr>
          </a:lstStyle>
          <a:p>
            <a:fld id="{3FE39196-49BF-1440-9787-0D0EEA99B8C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41952" y="1195732"/>
            <a:ext cx="9549345" cy="0"/>
          </a:xfrm>
          <a:prstGeom prst="line">
            <a:avLst/>
          </a:prstGeom>
          <a:ln w="12700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48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U PPT Text pg 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4863380" cy="4264992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00056" y="1600201"/>
            <a:ext cx="4905477" cy="4264992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830657" cy="365125"/>
          </a:xfrm>
        </p:spPr>
        <p:txBody>
          <a:bodyPr/>
          <a:lstStyle>
            <a:lvl1pPr>
              <a:defRPr sz="1200"/>
            </a:lvl1pPr>
          </a:lstStyle>
          <a:p>
            <a:fld id="{9DA40F52-25CE-E84E-9830-27228EEC0088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12179" y="6356351"/>
            <a:ext cx="4943175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12508" y="6356351"/>
            <a:ext cx="2844800" cy="365125"/>
          </a:xfrm>
        </p:spPr>
        <p:txBody>
          <a:bodyPr/>
          <a:lstStyle>
            <a:lvl1pPr>
              <a:defRPr sz="1200"/>
            </a:lvl1pPr>
          </a:lstStyle>
          <a:p>
            <a:fld id="{3FE39196-49BF-1440-9787-0D0EEA99B8C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41952" y="1195732"/>
            <a:ext cx="9549345" cy="0"/>
          </a:xfrm>
          <a:prstGeom prst="line">
            <a:avLst/>
          </a:prstGeom>
          <a:ln w="12700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35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5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DA40F52-25CE-E84E-9830-27228EEC0088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3FE39196-49BF-1440-9787-0D0EEA99B8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609585" rtl="0" eaLnBrk="1" latinLnBrk="0" hangingPunct="1">
        <a:spcBef>
          <a:spcPct val="0"/>
        </a:spcBef>
        <a:buNone/>
        <a:defRPr sz="5333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rgbClr val="595959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rgbClr val="595959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595959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rgbClr val="595959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rgbClr val="595959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practiceinnovationco.org/" TargetMode="External"/><Relationship Id="rId7" Type="http://schemas.openxmlformats.org/officeDocument/2006/relationships/hyperlink" Target="https://qpp.cms.gov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acticeinnovationco.org/covid-19/" TargetMode="External"/><Relationship Id="rId5" Type="http://schemas.openxmlformats.org/officeDocument/2006/relationships/hyperlink" Target="https://www.practiceinnovationco.org/isp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practiceinnovationco.org/events/" TargetMode="External"/><Relationship Id="rId9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mailto:Andrew.Bienstock@ucdenver.edu" TargetMode="External"/><Relationship Id="rId13" Type="http://schemas.openxmlformats.org/officeDocument/2006/relationships/hyperlink" Target="mailto:Allyson.Gottsman@ucdenver.edu" TargetMode="External"/><Relationship Id="rId3" Type="http://schemas.openxmlformats.org/officeDocument/2006/relationships/image" Target="../media/image15.jpeg"/><Relationship Id="rId7" Type="http://schemas.openxmlformats.org/officeDocument/2006/relationships/hyperlink" Target="mailto:Taryn.Bogdewiecz@cuanschutz.Edu" TargetMode="External"/><Relationship Id="rId12" Type="http://schemas.openxmlformats.org/officeDocument/2006/relationships/hyperlink" Target="mailto:Pam@healthcareconsultinginc.com" TargetMode="External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athy.Cebuhar@cuanschutz.edu" TargetMode="External"/><Relationship Id="rId11" Type="http://schemas.openxmlformats.org/officeDocument/2006/relationships/hyperlink" Target="mailto:Kristin.Crispe@ucdenver.edu" TargetMode="External"/><Relationship Id="rId5" Type="http://schemas.openxmlformats.org/officeDocument/2006/relationships/hyperlink" Target="mailto:Jennifer.Halfacre@cuanschutz.edu" TargetMode="External"/><Relationship Id="rId15" Type="http://schemas.openxmlformats.org/officeDocument/2006/relationships/hyperlink" Target="https://practiceinnovationco.co1.qualtrics.com/jfe/form/SV_6FjCnkmAo921thr" TargetMode="External"/><Relationship Id="rId10" Type="http://schemas.openxmlformats.org/officeDocument/2006/relationships/hyperlink" Target="mailto:Robyn.Wearner@ucdenver.edu" TargetMode="External"/><Relationship Id="rId4" Type="http://schemas.openxmlformats.org/officeDocument/2006/relationships/hyperlink" Target="mailto:Stephanie.Kirchner@ucdenver.edu" TargetMode="External"/><Relationship Id="rId9" Type="http://schemas.openxmlformats.org/officeDocument/2006/relationships/hyperlink" Target="mailto:Bonnie.Jortberg@ucdenver.edu" TargetMode="External"/><Relationship Id="rId14" Type="http://schemas.openxmlformats.org/officeDocument/2006/relationships/hyperlink" Target="mailto:Carolyn%20Swenson%20%3ccjswenson57@gmail.com%3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What have we accomplished?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F545B4-292F-442B-B62E-24ACEAEC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55" y="181989"/>
            <a:ext cx="3865200" cy="1136172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87632259-03D9-4699-8D27-8FA1D505E0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11/10/2021</a:t>
            </a:r>
          </a:p>
          <a:p>
            <a:r>
              <a:rPr lang="en-US" dirty="0"/>
              <a:t>FAST and ISP Touchbase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C6E1D8-9E99-4AA2-AE00-66C585B0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81" y="181989"/>
            <a:ext cx="36290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05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68F9B-ECA3-C940-97E0-BE75B62BB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1671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2800" dirty="0"/>
              <a:t>SBIRT Implementation Checklist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EB0020D-CD6A-E443-B670-ECE9E74DB6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346961"/>
              </p:ext>
            </p:extLst>
          </p:nvPr>
        </p:nvGraphicFramePr>
        <p:xfrm>
          <a:off x="1" y="616717"/>
          <a:ext cx="12192000" cy="6245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2685">
                  <a:extLst>
                    <a:ext uri="{9D8B030D-6E8A-4147-A177-3AD203B41FA5}">
                      <a16:colId xmlns:a16="http://schemas.microsoft.com/office/drawing/2014/main" val="3405902056"/>
                    </a:ext>
                  </a:extLst>
                </a:gridCol>
                <a:gridCol w="1406434">
                  <a:extLst>
                    <a:ext uri="{9D8B030D-6E8A-4147-A177-3AD203B41FA5}">
                      <a16:colId xmlns:a16="http://schemas.microsoft.com/office/drawing/2014/main" val="336981325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816330256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430487671"/>
                    </a:ext>
                  </a:extLst>
                </a:gridCol>
                <a:gridCol w="1412241">
                  <a:extLst>
                    <a:ext uri="{9D8B030D-6E8A-4147-A177-3AD203B41FA5}">
                      <a16:colId xmlns:a16="http://schemas.microsoft.com/office/drawing/2014/main" val="3240319887"/>
                    </a:ext>
                  </a:extLst>
                </a:gridCol>
              </a:tblGrid>
              <a:tr h="399479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Not Started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Full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084917"/>
                  </a:ext>
                </a:extLst>
              </a:tr>
              <a:tr h="399479">
                <a:tc>
                  <a:txBody>
                    <a:bodyPr/>
                    <a:lstStyle/>
                    <a:p>
                      <a:r>
                        <a:rPr lang="en-US" sz="1500" b="1" dirty="0"/>
                        <a:t>Practice has implemented process for screening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36255"/>
                  </a:ext>
                </a:extLst>
              </a:tr>
              <a:tr h="319584">
                <a:tc>
                  <a:txBody>
                    <a:bodyPr/>
                    <a:lstStyle/>
                    <a:p>
                      <a:r>
                        <a:rPr lang="en-US" sz="1200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250755"/>
                  </a:ext>
                </a:extLst>
              </a:tr>
              <a:tr h="319584">
                <a:tc>
                  <a:txBody>
                    <a:bodyPr/>
                    <a:lstStyle/>
                    <a:p>
                      <a:r>
                        <a:rPr lang="en-US" sz="1200" dirty="0"/>
                        <a:t>Follow-Up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883836"/>
                  </a:ext>
                </a:extLst>
              </a:tr>
              <a:tr h="563971">
                <a:tc>
                  <a:txBody>
                    <a:bodyPr/>
                    <a:lstStyle/>
                    <a:p>
                      <a:r>
                        <a:rPr lang="en-US" sz="1500" b="1" dirty="0"/>
                        <a:t>Practice has implemented process for reviewing and interpreting ETOH screening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707229"/>
                  </a:ext>
                </a:extLst>
              </a:tr>
              <a:tr h="319584">
                <a:tc>
                  <a:txBody>
                    <a:bodyPr/>
                    <a:lstStyle/>
                    <a:p>
                      <a:r>
                        <a:rPr lang="en-US" sz="1200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222564"/>
                  </a:ext>
                </a:extLst>
              </a:tr>
              <a:tr h="319584">
                <a:tc>
                  <a:txBody>
                    <a:bodyPr/>
                    <a:lstStyle/>
                    <a:p>
                      <a:r>
                        <a:rPr lang="en-US" sz="1200" dirty="0"/>
                        <a:t>Follow-Up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433057"/>
                  </a:ext>
                </a:extLst>
              </a:tr>
              <a:tr h="559272">
                <a:tc>
                  <a:txBody>
                    <a:bodyPr/>
                    <a:lstStyle/>
                    <a:p>
                      <a:r>
                        <a:rPr lang="en-US" sz="1500" b="1" dirty="0"/>
                        <a:t>If patient screens + for UAU, practice has implemented process to assess for AUD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660925"/>
                  </a:ext>
                </a:extLst>
              </a:tr>
              <a:tr h="319584">
                <a:tc>
                  <a:txBody>
                    <a:bodyPr/>
                    <a:lstStyle/>
                    <a:p>
                      <a:r>
                        <a:rPr lang="en-US" sz="1200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169085"/>
                  </a:ext>
                </a:extLst>
              </a:tr>
              <a:tr h="319584">
                <a:tc>
                  <a:txBody>
                    <a:bodyPr/>
                    <a:lstStyle/>
                    <a:p>
                      <a:r>
                        <a:rPr lang="en-US" sz="1200" dirty="0"/>
                        <a:t>Follow-Up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101030"/>
                  </a:ext>
                </a:extLst>
              </a:tr>
              <a:tr h="563971">
                <a:tc>
                  <a:txBody>
                    <a:bodyPr/>
                    <a:lstStyle/>
                    <a:p>
                      <a:r>
                        <a:rPr lang="en-US" sz="1500" b="1" dirty="0"/>
                        <a:t>Practice has implemented process for routinely providing feedback on screen results and provides 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198439"/>
                  </a:ext>
                </a:extLst>
              </a:tr>
              <a:tr h="319584">
                <a:tc>
                  <a:txBody>
                    <a:bodyPr/>
                    <a:lstStyle/>
                    <a:p>
                      <a:r>
                        <a:rPr lang="en-US" sz="1200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530977"/>
                  </a:ext>
                </a:extLst>
              </a:tr>
              <a:tr h="319584">
                <a:tc>
                  <a:txBody>
                    <a:bodyPr/>
                    <a:lstStyle/>
                    <a:p>
                      <a:r>
                        <a:rPr lang="en-US" sz="1200" dirty="0"/>
                        <a:t>Follow-up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856409"/>
                  </a:ext>
                </a:extLst>
              </a:tr>
              <a:tr h="559272">
                <a:tc>
                  <a:txBody>
                    <a:bodyPr/>
                    <a:lstStyle/>
                    <a:p>
                      <a:r>
                        <a:rPr lang="en-US" sz="1500" b="1" dirty="0"/>
                        <a:t>Practice has implemented system for initiating Pt. with care after UAU diagnosis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830357"/>
                  </a:ext>
                </a:extLst>
              </a:tr>
              <a:tr h="319584">
                <a:tc>
                  <a:txBody>
                    <a:bodyPr/>
                    <a:lstStyle/>
                    <a:p>
                      <a:r>
                        <a:rPr lang="en-US" sz="1200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929521"/>
                  </a:ext>
                </a:extLst>
              </a:tr>
              <a:tr h="319584">
                <a:tc>
                  <a:txBody>
                    <a:bodyPr/>
                    <a:lstStyle/>
                    <a:p>
                      <a:r>
                        <a:rPr lang="en-US" sz="1200" dirty="0"/>
                        <a:t>Follow-Up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357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517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240CE-7D1E-4346-8E03-39315265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45" y="327478"/>
            <a:ext cx="10802319" cy="169457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FAST Telehealth</a:t>
            </a:r>
            <a:br>
              <a:rPr lang="en-US" dirty="0"/>
            </a:br>
            <a:r>
              <a:rPr lang="en-US" dirty="0"/>
              <a:t>Count of clinics using telehealth technology/software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02DAC02-AB15-4929-8D01-5381464CC1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373773"/>
              </p:ext>
            </p:extLst>
          </p:nvPr>
        </p:nvGraphicFramePr>
        <p:xfrm>
          <a:off x="332945" y="1781026"/>
          <a:ext cx="9694457" cy="4960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6560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D52DB-A55D-445A-9882-BA431FFFB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Innovation Support Project (ISP)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Wave 1 – March 2020</a:t>
            </a:r>
          </a:p>
          <a:p>
            <a:pPr marL="0" indent="0" algn="ctr">
              <a:buNone/>
            </a:pPr>
            <a:r>
              <a:rPr lang="en-US" dirty="0"/>
              <a:t>Wave 2 – April-November 2020</a:t>
            </a:r>
          </a:p>
          <a:p>
            <a:pPr marL="0" indent="0" algn="ctr">
              <a:buNone/>
            </a:pPr>
            <a:r>
              <a:rPr lang="en-US" dirty="0"/>
              <a:t>Wave 3 – March-May 2021</a:t>
            </a:r>
          </a:p>
          <a:p>
            <a:pPr marL="0" indent="0" algn="ctr">
              <a:buNone/>
            </a:pPr>
            <a:r>
              <a:rPr lang="en-US" dirty="0"/>
              <a:t>Wave 4 – July-September 2021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63730-F9A3-40B9-9203-534D303DF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235255"/>
            <a:ext cx="311074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04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6BA3-54ED-4508-A1F0-956FD9AAD3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 for Pam Ballou-Nelson</a:t>
            </a:r>
          </a:p>
        </p:txBody>
      </p:sp>
    </p:spTree>
    <p:extLst>
      <p:ext uri="{BB962C8B-B14F-4D97-AF65-F5344CB8AC3E}">
        <p14:creationId xmlns:p14="http://schemas.microsoft.com/office/powerpoint/2010/main" val="3086808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284E-5A58-48AB-BDD7-EDE7B249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62" y="0"/>
            <a:ext cx="11162251" cy="1293028"/>
          </a:xfrm>
        </p:spPr>
        <p:txBody>
          <a:bodyPr/>
          <a:lstStyle/>
          <a:p>
            <a:pPr algn="ctr"/>
            <a:r>
              <a:rPr lang="en-US" dirty="0"/>
              <a:t>ISP MAC</a:t>
            </a:r>
            <a:br>
              <a:rPr lang="en-US" dirty="0"/>
            </a:br>
            <a:r>
              <a:rPr lang="en-US" dirty="0"/>
              <a:t>Leadership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A67E0-6465-42C9-8E4F-D17FCC486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52" y="2008209"/>
            <a:ext cx="11208461" cy="284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48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284E-5A58-48AB-BDD7-EDE7B249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55" y="0"/>
            <a:ext cx="11290624" cy="1293028"/>
          </a:xfrm>
        </p:spPr>
        <p:txBody>
          <a:bodyPr/>
          <a:lstStyle/>
          <a:p>
            <a:pPr algn="ctr"/>
            <a:r>
              <a:rPr lang="en-US" dirty="0"/>
              <a:t>ISP MAC</a:t>
            </a:r>
            <a:br>
              <a:rPr lang="en-US" dirty="0"/>
            </a:br>
            <a:r>
              <a:rPr lang="en-US" dirty="0"/>
              <a:t>Data Drive QI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2F55D-A58E-4D86-8395-A0BAA17D1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97" y="1702293"/>
            <a:ext cx="11602205" cy="42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18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284E-5A58-48AB-BDD7-EDE7B249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15" y="155915"/>
            <a:ext cx="10860569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ISP MAC</a:t>
            </a:r>
            <a:br>
              <a:rPr lang="en-US" dirty="0"/>
            </a:br>
            <a:r>
              <a:rPr lang="en-US" dirty="0"/>
              <a:t>Team Based Care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DC0A4-C154-495E-A4A6-093DD385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87" y="1233144"/>
            <a:ext cx="9587457" cy="55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08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284E-5A58-48AB-BDD7-EDE7B249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57" y="0"/>
            <a:ext cx="11669085" cy="141250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ISP MAC Optional Focus </a:t>
            </a:r>
            <a:br>
              <a:rPr lang="en-US" dirty="0"/>
            </a:br>
            <a:r>
              <a:rPr lang="en-US" dirty="0"/>
              <a:t>Addressing Social Needs of Patients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CB8F2-790E-42AF-BA56-E517F5D73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57" y="1305102"/>
            <a:ext cx="9666314" cy="54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284E-5A58-48AB-BDD7-EDE7B249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04" y="13947"/>
            <a:ext cx="11631991" cy="141250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ISP MAC</a:t>
            </a:r>
            <a:br>
              <a:rPr lang="en-US" dirty="0"/>
            </a:br>
            <a:r>
              <a:rPr lang="en-US" dirty="0"/>
              <a:t>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E8719-D04E-4659-AEC7-2D08E93A3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4" y="1426456"/>
            <a:ext cx="10080930" cy="462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30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A621-2CD2-454A-80B3-1CF7B50B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ISP Focus – Diversity, Equity and Inclusion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174B-70B2-4C9C-BF46-5066A775F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Wave 4 practices were the first to complete baseline data for new DEI milestones.</a:t>
            </a:r>
          </a:p>
          <a:p>
            <a:r>
              <a:rPr lang="en-US" dirty="0"/>
              <a:t>MAC due 11/30/2021 for wave 1, 2 and 3 will have baseline for DEI.  </a:t>
            </a:r>
          </a:p>
          <a:p>
            <a:r>
              <a:rPr lang="en-US" dirty="0"/>
              <a:t>More training and discussion to come in 2022.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3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mpty speech bubbles">
            <a:extLst>
              <a:ext uri="{FF2B5EF4-FFF2-40B4-BE49-F238E27FC236}">
                <a16:creationId xmlns:a16="http://schemas.microsoft.com/office/drawing/2014/main" id="{3F86C104-667A-489A-9B65-3378A7D21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7" r="16489" b="2"/>
          <a:stretch/>
        </p:blipFill>
        <p:spPr>
          <a:xfrm>
            <a:off x="609601" y="1600201"/>
            <a:ext cx="4863380" cy="426499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0A935-84DA-459C-9B4F-209B02E7C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0056" y="1600201"/>
            <a:ext cx="4905477" cy="426499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rtl="0" fontAlgn="base">
              <a:lnSpc>
                <a:spcPct val="90000"/>
              </a:lnSpc>
              <a:buNone/>
            </a:pPr>
            <a:r>
              <a:rPr lang="en-US" sz="1500" b="1" i="1" u="none" strike="noStrike" dirty="0">
                <a:effectLst/>
              </a:rPr>
              <a:t>Please </a:t>
            </a:r>
            <a:r>
              <a:rPr lang="en-US" sz="1500" b="0" i="0" u="none" strike="noStrike" dirty="0">
                <a:effectLst/>
              </a:rPr>
              <a:t>​</a:t>
            </a:r>
            <a:r>
              <a:rPr lang="en-US" sz="1500" b="0" i="0" dirty="0">
                <a:effectLst/>
              </a:rPr>
              <a:t>​</a:t>
            </a:r>
          </a:p>
          <a:p>
            <a:pPr rtl="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1" i="0" u="none" strike="noStrike" dirty="0">
                <a:effectLst/>
              </a:rPr>
              <a:t>Mute your phone, microphone, and speakers on your computer/device</a:t>
            </a:r>
            <a:r>
              <a:rPr lang="en-US" sz="1500" b="0" i="0" u="none" strike="noStrike" dirty="0">
                <a:effectLst/>
              </a:rPr>
              <a:t>​</a:t>
            </a:r>
            <a:r>
              <a:rPr lang="en-US" sz="1500" b="0" i="0" dirty="0">
                <a:effectLst/>
              </a:rPr>
              <a:t>​</a:t>
            </a:r>
          </a:p>
          <a:p>
            <a:pPr fontAlgn="base">
              <a:lnSpc>
                <a:spcPct val="90000"/>
              </a:lnSpc>
            </a:pPr>
            <a:r>
              <a:rPr lang="en-US" sz="1500" b="1" i="1" u="none" strike="noStrike" dirty="0">
                <a:effectLst/>
              </a:rPr>
              <a:t>Enter your name/</a:t>
            </a:r>
            <a:r>
              <a:rPr lang="en-US" sz="1500" b="1" i="1" dirty="0"/>
              <a:t>preferred pronouns and organization</a:t>
            </a:r>
            <a:r>
              <a:rPr lang="en-US" sz="1500" b="1" i="1" u="none" strike="noStrike" dirty="0">
                <a:effectLst/>
              </a:rPr>
              <a:t> in the chat box feature</a:t>
            </a:r>
            <a:r>
              <a:rPr lang="en-US" sz="1500" b="1" i="1" dirty="0"/>
              <a:t> </a:t>
            </a:r>
            <a:endParaRPr lang="en-US" sz="1500" b="0" i="0" dirty="0">
              <a:effectLst/>
            </a:endParaRPr>
          </a:p>
          <a:p>
            <a:pPr rtl="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1" i="1" u="none" strike="noStrike" dirty="0">
                <a:effectLst/>
              </a:rPr>
              <a:t>We encourage active participation via Chat or audio</a:t>
            </a:r>
            <a:r>
              <a:rPr lang="en-US" sz="1500" b="0" i="0" u="none" strike="noStrike" dirty="0">
                <a:effectLst/>
              </a:rPr>
              <a:t>​</a:t>
            </a:r>
            <a:r>
              <a:rPr lang="en-US" sz="1500" b="0" i="0" dirty="0">
                <a:effectLst/>
              </a:rPr>
              <a:t>​</a:t>
            </a:r>
          </a:p>
          <a:p>
            <a:pPr lvl="1" fontAlgn="base">
              <a:lnSpc>
                <a:spcPct val="90000"/>
              </a:lnSpc>
            </a:pPr>
            <a:r>
              <a:rPr lang="en-US" sz="1500" b="1" i="0" u="none" strike="noStrike" dirty="0">
                <a:effectLst/>
              </a:rPr>
              <a:t>Submit questions via the chat box feature</a:t>
            </a:r>
            <a:r>
              <a:rPr lang="en-US" sz="1500" b="0" i="0" u="none" strike="noStrike" dirty="0">
                <a:effectLst/>
              </a:rPr>
              <a:t>​</a:t>
            </a:r>
            <a:r>
              <a:rPr lang="en-US" sz="1500" b="0" i="0" dirty="0">
                <a:effectLst/>
              </a:rPr>
              <a:t>​</a:t>
            </a:r>
          </a:p>
          <a:p>
            <a:pPr lvl="2" fontAlgn="base">
              <a:lnSpc>
                <a:spcPct val="90000"/>
              </a:lnSpc>
            </a:pPr>
            <a:r>
              <a:rPr lang="en-US" sz="1500" b="1" i="1" u="none" strike="noStrike" dirty="0">
                <a:effectLst/>
              </a:rPr>
              <a:t>Questions will be answered as submitted</a:t>
            </a:r>
            <a:r>
              <a:rPr lang="en-US" sz="1500" b="0" i="0" u="none" strike="noStrike" dirty="0">
                <a:effectLst/>
              </a:rPr>
              <a:t>​</a:t>
            </a:r>
            <a:r>
              <a:rPr lang="en-US" sz="1500" b="0" i="0" dirty="0">
                <a:effectLst/>
              </a:rPr>
              <a:t>​</a:t>
            </a:r>
          </a:p>
          <a:p>
            <a:pPr lvl="1" fontAlgn="base">
              <a:lnSpc>
                <a:spcPct val="90000"/>
              </a:lnSpc>
            </a:pPr>
            <a:r>
              <a:rPr lang="en-US" sz="1500" b="1" i="1" u="none" strike="noStrike" dirty="0">
                <a:effectLst/>
              </a:rPr>
              <a:t>Unmute yourself to ask question and participate in discussions</a:t>
            </a:r>
            <a:r>
              <a:rPr lang="en-US" sz="1500" b="0" i="0" u="none" strike="noStrike" dirty="0">
                <a:effectLst/>
              </a:rPr>
              <a:t>​</a:t>
            </a:r>
            <a:r>
              <a:rPr lang="en-US" sz="1500" b="0" i="0" dirty="0">
                <a:effectLst/>
              </a:rPr>
              <a:t>​</a:t>
            </a:r>
          </a:p>
          <a:p>
            <a:pPr marL="0" indent="0" rtl="0" fontAlgn="base">
              <a:lnSpc>
                <a:spcPct val="90000"/>
              </a:lnSpc>
              <a:buNone/>
            </a:pPr>
            <a:r>
              <a:rPr lang="en-US" sz="1500" b="1" i="1" u="none" strike="noStrike" dirty="0">
                <a:effectLst/>
              </a:rPr>
              <a:t>Time to ask questions via audio will be offered for those on the phone</a:t>
            </a:r>
            <a:r>
              <a:rPr lang="en-US" sz="1500" b="0" i="0" u="none" strike="noStrike" dirty="0">
                <a:effectLst/>
              </a:rPr>
              <a:t>​</a:t>
            </a:r>
            <a:r>
              <a:rPr lang="en-US" sz="1500" b="0" i="0" dirty="0">
                <a:effectLst/>
              </a:rPr>
              <a:t>​</a:t>
            </a:r>
          </a:p>
          <a:p>
            <a:pPr rtl="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0" i="0" u="none" strike="noStrike" dirty="0">
                <a:effectLst/>
              </a:rPr>
              <a:t>*6 - Toggle mute/un-mute​</a:t>
            </a:r>
            <a:r>
              <a:rPr lang="en-US" sz="1500" b="0" i="0" dirty="0">
                <a:effectLst/>
              </a:rPr>
              <a:t>​</a:t>
            </a:r>
          </a:p>
          <a:p>
            <a:pPr rtl="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*9 - Toggle raise/lower hand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71E806-F5A6-4796-A04B-3947DCB79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instructions:</a:t>
            </a:r>
          </a:p>
        </p:txBody>
      </p:sp>
    </p:spTree>
    <p:extLst>
      <p:ext uri="{BB962C8B-B14F-4D97-AF65-F5344CB8AC3E}">
        <p14:creationId xmlns:p14="http://schemas.microsoft.com/office/powerpoint/2010/main" val="2846174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A621-2CD2-454A-80B3-1CF7B50B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data on inclusion and equity?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174B-70B2-4C9C-BF46-5066A775F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there practices who are working on collecting and using performance data on inclusion and equity?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703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A2CAB-FEA7-4479-9A1A-26DD06DC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9018305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Success from the field </a:t>
            </a:r>
          </a:p>
        </p:txBody>
      </p:sp>
      <p:pic>
        <p:nvPicPr>
          <p:cNvPr id="7" name="Video 6">
            <a:extLst>
              <a:ext uri="{FF2B5EF4-FFF2-40B4-BE49-F238E27FC236}">
                <a16:creationId xmlns:a16="http://schemas.microsoft.com/office/drawing/2014/main" id="{7170F855-452F-4C44-BD7D-E5A23813E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3562"/>
          <a:stretch/>
        </p:blipFill>
        <p:spPr>
          <a:xfrm>
            <a:off x="609601" y="1600201"/>
            <a:ext cx="9891188" cy="4264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898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13D09-4C0D-4E9B-AB1D-E30C26A27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Excelling Practices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26248-4FB9-4625-B01A-B98C44CF5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82 Field Notes that had excelling practices</a:t>
            </a:r>
          </a:p>
          <a:p>
            <a:r>
              <a:rPr lang="en-US" dirty="0"/>
              <a:t>44 Pediatric and School based clinics</a:t>
            </a:r>
          </a:p>
          <a:p>
            <a:r>
              <a:rPr lang="en-US" dirty="0"/>
              <a:t>34 Primary Care and Family Med</a:t>
            </a:r>
          </a:p>
          <a:p>
            <a:r>
              <a:rPr lang="en-US" dirty="0"/>
              <a:t>4 Internal Medicine and Women’s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360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A846-0428-4C41-B45A-B662DBFA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CHPG Primary Care </a:t>
            </a:r>
            <a:r>
              <a:rPr lang="en-US" dirty="0" err="1"/>
              <a:t>Southmoor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4E8F2-1839-400B-83CD-D0FED00AD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Practice is working on care management enrollment/documentation for high-risk patients. </a:t>
            </a:r>
          </a:p>
          <a:p>
            <a:r>
              <a:rPr lang="en-US" dirty="0"/>
              <a:t>Using data feedback reports of high-risk patients for outreach and implementing into clinic flow.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195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A846-0428-4C41-B45A-B662DBFA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Thompson River Pediatrics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4E8F2-1839-400B-83CD-D0FED00AD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and care management work. They have found many gaps that have been caused by covid. </a:t>
            </a:r>
          </a:p>
          <a:p>
            <a:r>
              <a:rPr lang="en-US" dirty="0"/>
              <a:t>Working with their RHC for resources that can support enrollment including North County Health Alliance and the Health District. </a:t>
            </a:r>
          </a:p>
        </p:txBody>
      </p:sp>
    </p:spTree>
    <p:extLst>
      <p:ext uri="{BB962C8B-B14F-4D97-AF65-F5344CB8AC3E}">
        <p14:creationId xmlns:p14="http://schemas.microsoft.com/office/powerpoint/2010/main" val="3968786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A846-0428-4C41-B45A-B662DBFA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Children’s Medical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4E8F2-1839-400B-83CD-D0FED00AD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March 2021 – Beginning to work on addressing and screening for SDOH</a:t>
            </a:r>
          </a:p>
          <a:p>
            <a:r>
              <a:rPr lang="en-US" dirty="0"/>
              <a:t>November 2021 - Starting screening for food insecurity</a:t>
            </a:r>
          </a:p>
        </p:txBody>
      </p:sp>
    </p:spTree>
    <p:extLst>
      <p:ext uri="{BB962C8B-B14F-4D97-AF65-F5344CB8AC3E}">
        <p14:creationId xmlns:p14="http://schemas.microsoft.com/office/powerpoint/2010/main" val="1799240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7F00D-75DD-4AB0-9A3C-AD566FB0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Women’s Health – Boulder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41D63-59C8-4090-B7FB-FCAD78252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70% of all jobs at BVWHC have been evaluated and have new job descriptions that clearly outline responsibilities and roles. </a:t>
            </a:r>
          </a:p>
          <a:p>
            <a:r>
              <a:rPr lang="en-US" sz="2400" dirty="0"/>
              <a:t>Clinical care team has established weekly huddles to improve communication and debriefs. </a:t>
            </a:r>
          </a:p>
          <a:p>
            <a:pPr lvl="1"/>
            <a:r>
              <a:rPr lang="en-US" sz="1867" dirty="0"/>
              <a:t>Including adding random subjective data checks on huddles to determine effectiveness  </a:t>
            </a:r>
          </a:p>
          <a:p>
            <a:r>
              <a:rPr lang="en-US" sz="2400" dirty="0"/>
              <a:t>Employee Engagement Committee has focused on communication, recognition and teamwork. </a:t>
            </a:r>
          </a:p>
          <a:p>
            <a:pPr lvl="1"/>
            <a:r>
              <a:rPr lang="en-US" sz="1867" dirty="0"/>
              <a:t>Meet on a bi-weekly basis </a:t>
            </a:r>
          </a:p>
          <a:p>
            <a:pPr lvl="1"/>
            <a:r>
              <a:rPr lang="en-US" sz="1867" dirty="0"/>
              <a:t>Developed various activities to improve team experience</a:t>
            </a:r>
          </a:p>
          <a:p>
            <a:pPr lvl="1"/>
            <a:r>
              <a:rPr lang="en-US" sz="1867" dirty="0"/>
              <a:t>Surveys on how individuals want to be recognized </a:t>
            </a:r>
          </a:p>
          <a:p>
            <a:pPr lvl="1"/>
            <a:r>
              <a:rPr lang="en-US" sz="1867" dirty="0"/>
              <a:t>Developing a standardized policy on overall recognition</a:t>
            </a:r>
          </a:p>
        </p:txBody>
      </p:sp>
    </p:spTree>
    <p:extLst>
      <p:ext uri="{BB962C8B-B14F-4D97-AF65-F5344CB8AC3E}">
        <p14:creationId xmlns:p14="http://schemas.microsoft.com/office/powerpoint/2010/main" val="3972931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7F00D-75DD-4AB0-9A3C-AD566FB0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Partners of the Southwest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41D63-59C8-4090-B7FB-FCAD78252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Team Based Care</a:t>
            </a:r>
          </a:p>
          <a:p>
            <a:pPr lvl="1"/>
            <a:r>
              <a:rPr lang="en-US" sz="1867" dirty="0"/>
              <a:t>Practice culture, gaps and developing their team-based care culture. </a:t>
            </a:r>
          </a:p>
          <a:p>
            <a:pPr lvl="1"/>
            <a:r>
              <a:rPr lang="en-US" sz="1867" dirty="0"/>
              <a:t>Practice engaged in a cultural awareness </a:t>
            </a:r>
          </a:p>
          <a:p>
            <a:pPr lvl="1"/>
            <a:r>
              <a:rPr lang="en-US" sz="1867" dirty="0"/>
              <a:t>Aligning values with behaviors to develop a common language throughout the practice around the purpose of their work</a:t>
            </a:r>
          </a:p>
          <a:p>
            <a:r>
              <a:rPr lang="en-US" sz="2400" dirty="0"/>
              <a:t>Screening for SDOH</a:t>
            </a:r>
          </a:p>
          <a:p>
            <a:r>
              <a:rPr lang="en-US" sz="2400" dirty="0"/>
              <a:t>Medical Home for Spanish speaking families 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8835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CC43B-1419-497A-B5FB-9F3209FC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Plains Community HC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ABAAC-DC43-442F-8C8B-CD6EB7D9A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Team continues to do very well on their CQM’s. </a:t>
            </a:r>
          </a:p>
          <a:p>
            <a:r>
              <a:rPr lang="en-US" dirty="0"/>
              <a:t>A1c's down to an amazing 14% (17% in July &amp; 16% in August)</a:t>
            </a:r>
          </a:p>
          <a:p>
            <a:r>
              <a:rPr lang="en-US" dirty="0"/>
              <a:t>Alcohol &amp; drug screening 92% (94% in July &amp; 92% in August)</a:t>
            </a:r>
          </a:p>
          <a:p>
            <a:r>
              <a:rPr lang="en-US" dirty="0"/>
              <a:t>BMI screening 97% (94% in July &amp; 96% in August)</a:t>
            </a:r>
          </a:p>
          <a:p>
            <a:r>
              <a:rPr lang="en-US" dirty="0"/>
              <a:t>Depression screening 92% (89% in July &amp; 91% in August).  </a:t>
            </a:r>
          </a:p>
          <a:p>
            <a:r>
              <a:rPr lang="en-US" dirty="0"/>
              <a:t>Secret is the staff member who meticulously reviews the registries and works with patients to get needed screens done.</a:t>
            </a:r>
          </a:p>
        </p:txBody>
      </p:sp>
    </p:spTree>
    <p:extLst>
      <p:ext uri="{BB962C8B-B14F-4D97-AF65-F5344CB8AC3E}">
        <p14:creationId xmlns:p14="http://schemas.microsoft.com/office/powerpoint/2010/main" val="127997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A846-0428-4C41-B45A-B662DBFA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Clinix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4E8F2-1839-400B-83CD-D0FED00AD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Implemented screening and program for social determinants of health</a:t>
            </a:r>
          </a:p>
          <a:p>
            <a:r>
              <a:rPr lang="en-US" dirty="0"/>
              <a:t>Worked on care gaps as well as diabetic eye exams including purchasing equipment for retinal exams</a:t>
            </a:r>
          </a:p>
        </p:txBody>
      </p:sp>
    </p:spTree>
    <p:extLst>
      <p:ext uri="{BB962C8B-B14F-4D97-AF65-F5344CB8AC3E}">
        <p14:creationId xmlns:p14="http://schemas.microsoft.com/office/powerpoint/2010/main" val="3003275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71A4-AFFD-4FDA-95B1-C0D4BFDC8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Taryn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44365-0B97-4049-AF3A-B8E4638D73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01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A846-0428-4C41-B45A-B662DBFA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Kids First Health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4E8F2-1839-400B-83CD-D0FED00AD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Began their own Behavioral Health Program. </a:t>
            </a:r>
          </a:p>
          <a:p>
            <a:pPr lvl="1"/>
            <a:r>
              <a:rPr lang="en-US" sz="3067" dirty="0"/>
              <a:t>Including a vision for the program</a:t>
            </a:r>
          </a:p>
          <a:p>
            <a:pPr lvl="1"/>
            <a:r>
              <a:rPr lang="en-US" sz="3067" dirty="0"/>
              <a:t>Job description</a:t>
            </a:r>
          </a:p>
          <a:p>
            <a:pPr lvl="1"/>
            <a:r>
              <a:rPr lang="en-US" sz="3067" dirty="0"/>
              <a:t>Job posting</a:t>
            </a:r>
          </a:p>
          <a:p>
            <a:pPr lvl="1"/>
            <a:r>
              <a:rPr lang="en-US" sz="3067" dirty="0"/>
              <a:t>Budgeting</a:t>
            </a:r>
          </a:p>
          <a:p>
            <a:pPr lvl="1"/>
            <a:r>
              <a:rPr lang="en-US" sz="3067" dirty="0"/>
              <a:t>Candidate attributes that they wanted in the practice </a:t>
            </a:r>
          </a:p>
          <a:p>
            <a:pPr lvl="1"/>
            <a:r>
              <a:rPr lang="en-US" sz="3067" dirty="0"/>
              <a:t>Integration into the clinic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88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A846-0428-4C41-B45A-B662DBFA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Rocky Ford Family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4E8F2-1839-400B-83CD-D0FED00AD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Diabetic patient management </a:t>
            </a:r>
          </a:p>
          <a:p>
            <a:r>
              <a:rPr lang="en-US" sz="3600" dirty="0"/>
              <a:t>Integrated behavioral health</a:t>
            </a:r>
          </a:p>
          <a:p>
            <a:r>
              <a:rPr lang="en-US" sz="3600" dirty="0"/>
              <a:t>Training staff in chronic disease self-management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18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A9E3C269-6C38-46D4-8825-B5B0CBF0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0" r="5661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600">
                <a:solidFill>
                  <a:srgbClr val="FFFFFF"/>
                </a:solidFill>
              </a:rPr>
              <a:t>What’s on 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Your Mind?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FAB73BC-B049-4115-A692-8D63A059BFB8}" type="slidenum">
              <a:rPr lang="en-US" sz="1050"/>
              <a:pPr>
                <a:spcAft>
                  <a:spcPts val="600"/>
                </a:spcAft>
                <a:defRPr/>
              </a:pPr>
              <a:t>32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243798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25" y="132465"/>
            <a:ext cx="5977937" cy="137949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Resources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508644"/>
            <a:ext cx="5977938" cy="438032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Practice Innovation Program Colorado </a:t>
            </a:r>
            <a:r>
              <a:rPr lang="en-US" sz="1800" dirty="0">
                <a:solidFill>
                  <a:schemeClr val="tx1"/>
                </a:solidFill>
                <a:hlinkClick r:id="rId3"/>
              </a:rPr>
              <a:t>http://www.practiceinnovationco.org/</a:t>
            </a:r>
            <a:endParaRPr lang="en-US" sz="1800" dirty="0">
              <a:solidFill>
                <a:schemeClr val="tx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Events </a:t>
            </a:r>
            <a:r>
              <a:rPr lang="en-US" sz="1800" dirty="0">
                <a:solidFill>
                  <a:schemeClr val="tx1"/>
                </a:solidFill>
                <a:hlinkClick r:id="rId4"/>
              </a:rPr>
              <a:t>http://www.practiceinnovationco.org/events/</a:t>
            </a:r>
            <a:endParaRPr lang="en-US" sz="1800" dirty="0">
              <a:solidFill>
                <a:schemeClr val="tx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Innovation Support Project (ISP) </a:t>
            </a:r>
            <a:r>
              <a:rPr lang="en-US" sz="1800" dirty="0">
                <a:solidFill>
                  <a:schemeClr val="tx1"/>
                </a:solidFill>
                <a:hlinkClick r:id="rId5"/>
              </a:rPr>
              <a:t>https://www.practiceinnovationco.org/isp/</a:t>
            </a:r>
            <a:r>
              <a:rPr lang="en-US" sz="1800" dirty="0">
                <a:solidFill>
                  <a:schemeClr val="tx1"/>
                </a:solidFill>
              </a:rPr>
              <a:t>	</a:t>
            </a:r>
            <a:endParaRPr lang="en-US" sz="1800" dirty="0">
              <a:solidFill>
                <a:schemeClr val="tx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PIPCO: Coronavirus Resources </a:t>
            </a:r>
            <a:r>
              <a:rPr lang="en-US" sz="1800" dirty="0">
                <a:solidFill>
                  <a:schemeClr val="tx1"/>
                </a:solidFill>
                <a:hlinkClick r:id="rId6"/>
              </a:rPr>
              <a:t>https://www.practiceinnovationco.org/covid-19/</a:t>
            </a:r>
            <a:r>
              <a:rPr lang="en-US" sz="1800" dirty="0">
                <a:solidFill>
                  <a:schemeClr val="tx1"/>
                </a:solidFill>
              </a:rPr>
              <a:t>	</a:t>
            </a:r>
            <a:endParaRPr lang="en-US" sz="1800" dirty="0">
              <a:solidFill>
                <a:schemeClr val="tx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CMS Medicare Quality Payment Program (QPP) </a:t>
            </a:r>
            <a:r>
              <a:rPr lang="en-US" sz="1800" dirty="0">
                <a:solidFill>
                  <a:schemeClr val="tx1"/>
                </a:solidFill>
                <a:hlinkClick r:id="rId7"/>
              </a:rPr>
              <a:t>https://qpp.cms.gov/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endParaRPr lang="en-US" sz="18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33066406-66B7-4E21-AEE5-789730512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79" y="5192914"/>
            <a:ext cx="3930805" cy="1055171"/>
          </a:xfrm>
          <a:prstGeom prst="rect">
            <a:avLst/>
          </a:prstGeom>
        </p:spPr>
      </p:pic>
      <p:pic>
        <p:nvPicPr>
          <p:cNvPr id="6" name="Picture 5" descr="Text&#10;&#10;Description automatically generated with low confidence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79" y="541727"/>
            <a:ext cx="3936614" cy="5609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ellipse">
            <a:avLst/>
          </a:prstGeo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486FA41C-AB99-4DF6-9E6F-BE7BCF6FBB6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B47C41E-C3A6-4B96-A2D1-CA7B823C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75" y="5192914"/>
            <a:ext cx="36290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85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2" y="344573"/>
            <a:ext cx="2823103" cy="4507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815" y="1225689"/>
            <a:ext cx="10996370" cy="5846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3600" dirty="0">
                <a:solidFill>
                  <a:prstClr val="black"/>
                </a:solidFill>
              </a:rPr>
              <a:t>University Practice Innovation Team Contact Information</a:t>
            </a:r>
          </a:p>
          <a:p>
            <a:pPr algn="l"/>
            <a:endParaRPr lang="en-US" sz="2000" b="0" dirty="0">
              <a:solidFill>
                <a:prstClr val="black"/>
              </a:solidFill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Practice Transformation – </a:t>
            </a:r>
            <a:r>
              <a:rPr lang="en-US" sz="2000" b="0" dirty="0">
                <a:solidFill>
                  <a:prstClr val="black"/>
                </a:solidFill>
                <a:hlinkClick r:id="rId4"/>
              </a:rPr>
              <a:t>Stephanie.Kirchner@</a:t>
            </a:r>
            <a:r>
              <a:rPr lang="en-US" sz="2000" b="0" dirty="0">
                <a:solidFill>
                  <a:prstClr val="black"/>
                </a:solidFill>
                <a:hlinkClick r:id="rId5"/>
              </a:rPr>
              <a:t>cuanschutz.edu </a:t>
            </a:r>
            <a:endParaRPr lang="en-US" sz="2000" b="0" dirty="0">
              <a:solidFill>
                <a:prstClr val="black"/>
              </a:solidFill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Learning Community – </a:t>
            </a:r>
            <a:r>
              <a:rPr lang="en-US" sz="2000" b="0" dirty="0">
                <a:hlinkClick r:id="rId6"/>
              </a:rPr>
              <a:t>Kathy.Cebuhar@cuanschutz.edu</a:t>
            </a:r>
            <a:r>
              <a:rPr lang="en-US" sz="2000" b="0" dirty="0"/>
              <a:t>; </a:t>
            </a:r>
            <a:r>
              <a:rPr lang="en-US" sz="2000" b="0" i="0" u="none" strike="noStrike" dirty="0">
                <a:solidFill>
                  <a:srgbClr val="201449"/>
                </a:solidFill>
                <a:effectLst/>
              </a:rPr>
              <a:t> </a:t>
            </a:r>
            <a:r>
              <a:rPr lang="en-US" sz="2000" b="0" i="0" u="sng" strike="noStrike" dirty="0">
                <a:solidFill>
                  <a:srgbClr val="F900A0"/>
                </a:solidFill>
                <a:effectLst/>
                <a:hlinkClick r:id="rId7"/>
              </a:rPr>
              <a:t>Taryn.Bogdewiecz@cuanschutz.edu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​</a:t>
            </a:r>
            <a:endParaRPr lang="en-US" sz="2000" b="0" dirty="0">
              <a:cs typeface="Calibri"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CQMs – </a:t>
            </a:r>
            <a:r>
              <a:rPr lang="en-US" sz="2000" b="0" dirty="0">
                <a:solidFill>
                  <a:prstClr val="black"/>
                </a:solidFill>
                <a:hlinkClick r:id="rId8"/>
              </a:rPr>
              <a:t>Andrew.Bienstock@</a:t>
            </a:r>
            <a:r>
              <a:rPr lang="en-US" sz="2000" b="0" dirty="0">
                <a:solidFill>
                  <a:prstClr val="black"/>
                </a:solidFill>
                <a:hlinkClick r:id="rId5"/>
              </a:rPr>
              <a:t>cuanschutz.edu</a:t>
            </a:r>
            <a:r>
              <a:rPr lang="en-US" sz="2000" b="0" dirty="0">
                <a:solidFill>
                  <a:prstClr val="black"/>
                </a:solidFill>
              </a:rPr>
              <a:t>; </a:t>
            </a:r>
            <a:r>
              <a:rPr lang="en-US" sz="2000" b="0" dirty="0">
                <a:solidFill>
                  <a:prstClr val="black"/>
                </a:solidFill>
                <a:hlinkClick r:id="rId5"/>
              </a:rPr>
              <a:t>Jennifer.Halfacre@cuanschutz.edu</a:t>
            </a:r>
            <a:r>
              <a:rPr lang="en-US" sz="2000" b="0" dirty="0">
                <a:solidFill>
                  <a:prstClr val="black"/>
                </a:solidFill>
              </a:rPr>
              <a:t>	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e-Learning – </a:t>
            </a:r>
            <a:r>
              <a:rPr lang="en-US" sz="2000" b="0" dirty="0">
                <a:solidFill>
                  <a:prstClr val="black"/>
                </a:solidFill>
                <a:hlinkClick r:id="rId9"/>
              </a:rPr>
              <a:t>Bonnie.Jortberg@</a:t>
            </a:r>
            <a:r>
              <a:rPr lang="en-US" sz="2000" b="0" dirty="0">
                <a:solidFill>
                  <a:prstClr val="black"/>
                </a:solidFill>
                <a:hlinkClick r:id="rId5"/>
              </a:rPr>
              <a:t>cuanschutz.edu </a:t>
            </a:r>
            <a:r>
              <a:rPr lang="en-US" sz="2000" b="0" dirty="0">
                <a:solidFill>
                  <a:prstClr val="black"/>
                </a:solidFill>
              </a:rPr>
              <a:t>or </a:t>
            </a:r>
            <a:r>
              <a:rPr lang="en-US" sz="2000" b="0" dirty="0">
                <a:solidFill>
                  <a:prstClr val="black"/>
                </a:solidFill>
                <a:hlinkClick r:id="rId10"/>
              </a:rPr>
              <a:t>Robyn.Wearner@</a:t>
            </a:r>
            <a:r>
              <a:rPr lang="en-US" sz="2000" b="0" dirty="0">
                <a:solidFill>
                  <a:prstClr val="black"/>
                </a:solidFill>
                <a:hlinkClick r:id="rId5"/>
              </a:rPr>
              <a:t>cuanschutz.edu </a:t>
            </a:r>
            <a:endParaRPr lang="en-US" sz="2000" b="0" dirty="0">
              <a:solidFill>
                <a:prstClr val="black"/>
              </a:solidFill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ISP -</a:t>
            </a:r>
            <a:r>
              <a:rPr lang="en-US" sz="2000" b="0" dirty="0"/>
              <a:t> </a:t>
            </a:r>
            <a:r>
              <a:rPr lang="en-US" sz="2000" b="0" dirty="0">
                <a:ea typeface="+mn-lt"/>
                <a:cs typeface="+mn-lt"/>
                <a:hlinkClick r:id="rId5"/>
              </a:rPr>
              <a:t>Jennifer.Halfacre@cuanschutz.edu</a:t>
            </a:r>
            <a:endParaRPr lang="en-US" sz="2000" b="0" dirty="0">
              <a:ea typeface="+mn-lt"/>
              <a:cs typeface="+mn-lt"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ISP Project Manager - </a:t>
            </a:r>
            <a:r>
              <a:rPr lang="en-US" sz="2000" b="0" dirty="0">
                <a:solidFill>
                  <a:prstClr val="black"/>
                </a:solidFill>
                <a:hlinkClick r:id="rId11"/>
              </a:rPr>
              <a:t>Kristin.Crispe@</a:t>
            </a:r>
            <a:r>
              <a:rPr lang="en-US" sz="2000" b="0" dirty="0">
                <a:solidFill>
                  <a:prstClr val="black"/>
                </a:solidFill>
                <a:hlinkClick r:id="rId5"/>
              </a:rPr>
              <a:t>cuanschutz.edu </a:t>
            </a:r>
            <a:endParaRPr lang="en-US" sz="2000" b="0" dirty="0">
              <a:solidFill>
                <a:prstClr val="black"/>
              </a:solidFill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ISP Faculty </a:t>
            </a:r>
            <a:r>
              <a:rPr lang="en-US" sz="2000" b="0" dirty="0">
                <a:solidFill>
                  <a:prstClr val="black"/>
                </a:solidFill>
              </a:rPr>
              <a:t>– Pam Ballou-Nelson; </a:t>
            </a:r>
            <a:r>
              <a:rPr lang="en-US" sz="2000" b="0" dirty="0">
                <a:solidFill>
                  <a:prstClr val="black"/>
                </a:solidFill>
                <a:hlinkClick r:id="rId12"/>
              </a:rPr>
              <a:t>Pam@healthcareconsultinginc.com</a:t>
            </a:r>
            <a:r>
              <a:rPr lang="en-US" sz="2000" b="0" dirty="0">
                <a:solidFill>
                  <a:prstClr val="black"/>
                </a:solidFill>
              </a:rPr>
              <a:t>	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effectLst/>
              </a:rPr>
              <a:t>FAST - </a:t>
            </a:r>
            <a:r>
              <a:rPr lang="en-US" sz="2000" b="0" i="0" u="sng" strike="noStrike" dirty="0">
                <a:solidFill>
                  <a:srgbClr val="F900A0"/>
                </a:solidFill>
                <a:effectLst/>
                <a:hlinkClick r:id="rId13"/>
              </a:rPr>
              <a:t>Allyson.Gottsman@cuanschutz.edu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342900" indent="-342900" algn="l" rtl="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effectLst/>
              </a:rPr>
              <a:t>FAST Project Manager – </a:t>
            </a:r>
            <a:r>
              <a:rPr lang="en-US" sz="2000" b="0" i="0" u="sng" strike="noStrike" dirty="0">
                <a:solidFill>
                  <a:srgbClr val="F900A0"/>
                </a:solidFill>
                <a:effectLst/>
                <a:hlinkClick r:id="rId9"/>
              </a:rPr>
              <a:t>Bonnie.Jortberg@cuanschutz.edu</a:t>
            </a:r>
            <a:r>
              <a:rPr lang="en-US" sz="2000" b="0" i="0" u="none" strike="noStrike" dirty="0">
                <a:solidFill>
                  <a:srgbClr val="201449"/>
                </a:solidFill>
                <a:effectLst/>
              </a:rPr>
              <a:t> 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342900" indent="-342900" algn="l" rtl="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effectLst/>
              </a:rPr>
              <a:t>FAST Faculty – </a:t>
            </a:r>
            <a:r>
              <a:rPr lang="en-US" sz="2000" b="0" i="0" u="sng" strike="noStrike" dirty="0">
                <a:solidFill>
                  <a:srgbClr val="F900A0"/>
                </a:solidFill>
                <a:effectLst/>
                <a:hlinkClick r:id="rId14"/>
              </a:rPr>
              <a:t>cjswenson57@gmail.com</a:t>
            </a:r>
            <a:r>
              <a:rPr lang="en-US" sz="2000" b="0" i="0" u="none" strike="noStrike" dirty="0">
                <a:solidFill>
                  <a:srgbClr val="201449"/>
                </a:solidFill>
                <a:effectLst/>
              </a:rPr>
              <a:t>    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SPLIT – </a:t>
            </a:r>
            <a:r>
              <a:rPr lang="en-US" sz="2000" b="0" dirty="0">
                <a:solidFill>
                  <a:prstClr val="black"/>
                </a:solidFill>
                <a:hlinkClick r:id="rId15"/>
              </a:rPr>
              <a:t>Help Desk</a:t>
            </a:r>
            <a:endParaRPr lang="en-US" sz="2000" b="0" dirty="0">
              <a:solidFill>
                <a:prstClr val="black"/>
              </a:solidFill>
            </a:endParaRPr>
          </a:p>
          <a:p>
            <a:pPr algn="l" rtl="0" fontAlgn="base"/>
            <a:r>
              <a:rPr lang="en-US" sz="1600" b="0" i="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000" b="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A41C-AB99-4DF6-9E6F-BE7BCF6FBB63}" type="slidenum">
              <a:rPr lang="en-US" sz="1800" dirty="0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sz="18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F19CE8-262F-4189-B49C-0482E5884F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25277" y="30859"/>
            <a:ext cx="2066723" cy="55478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B9997A7-FAB1-4D71-B06E-9EF5F9FA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061" y="628274"/>
            <a:ext cx="1957154" cy="55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83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E8C4-9957-4EC9-B9EB-8F1210A6E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63D05-CA85-446B-A80C-01747FA3C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03"/>
            <a:ext cx="12192000" cy="686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44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D52DB-A55D-445A-9882-BA431FFFB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Facilitating Alcohol Screening and Treatment</a:t>
            </a:r>
          </a:p>
          <a:p>
            <a:pPr marL="0" indent="0" algn="ctr">
              <a:buNone/>
            </a:pPr>
            <a:r>
              <a:rPr lang="en-US" b="1" dirty="0"/>
              <a:t>(FAST)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Started with practices 6/1/2020</a:t>
            </a:r>
          </a:p>
          <a:p>
            <a:r>
              <a:rPr lang="en-US" dirty="0"/>
              <a:t>Currently recruiting until Spring 2022</a:t>
            </a:r>
          </a:p>
          <a:p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D40DD6E-6E46-4EBD-862D-68AC5F36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86948"/>
            <a:ext cx="36290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99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D223630-7413-F14A-B3BF-B0E912F68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7009793"/>
              </p:ext>
            </p:extLst>
          </p:nvPr>
        </p:nvGraphicFramePr>
        <p:xfrm>
          <a:off x="511443" y="747045"/>
          <a:ext cx="9923914" cy="5569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3833681-4361-654F-860E-84BF6739EAD7}"/>
              </a:ext>
            </a:extLst>
          </p:cNvPr>
          <p:cNvSpPr txBox="1"/>
          <p:nvPr/>
        </p:nvSpPr>
        <p:spPr>
          <a:xfrm>
            <a:off x="511443" y="6316603"/>
            <a:ext cx="726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3, 6, and 9 months = p=.005</a:t>
            </a:r>
          </a:p>
        </p:txBody>
      </p:sp>
    </p:spTree>
    <p:extLst>
      <p:ext uri="{BB962C8B-B14F-4D97-AF65-F5344CB8AC3E}">
        <p14:creationId xmlns:p14="http://schemas.microsoft.com/office/powerpoint/2010/main" val="1193612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8B1A64F-FBE5-0A42-B2A3-D6833E63A4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046731"/>
              </p:ext>
            </p:extLst>
          </p:nvPr>
        </p:nvGraphicFramePr>
        <p:xfrm>
          <a:off x="293915" y="718457"/>
          <a:ext cx="10319657" cy="5382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0C7FEF2-83B7-5745-8028-D1E789E7D2D3}"/>
              </a:ext>
            </a:extLst>
          </p:cNvPr>
          <p:cNvSpPr txBox="1"/>
          <p:nvPr/>
        </p:nvSpPr>
        <p:spPr>
          <a:xfrm>
            <a:off x="685800" y="6383988"/>
            <a:ext cx="402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3, 6, and 9 months = p=.02</a:t>
            </a:r>
          </a:p>
        </p:txBody>
      </p:sp>
    </p:spTree>
    <p:extLst>
      <p:ext uri="{BB962C8B-B14F-4D97-AF65-F5344CB8AC3E}">
        <p14:creationId xmlns:p14="http://schemas.microsoft.com/office/powerpoint/2010/main" val="445353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16112F-32C1-9E43-A129-70A011F2AC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941319"/>
              </p:ext>
            </p:extLst>
          </p:nvPr>
        </p:nvGraphicFramePr>
        <p:xfrm>
          <a:off x="642534" y="779248"/>
          <a:ext cx="10906932" cy="5811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F2659AE-097D-A940-A10F-FFD7B9A12CAC}"/>
              </a:ext>
            </a:extLst>
          </p:cNvPr>
          <p:cNvSpPr txBox="1"/>
          <p:nvPr/>
        </p:nvSpPr>
        <p:spPr>
          <a:xfrm>
            <a:off x="642534" y="6488668"/>
            <a:ext cx="370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3, 6, 9 month = p=.0014</a:t>
            </a:r>
          </a:p>
        </p:txBody>
      </p:sp>
    </p:spTree>
    <p:extLst>
      <p:ext uri="{BB962C8B-B14F-4D97-AF65-F5344CB8AC3E}">
        <p14:creationId xmlns:p14="http://schemas.microsoft.com/office/powerpoint/2010/main" val="19579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66A1EB-6869-1546-8E7D-B8C6EF1B24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4481351"/>
              </p:ext>
            </p:extLst>
          </p:nvPr>
        </p:nvGraphicFramePr>
        <p:xfrm>
          <a:off x="420329" y="725087"/>
          <a:ext cx="10820400" cy="5660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43285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A71D5FF35F2B4C9287CF843FCBEBC0" ma:contentTypeVersion="12" ma:contentTypeDescription="Create a new document." ma:contentTypeScope="" ma:versionID="b572a1ab8d9434c12a8f64302b6c26f4">
  <xsd:schema xmlns:xsd="http://www.w3.org/2001/XMLSchema" xmlns:xs="http://www.w3.org/2001/XMLSchema" xmlns:p="http://schemas.microsoft.com/office/2006/metadata/properties" xmlns:ns2="65c71c9c-82ca-419a-a356-25687a808d41" xmlns:ns3="c6cdd9c4-af93-415b-9315-8ac356e357d6" targetNamespace="http://schemas.microsoft.com/office/2006/metadata/properties" ma:root="true" ma:fieldsID="d383ea3ca809b2c3a8525ec3c81d98c5" ns2:_="" ns3:_="">
    <xsd:import namespace="65c71c9c-82ca-419a-a356-25687a808d41"/>
    <xsd:import namespace="c6cdd9c4-af93-415b-9315-8ac356e357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c71c9c-82ca-419a-a356-25687a808d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cdd9c4-af93-415b-9315-8ac356e357d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801D3B-2163-442C-9B76-F649FFD0C5B2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6cdd9c4-af93-415b-9315-8ac356e357d6"/>
    <ds:schemaRef ds:uri="65c71c9c-82ca-419a-a356-25687a808d4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0DDC57-2B1D-4D42-8D2D-A98471C692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c71c9c-82ca-419a-a356-25687a808d41"/>
    <ds:schemaRef ds:uri="c6cdd9c4-af93-415b-9315-8ac356e357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86EEDA-53A1-4E31-B7B8-D6AA18052B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1365</Words>
  <Application>Microsoft Office PowerPoint</Application>
  <PresentationFormat>Widescreen</PresentationFormat>
  <Paragraphs>254</Paragraphs>
  <Slides>34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Avenir Next LT Pro</vt:lpstr>
      <vt:lpstr>Calibri</vt:lpstr>
      <vt:lpstr>1_Office Theme</vt:lpstr>
      <vt:lpstr>What have we accomplished?</vt:lpstr>
      <vt:lpstr>Call instructions:</vt:lpstr>
      <vt:lpstr>Taryn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SBIRT Implementation Checklist</vt:lpstr>
      <vt:lpstr>FAST Telehealth Count of clinics using telehealth technology/software</vt:lpstr>
      <vt:lpstr>PowerPoint Presentation</vt:lpstr>
      <vt:lpstr>Questions for Pam Ballou-Nelson</vt:lpstr>
      <vt:lpstr>ISP MAC Leadership</vt:lpstr>
      <vt:lpstr>ISP MAC Data Drive QI</vt:lpstr>
      <vt:lpstr>ISP MAC Team Based Care</vt:lpstr>
      <vt:lpstr>ISP MAC Optional Focus  Addressing Social Needs of Patients </vt:lpstr>
      <vt:lpstr>ISP MAC Summary</vt:lpstr>
      <vt:lpstr>New ISP Focus – Diversity, Equity and Inclusion</vt:lpstr>
      <vt:lpstr>Performance data on inclusion and equity?</vt:lpstr>
      <vt:lpstr>Success from the field </vt:lpstr>
      <vt:lpstr>Excelling Practices  </vt:lpstr>
      <vt:lpstr>CHPG Primary Care Southmoor</vt:lpstr>
      <vt:lpstr>Thompson River Pediatrics  </vt:lpstr>
      <vt:lpstr>Children’s Medical Center</vt:lpstr>
      <vt:lpstr>Women’s Health – Boulder</vt:lpstr>
      <vt:lpstr>Pediatric Partners of the Southwest</vt:lpstr>
      <vt:lpstr>High Plains Community HC </vt:lpstr>
      <vt:lpstr>Clinix </vt:lpstr>
      <vt:lpstr>Kids First Health Care</vt:lpstr>
      <vt:lpstr>Rocky Ford Family Care</vt:lpstr>
      <vt:lpstr>What’s on  Your Mind?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Pearson, Kellyn A</dc:creator>
  <cp:lastModifiedBy>Halfacre, Jennifer</cp:lastModifiedBy>
  <cp:revision>5</cp:revision>
  <dcterms:created xsi:type="dcterms:W3CDTF">2019-11-14T16:42:35Z</dcterms:created>
  <dcterms:modified xsi:type="dcterms:W3CDTF">2021-11-10T15:58:17Z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0x010100D8A71D5FF35F2B4C9287CF843FCBEBC0</vt:lpwstr>
  </property>
</Properties>
</file>