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465" r:id="rId7"/>
    <p:sldId id="321" r:id="rId8"/>
    <p:sldId id="315" r:id="rId9"/>
    <p:sldId id="464" r:id="rId10"/>
    <p:sldId id="277" r:id="rId11"/>
    <p:sldId id="276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gdewiecz, Taryn" initials="BT" lastIdx="3" clrIdx="0">
    <p:extLst>
      <p:ext uri="{19B8F6BF-5375-455C-9EA6-DF929625EA0E}">
        <p15:presenceInfo xmlns:p15="http://schemas.microsoft.com/office/powerpoint/2012/main" userId="S::taryn.bogdewiecz@cuanschutz.edu::f5a073d1-4616-4156-94eb-48fe036b183b" providerId="AD"/>
      </p:ext>
    </p:extLst>
  </p:cmAuthor>
  <p:cmAuthor id="2" name="Halfacre, Jennifer" initials="HJ" lastIdx="3" clrIdx="1">
    <p:extLst>
      <p:ext uri="{19B8F6BF-5375-455C-9EA6-DF929625EA0E}">
        <p15:presenceInfo xmlns:p15="http://schemas.microsoft.com/office/powerpoint/2012/main" userId="S::jennifer.halfacre@cuanschutz.edu::4b40c3a4-6570-4f1c-b474-e9ae976e33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1F6D77-D19F-49E3-B6DD-0E0C994562EC}" v="39" dt="2021-07-13T14:05:31.908"/>
    <p1510:client id="{E45D5EAF-91F7-4828-9B5D-678D14E81B92}" v="197" dt="2021-07-13T14:21:05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235" autoAdjust="0"/>
  </p:normalViewPr>
  <p:slideViewPr>
    <p:cSldViewPr snapToGrid="0">
      <p:cViewPr varScale="1">
        <p:scale>
          <a:sx n="99" d="100"/>
          <a:sy n="99" d="100"/>
        </p:scale>
        <p:origin x="10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buhar, Kathy K" userId="S::kathy.cebuhar@cuanschutz.edu::18109fbd-37fe-4ecc-bebd-104bae0ba3ce" providerId="AD" clId="Web-{E45D5EAF-91F7-4828-9B5D-678D14E81B92}"/>
    <pc:docChg chg="modSld">
      <pc:chgData name="Cebuhar, Kathy K" userId="S::kathy.cebuhar@cuanschutz.edu::18109fbd-37fe-4ecc-bebd-104bae0ba3ce" providerId="AD" clId="Web-{E45D5EAF-91F7-4828-9B5D-678D14E81B92}" dt="2021-07-13T14:21:08.158" v="158"/>
      <pc:docMkLst>
        <pc:docMk/>
      </pc:docMkLst>
      <pc:sldChg chg="addSp delSp modSp mod setBg addAnim delAnim setClrOvrMap">
        <pc:chgData name="Cebuhar, Kathy K" userId="S::kathy.cebuhar@cuanschutz.edu::18109fbd-37fe-4ecc-bebd-104bae0ba3ce" providerId="AD" clId="Web-{E45D5EAF-91F7-4828-9B5D-678D14E81B92}" dt="2021-07-13T14:21:08.158" v="158"/>
        <pc:sldMkLst>
          <pc:docMk/>
          <pc:sldMk cId="358634093" sldId="256"/>
        </pc:sldMkLst>
        <pc:spChg chg="mod ord">
          <ac:chgData name="Cebuhar, Kathy K" userId="S::kathy.cebuhar@cuanschutz.edu::18109fbd-37fe-4ecc-bebd-104bae0ba3ce" providerId="AD" clId="Web-{E45D5EAF-91F7-4828-9B5D-678D14E81B92}" dt="2021-07-13T14:21:08.158" v="158"/>
          <ac:spMkLst>
            <pc:docMk/>
            <pc:sldMk cId="358634093" sldId="256"/>
            <ac:spMk id="2" creationId="{0AF98FF1-E7DF-49FF-8B29-914E27B0B2BF}"/>
          </ac:spMkLst>
        </pc:spChg>
        <pc:spChg chg="mod ord">
          <ac:chgData name="Cebuhar, Kathy K" userId="S::kathy.cebuhar@cuanschutz.edu::18109fbd-37fe-4ecc-bebd-104bae0ba3ce" providerId="AD" clId="Web-{E45D5EAF-91F7-4828-9B5D-678D14E81B92}" dt="2021-07-13T14:21:08.158" v="158"/>
          <ac:spMkLst>
            <pc:docMk/>
            <pc:sldMk cId="358634093" sldId="256"/>
            <ac:spMk id="3" creationId="{79139378-2D87-4D9F-9E97-7F19E32E5E00}"/>
          </ac:spMkLst>
        </pc:spChg>
        <pc:spChg chg="add mod">
          <ac:chgData name="Cebuhar, Kathy K" userId="S::kathy.cebuhar@cuanschutz.edu::18109fbd-37fe-4ecc-bebd-104bae0ba3ce" providerId="AD" clId="Web-{E45D5EAF-91F7-4828-9B5D-678D14E81B92}" dt="2021-07-13T14:20:54.689" v="153"/>
          <ac:spMkLst>
            <pc:docMk/>
            <pc:sldMk cId="358634093" sldId="256"/>
            <ac:spMk id="7" creationId="{DD83354E-DCFD-4666-A2C7-972622BF1318}"/>
          </ac:spMkLst>
        </pc:spChg>
        <pc:spChg chg="add del">
          <ac:chgData name="Cebuhar, Kathy K" userId="S::kathy.cebuhar@cuanschutz.edu::18109fbd-37fe-4ecc-bebd-104bae0ba3ce" providerId="AD" clId="Web-{E45D5EAF-91F7-4828-9B5D-678D14E81B92}" dt="2021-07-13T14:20:46.486" v="151"/>
          <ac:spMkLst>
            <pc:docMk/>
            <pc:sldMk cId="358634093" sldId="256"/>
            <ac:spMk id="9" creationId="{71B2258F-86CA-4D4D-8270-BC05FCDEBFB3}"/>
          </ac:spMkLst>
        </pc:spChg>
        <pc:spChg chg="add del">
          <ac:chgData name="Cebuhar, Kathy K" userId="S::kathy.cebuhar@cuanschutz.edu::18109fbd-37fe-4ecc-bebd-104bae0ba3ce" providerId="AD" clId="Web-{E45D5EAF-91F7-4828-9B5D-678D14E81B92}" dt="2021-07-13T14:20:54.689" v="153"/>
          <ac:spMkLst>
            <pc:docMk/>
            <pc:sldMk cId="358634093" sldId="256"/>
            <ac:spMk id="11" creationId="{A8CCCB6D-5162-4AAE-A5E3-3AC55410DBCE}"/>
          </ac:spMkLst>
        </pc:spChg>
        <pc:spChg chg="add del">
          <ac:chgData name="Cebuhar, Kathy K" userId="S::kathy.cebuhar@cuanschutz.edu::18109fbd-37fe-4ecc-bebd-104bae0ba3ce" providerId="AD" clId="Web-{E45D5EAF-91F7-4828-9B5D-678D14E81B92}" dt="2021-07-13T14:20:54.689" v="153"/>
          <ac:spMkLst>
            <pc:docMk/>
            <pc:sldMk cId="358634093" sldId="256"/>
            <ac:spMk id="12" creationId="{0BCD8C04-CC7B-40EF-82EB-E9821F79BB86}"/>
          </ac:spMkLst>
        </pc:spChg>
        <pc:spChg chg="add del">
          <ac:chgData name="Cebuhar, Kathy K" userId="S::kathy.cebuhar@cuanschutz.edu::18109fbd-37fe-4ecc-bebd-104bae0ba3ce" providerId="AD" clId="Web-{E45D5EAF-91F7-4828-9B5D-678D14E81B92}" dt="2021-07-13T14:19:57.407" v="145"/>
          <ac:spMkLst>
            <pc:docMk/>
            <pc:sldMk cId="358634093" sldId="256"/>
            <ac:spMk id="14" creationId="{B4D3D850-2041-4B7C-AED9-54DA385B14F7}"/>
          </ac:spMkLst>
        </pc:spChg>
        <pc:spChg chg="add del">
          <ac:chgData name="Cebuhar, Kathy K" userId="S::kathy.cebuhar@cuanschutz.edu::18109fbd-37fe-4ecc-bebd-104bae0ba3ce" providerId="AD" clId="Web-{E45D5EAF-91F7-4828-9B5D-678D14E81B92}" dt="2021-07-13T14:19:57.407" v="145"/>
          <ac:spMkLst>
            <pc:docMk/>
            <pc:sldMk cId="358634093" sldId="256"/>
            <ac:spMk id="16" creationId="{B497CCB5-5FC2-473C-AFCC-2430CEF1DF71}"/>
          </ac:spMkLst>
        </pc:spChg>
        <pc:spChg chg="add del">
          <ac:chgData name="Cebuhar, Kathy K" userId="S::kathy.cebuhar@cuanschutz.edu::18109fbd-37fe-4ecc-bebd-104bae0ba3ce" providerId="AD" clId="Web-{E45D5EAF-91F7-4828-9B5D-678D14E81B92}" dt="2021-07-13T14:21:08.158" v="158"/>
          <ac:spMkLst>
            <pc:docMk/>
            <pc:sldMk cId="358634093" sldId="256"/>
            <ac:spMk id="17" creationId="{71B2258F-86CA-4D4D-8270-BC05FCDEBFB3}"/>
          </ac:spMkLst>
        </pc:spChg>
        <pc:spChg chg="add del">
          <ac:chgData name="Cebuhar, Kathy K" userId="S::kathy.cebuhar@cuanschutz.edu::18109fbd-37fe-4ecc-bebd-104bae0ba3ce" providerId="AD" clId="Web-{E45D5EAF-91F7-4828-9B5D-678D14E81B92}" dt="2021-07-13T14:19:57.407" v="145"/>
          <ac:spMkLst>
            <pc:docMk/>
            <pc:sldMk cId="358634093" sldId="256"/>
            <ac:spMk id="18" creationId="{599C8C75-BFDF-44E7-A028-EEB5EDD58817}"/>
          </ac:spMkLst>
        </pc:spChg>
        <pc:spChg chg="add">
          <ac:chgData name="Cebuhar, Kathy K" userId="S::kathy.cebuhar@cuanschutz.edu::18109fbd-37fe-4ecc-bebd-104bae0ba3ce" providerId="AD" clId="Web-{E45D5EAF-91F7-4828-9B5D-678D14E81B92}" dt="2021-07-13T14:21:08.158" v="158"/>
          <ac:spMkLst>
            <pc:docMk/>
            <pc:sldMk cId="358634093" sldId="256"/>
            <ac:spMk id="22" creationId="{5A59F003-E00A-43F9-91DC-CC54E3B87466}"/>
          </ac:spMkLst>
        </pc:spChg>
        <pc:spChg chg="add">
          <ac:chgData name="Cebuhar, Kathy K" userId="S::kathy.cebuhar@cuanschutz.edu::18109fbd-37fe-4ecc-bebd-104bae0ba3ce" providerId="AD" clId="Web-{E45D5EAF-91F7-4828-9B5D-678D14E81B92}" dt="2021-07-13T14:21:08.158" v="158"/>
          <ac:spMkLst>
            <pc:docMk/>
            <pc:sldMk cId="358634093" sldId="256"/>
            <ac:spMk id="24" creationId="{D74A4382-E3AD-430A-9A1F-DFA3E0E77A7D}"/>
          </ac:spMkLst>
        </pc:spChg>
        <pc:spChg chg="add">
          <ac:chgData name="Cebuhar, Kathy K" userId="S::kathy.cebuhar@cuanschutz.edu::18109fbd-37fe-4ecc-bebd-104bae0ba3ce" providerId="AD" clId="Web-{E45D5EAF-91F7-4828-9B5D-678D14E81B92}" dt="2021-07-13T14:21:08.158" v="158"/>
          <ac:spMkLst>
            <pc:docMk/>
            <pc:sldMk cId="358634093" sldId="256"/>
            <ac:spMk id="26" creationId="{79F40191-0F44-4FD1-82CC-ACB507C14BE6}"/>
          </ac:spMkLst>
        </pc:spChg>
        <pc:picChg chg="add del mod">
          <ac:chgData name="Cebuhar, Kathy K" userId="S::kathy.cebuhar@cuanschutz.edu::18109fbd-37fe-4ecc-bebd-104bae0ba3ce" providerId="AD" clId="Web-{E45D5EAF-91F7-4828-9B5D-678D14E81B92}" dt="2021-07-13T14:19:58.891" v="146"/>
          <ac:picMkLst>
            <pc:docMk/>
            <pc:sldMk cId="358634093" sldId="256"/>
            <ac:picMk id="4" creationId="{238AC6BE-0FF9-4340-9ACF-96B5FCCADD93}"/>
          </ac:picMkLst>
        </pc:picChg>
        <pc:picChg chg="del mod ord">
          <ac:chgData name="Cebuhar, Kathy K" userId="S::kathy.cebuhar@cuanschutz.edu::18109fbd-37fe-4ecc-bebd-104bae0ba3ce" providerId="AD" clId="Web-{E45D5EAF-91F7-4828-9B5D-678D14E81B92}" dt="2021-07-13T14:20:52.158" v="152"/>
          <ac:picMkLst>
            <pc:docMk/>
            <pc:sldMk cId="358634093" sldId="256"/>
            <ac:picMk id="5" creationId="{75D0C735-0E87-4A34-A752-F3B66E9C7341}"/>
          </ac:picMkLst>
        </pc:picChg>
        <pc:picChg chg="add mod ord">
          <ac:chgData name="Cebuhar, Kathy K" userId="S::kathy.cebuhar@cuanschutz.edu::18109fbd-37fe-4ecc-bebd-104bae0ba3ce" providerId="AD" clId="Web-{E45D5EAF-91F7-4828-9B5D-678D14E81B92}" dt="2021-07-13T14:21:08.158" v="158"/>
          <ac:picMkLst>
            <pc:docMk/>
            <pc:sldMk cId="358634093" sldId="256"/>
            <ac:picMk id="6" creationId="{F99DD84E-C7FC-49E0-B1AD-B087FA0D2CAC}"/>
          </ac:picMkLst>
        </pc:picChg>
      </pc:sldChg>
      <pc:sldChg chg="addSp modSp mod setClrOvrMap">
        <pc:chgData name="Cebuhar, Kathy K" userId="S::kathy.cebuhar@cuanschutz.edu::18109fbd-37fe-4ecc-bebd-104bae0ba3ce" providerId="AD" clId="Web-{E45D5EAF-91F7-4828-9B5D-678D14E81B92}" dt="2021-07-13T14:12:56.074" v="52" actId="20577"/>
        <pc:sldMkLst>
          <pc:docMk/>
          <pc:sldMk cId="2846174853" sldId="257"/>
        </pc:sldMkLst>
        <pc:spChg chg="mod">
          <ac:chgData name="Cebuhar, Kathy K" userId="S::kathy.cebuhar@cuanschutz.edu::18109fbd-37fe-4ecc-bebd-104bae0ba3ce" providerId="AD" clId="Web-{E45D5EAF-91F7-4828-9B5D-678D14E81B92}" dt="2021-07-13T14:12:56.074" v="52" actId="20577"/>
          <ac:spMkLst>
            <pc:docMk/>
            <pc:sldMk cId="2846174853" sldId="257"/>
            <ac:spMk id="3" creationId="{E5E0A935-84DA-459C-9B4F-209B02E7CBCF}"/>
          </ac:spMkLst>
        </pc:spChg>
        <pc:spChg chg="add">
          <ac:chgData name="Cebuhar, Kathy K" userId="S::kathy.cebuhar@cuanschutz.edu::18109fbd-37fe-4ecc-bebd-104bae0ba3ce" providerId="AD" clId="Web-{E45D5EAF-91F7-4828-9B5D-678D14E81B92}" dt="2021-07-13T14:11:55.464" v="41"/>
          <ac:spMkLst>
            <pc:docMk/>
            <pc:sldMk cId="2846174853" sldId="257"/>
            <ac:spMk id="49" creationId="{86C7B4A1-154A-4DF0-AC46-F88D75A2E0FD}"/>
          </ac:spMkLst>
        </pc:spChg>
        <pc:picChg chg="mod">
          <ac:chgData name="Cebuhar, Kathy K" userId="S::kathy.cebuhar@cuanschutz.edu::18109fbd-37fe-4ecc-bebd-104bae0ba3ce" providerId="AD" clId="Web-{E45D5EAF-91F7-4828-9B5D-678D14E81B92}" dt="2021-07-13T14:11:55.464" v="41"/>
          <ac:picMkLst>
            <pc:docMk/>
            <pc:sldMk cId="2846174853" sldId="257"/>
            <ac:picMk id="44" creationId="{3F86C104-667A-489A-9B65-3378A7D21365}"/>
          </ac:picMkLst>
        </pc:picChg>
      </pc:sldChg>
      <pc:sldChg chg="addSp delSp modSp mod setBg setClrOvrMap">
        <pc:chgData name="Cebuhar, Kathy K" userId="S::kathy.cebuhar@cuanschutz.edu::18109fbd-37fe-4ecc-bebd-104bae0ba3ce" providerId="AD" clId="Web-{E45D5EAF-91F7-4828-9B5D-678D14E81B92}" dt="2021-07-13T14:19:05.735" v="138" actId="1076"/>
        <pc:sldMkLst>
          <pc:docMk/>
          <pc:sldMk cId="3226785901" sldId="276"/>
        </pc:sldMkLst>
        <pc:spChg chg="mod">
          <ac:chgData name="Cebuhar, Kathy K" userId="S::kathy.cebuhar@cuanschutz.edu::18109fbd-37fe-4ecc-bebd-104bae0ba3ce" providerId="AD" clId="Web-{E45D5EAF-91F7-4828-9B5D-678D14E81B92}" dt="2021-07-13T14:19:05.735" v="138" actId="1076"/>
          <ac:spMkLst>
            <pc:docMk/>
            <pc:sldMk cId="3226785901" sldId="276"/>
            <ac:spMk id="2" creationId="{00000000-0000-0000-0000-000000000000}"/>
          </ac:spMkLst>
        </pc:spChg>
        <pc:spChg chg="mod">
          <ac:chgData name="Cebuhar, Kathy K" userId="S::kathy.cebuhar@cuanschutz.edu::18109fbd-37fe-4ecc-bebd-104bae0ba3ce" providerId="AD" clId="Web-{E45D5EAF-91F7-4828-9B5D-678D14E81B92}" dt="2021-07-13T14:18:56.828" v="137" actId="1076"/>
          <ac:spMkLst>
            <pc:docMk/>
            <pc:sldMk cId="3226785901" sldId="276"/>
            <ac:spMk id="3" creationId="{00000000-0000-0000-0000-000000000000}"/>
          </ac:spMkLst>
        </pc:spChg>
        <pc:spChg chg="mod">
          <ac:chgData name="Cebuhar, Kathy K" userId="S::kathy.cebuhar@cuanschutz.edu::18109fbd-37fe-4ecc-bebd-104bae0ba3ce" providerId="AD" clId="Web-{E45D5EAF-91F7-4828-9B5D-678D14E81B92}" dt="2021-07-13T14:17:03.436" v="100"/>
          <ac:spMkLst>
            <pc:docMk/>
            <pc:sldMk cId="3226785901" sldId="276"/>
            <ac:spMk id="4" creationId="{00000000-0000-0000-0000-000000000000}"/>
          </ac:spMkLst>
        </pc:spChg>
        <pc:spChg chg="del">
          <ac:chgData name="Cebuhar, Kathy K" userId="S::kathy.cebuhar@cuanschutz.edu::18109fbd-37fe-4ecc-bebd-104bae0ba3ce" providerId="AD" clId="Web-{E45D5EAF-91F7-4828-9B5D-678D14E81B92}" dt="2021-07-13T14:17:03.436" v="100"/>
          <ac:spMkLst>
            <pc:docMk/>
            <pc:sldMk cId="3226785901" sldId="276"/>
            <ac:spMk id="19" creationId="{FEB0B922-A6AE-4089-8B21-F3E1A77093DD}"/>
          </ac:spMkLst>
        </pc:spChg>
        <pc:spChg chg="del">
          <ac:chgData name="Cebuhar, Kathy K" userId="S::kathy.cebuhar@cuanschutz.edu::18109fbd-37fe-4ecc-bebd-104bae0ba3ce" providerId="AD" clId="Web-{E45D5EAF-91F7-4828-9B5D-678D14E81B92}" dt="2021-07-13T14:17:03.436" v="100"/>
          <ac:spMkLst>
            <pc:docMk/>
            <pc:sldMk cId="3226785901" sldId="276"/>
            <ac:spMk id="21" creationId="{C5EB7378-ADA3-4D6E-8E3A-09FAD1478FB4}"/>
          </ac:spMkLst>
        </pc:spChg>
        <pc:spChg chg="add">
          <ac:chgData name="Cebuhar, Kathy K" userId="S::kathy.cebuhar@cuanschutz.edu::18109fbd-37fe-4ecc-bebd-104bae0ba3ce" providerId="AD" clId="Web-{E45D5EAF-91F7-4828-9B5D-678D14E81B92}" dt="2021-07-13T14:17:03.436" v="100"/>
          <ac:spMkLst>
            <pc:docMk/>
            <pc:sldMk cId="3226785901" sldId="276"/>
            <ac:spMk id="26" creationId="{F35DB090-93B5-4581-8D71-BB3839684BFF}"/>
          </ac:spMkLst>
        </pc:spChg>
        <pc:spChg chg="add">
          <ac:chgData name="Cebuhar, Kathy K" userId="S::kathy.cebuhar@cuanschutz.edu::18109fbd-37fe-4ecc-bebd-104bae0ba3ce" providerId="AD" clId="Web-{E45D5EAF-91F7-4828-9B5D-678D14E81B92}" dt="2021-07-13T14:17:03.436" v="100"/>
          <ac:spMkLst>
            <pc:docMk/>
            <pc:sldMk cId="3226785901" sldId="276"/>
            <ac:spMk id="28" creationId="{A0DE92DF-4769-4DE9-93FD-EE31271850CA}"/>
          </ac:spMkLst>
        </pc:spChg>
        <pc:picChg chg="mod">
          <ac:chgData name="Cebuhar, Kathy K" userId="S::kathy.cebuhar@cuanschutz.edu::18109fbd-37fe-4ecc-bebd-104bae0ba3ce" providerId="AD" clId="Web-{E45D5EAF-91F7-4828-9B5D-678D14E81B92}" dt="2021-07-13T14:18:01.640" v="120" actId="1076"/>
          <ac:picMkLst>
            <pc:docMk/>
            <pc:sldMk cId="3226785901" sldId="276"/>
            <ac:picMk id="6" creationId="{00000000-0000-0000-0000-000000000000}"/>
          </ac:picMkLst>
        </pc:picChg>
        <pc:picChg chg="mod">
          <ac:chgData name="Cebuhar, Kathy K" userId="S::kathy.cebuhar@cuanschutz.edu::18109fbd-37fe-4ecc-bebd-104bae0ba3ce" providerId="AD" clId="Web-{E45D5EAF-91F7-4828-9B5D-678D14E81B92}" dt="2021-07-13T14:17:59.312" v="119" actId="1076"/>
          <ac:picMkLst>
            <pc:docMk/>
            <pc:sldMk cId="3226785901" sldId="276"/>
            <ac:picMk id="7" creationId="{33066406-66B7-4E21-AEE5-789730512555}"/>
          </ac:picMkLst>
        </pc:picChg>
      </pc:sldChg>
      <pc:sldChg chg="addSp delSp modSp">
        <pc:chgData name="Cebuhar, Kathy K" userId="S::kathy.cebuhar@cuanschutz.edu::18109fbd-37fe-4ecc-bebd-104bae0ba3ce" providerId="AD" clId="Web-{E45D5EAF-91F7-4828-9B5D-678D14E81B92}" dt="2021-07-13T14:16:51.889" v="99" actId="20577"/>
        <pc:sldMkLst>
          <pc:docMk/>
          <pc:sldMk cId="2243798891" sldId="277"/>
        </pc:sldMkLst>
        <pc:spChg chg="mod">
          <ac:chgData name="Cebuhar, Kathy K" userId="S::kathy.cebuhar@cuanschutz.edu::18109fbd-37fe-4ecc-bebd-104bae0ba3ce" providerId="AD" clId="Web-{E45D5EAF-91F7-4828-9B5D-678D14E81B92}" dt="2021-07-13T14:16:51.889" v="99" actId="20577"/>
          <ac:spMkLst>
            <pc:docMk/>
            <pc:sldMk cId="2243798891" sldId="277"/>
            <ac:spMk id="2" creationId="{00000000-0000-0000-0000-000000000000}"/>
          </ac:spMkLst>
        </pc:spChg>
        <pc:spChg chg="mod">
          <ac:chgData name="Cebuhar, Kathy K" userId="S::kathy.cebuhar@cuanschutz.edu::18109fbd-37fe-4ecc-bebd-104bae0ba3ce" providerId="AD" clId="Web-{E45D5EAF-91F7-4828-9B5D-678D14E81B92}" dt="2021-07-13T14:16:38.655" v="90"/>
          <ac:spMkLst>
            <pc:docMk/>
            <pc:sldMk cId="2243798891" sldId="277"/>
            <ac:spMk id="4" creationId="{00000000-0000-0000-0000-000000000000}"/>
          </ac:spMkLst>
        </pc:spChg>
        <pc:spChg chg="del">
          <ac:chgData name="Cebuhar, Kathy K" userId="S::kathy.cebuhar@cuanschutz.edu::18109fbd-37fe-4ecc-bebd-104bae0ba3ce" providerId="AD" clId="Web-{E45D5EAF-91F7-4828-9B5D-678D14E81B92}" dt="2021-07-13T14:16:38.655" v="90"/>
          <ac:spMkLst>
            <pc:docMk/>
            <pc:sldMk cId="2243798891" sldId="277"/>
            <ac:spMk id="16" creationId="{7CA0DAA6-33B8-4A25-810D-2F4D816FB40E}"/>
          </ac:spMkLst>
        </pc:spChg>
        <pc:spChg chg="add">
          <ac:chgData name="Cebuhar, Kathy K" userId="S::kathy.cebuhar@cuanschutz.edu::18109fbd-37fe-4ecc-bebd-104bae0ba3ce" providerId="AD" clId="Web-{E45D5EAF-91F7-4828-9B5D-678D14E81B92}" dt="2021-07-13T14:16:38.655" v="90"/>
          <ac:spMkLst>
            <pc:docMk/>
            <pc:sldMk cId="2243798891" sldId="277"/>
            <ac:spMk id="21" creationId="{129579E8-8FA2-4D2F-A8F9-7EF7C959431C}"/>
          </ac:spMkLst>
        </pc:spChg>
        <pc:grpChg chg="add">
          <ac:chgData name="Cebuhar, Kathy K" userId="S::kathy.cebuhar@cuanschutz.edu::18109fbd-37fe-4ecc-bebd-104bae0ba3ce" providerId="AD" clId="Web-{E45D5EAF-91F7-4828-9B5D-678D14E81B92}" dt="2021-07-13T14:16:38.655" v="90"/>
          <ac:grpSpMkLst>
            <pc:docMk/>
            <pc:sldMk cId="2243798891" sldId="277"/>
            <ac:grpSpMk id="23" creationId="{3FEB7750-5E3F-43E4-B0BB-6614A165F8F7}"/>
          </ac:grpSpMkLst>
        </pc:grpChg>
        <pc:picChg chg="mod">
          <ac:chgData name="Cebuhar, Kathy K" userId="S::kathy.cebuhar@cuanschutz.edu::18109fbd-37fe-4ecc-bebd-104bae0ba3ce" providerId="AD" clId="Web-{E45D5EAF-91F7-4828-9B5D-678D14E81B92}" dt="2021-07-13T14:16:38.655" v="90"/>
          <ac:picMkLst>
            <pc:docMk/>
            <pc:sldMk cId="2243798891" sldId="277"/>
            <ac:picMk id="5" creationId="{A9E3C269-6C38-46D4-8825-B5B0CBF00D0B}"/>
          </ac:picMkLst>
        </pc:picChg>
      </pc:sldChg>
      <pc:sldChg chg="addSp delSp modSp mod setClrOvrMap">
        <pc:chgData name="Cebuhar, Kathy K" userId="S::kathy.cebuhar@cuanschutz.edu::18109fbd-37fe-4ecc-bebd-104bae0ba3ce" providerId="AD" clId="Web-{E45D5EAF-91F7-4828-9B5D-678D14E81B92}" dt="2021-07-13T14:14:29.903" v="75" actId="20577"/>
        <pc:sldMkLst>
          <pc:docMk/>
          <pc:sldMk cId="1399165686" sldId="315"/>
        </pc:sldMkLst>
        <pc:spChg chg="mod">
          <ac:chgData name="Cebuhar, Kathy K" userId="S::kathy.cebuhar@cuanschutz.edu::18109fbd-37fe-4ecc-bebd-104bae0ba3ce" providerId="AD" clId="Web-{E45D5EAF-91F7-4828-9B5D-678D14E81B92}" dt="2021-07-13T14:14:14.950" v="69" actId="1076"/>
          <ac:spMkLst>
            <pc:docMk/>
            <pc:sldMk cId="1399165686" sldId="315"/>
            <ac:spMk id="2" creationId="{2B50C617-4510-462B-9A27-E7A2BF8CBC52}"/>
          </ac:spMkLst>
        </pc:spChg>
        <pc:spChg chg="mod">
          <ac:chgData name="Cebuhar, Kathy K" userId="S::kathy.cebuhar@cuanschutz.edu::18109fbd-37fe-4ecc-bebd-104bae0ba3ce" providerId="AD" clId="Web-{E45D5EAF-91F7-4828-9B5D-678D14E81B92}" dt="2021-07-13T14:14:29.903" v="75" actId="20577"/>
          <ac:spMkLst>
            <pc:docMk/>
            <pc:sldMk cId="1399165686" sldId="315"/>
            <ac:spMk id="3" creationId="{0D1D7E98-F85E-4DA0-8837-BF03B5CA13AB}"/>
          </ac:spMkLst>
        </pc:spChg>
        <pc:spChg chg="del">
          <ac:chgData name="Cebuhar, Kathy K" userId="S::kathy.cebuhar@cuanschutz.edu::18109fbd-37fe-4ecc-bebd-104bae0ba3ce" providerId="AD" clId="Web-{E45D5EAF-91F7-4828-9B5D-678D14E81B92}" dt="2021-07-13T14:13:40.012" v="59"/>
          <ac:spMkLst>
            <pc:docMk/>
            <pc:sldMk cId="1399165686" sldId="315"/>
            <ac:spMk id="12" creationId="{68A4132F-DEC6-4332-A00C-A11AD4519B6C}"/>
          </ac:spMkLst>
        </pc:spChg>
        <pc:spChg chg="del">
          <ac:chgData name="Cebuhar, Kathy K" userId="S::kathy.cebuhar@cuanschutz.edu::18109fbd-37fe-4ecc-bebd-104bae0ba3ce" providerId="AD" clId="Web-{E45D5EAF-91F7-4828-9B5D-678D14E81B92}" dt="2021-07-13T14:13:40.012" v="59"/>
          <ac:spMkLst>
            <pc:docMk/>
            <pc:sldMk cId="1399165686" sldId="315"/>
            <ac:spMk id="14" creationId="{64965EAE-E41A-435F-B993-07E824B6C977}"/>
          </ac:spMkLst>
        </pc:spChg>
        <pc:spChg chg="del">
          <ac:chgData name="Cebuhar, Kathy K" userId="S::kathy.cebuhar@cuanschutz.edu::18109fbd-37fe-4ecc-bebd-104bae0ba3ce" providerId="AD" clId="Web-{E45D5EAF-91F7-4828-9B5D-678D14E81B92}" dt="2021-07-13T14:13:40.012" v="59"/>
          <ac:spMkLst>
            <pc:docMk/>
            <pc:sldMk cId="1399165686" sldId="315"/>
            <ac:spMk id="16" creationId="{152F8994-E6D4-4311-9548-C3607BC43645}"/>
          </ac:spMkLst>
        </pc:spChg>
        <pc:spChg chg="add">
          <ac:chgData name="Cebuhar, Kathy K" userId="S::kathy.cebuhar@cuanschutz.edu::18109fbd-37fe-4ecc-bebd-104bae0ba3ce" providerId="AD" clId="Web-{E45D5EAF-91F7-4828-9B5D-678D14E81B92}" dt="2021-07-13T14:13:40.012" v="59"/>
          <ac:spMkLst>
            <pc:docMk/>
            <pc:sldMk cId="1399165686" sldId="315"/>
            <ac:spMk id="21" creationId="{5E39A796-BE83-48B1-B33F-35C4A32AAB57}"/>
          </ac:spMkLst>
        </pc:spChg>
        <pc:spChg chg="add">
          <ac:chgData name="Cebuhar, Kathy K" userId="S::kathy.cebuhar@cuanschutz.edu::18109fbd-37fe-4ecc-bebd-104bae0ba3ce" providerId="AD" clId="Web-{E45D5EAF-91F7-4828-9B5D-678D14E81B92}" dt="2021-07-13T14:13:40.012" v="59"/>
          <ac:spMkLst>
            <pc:docMk/>
            <pc:sldMk cId="1399165686" sldId="315"/>
            <ac:spMk id="23" creationId="{72F84B47-E267-4194-8194-831DB7B5547F}"/>
          </ac:spMkLst>
        </pc:spChg>
        <pc:picChg chg="mod ord">
          <ac:chgData name="Cebuhar, Kathy K" userId="S::kathy.cebuhar@cuanschutz.edu::18109fbd-37fe-4ecc-bebd-104bae0ba3ce" providerId="AD" clId="Web-{E45D5EAF-91F7-4828-9B5D-678D14E81B92}" dt="2021-07-13T14:13:40.012" v="59"/>
          <ac:picMkLst>
            <pc:docMk/>
            <pc:sldMk cId="1399165686" sldId="315"/>
            <ac:picMk id="4" creationId="{BD2320F7-81CD-4313-B6B6-FE714BC012B0}"/>
          </ac:picMkLst>
        </pc:picChg>
      </pc:sldChg>
      <pc:sldChg chg="addSp delSp modSp">
        <pc:chgData name="Cebuhar, Kathy K" userId="S::kathy.cebuhar@cuanschutz.edu::18109fbd-37fe-4ecc-bebd-104bae0ba3ce" providerId="AD" clId="Web-{E45D5EAF-91F7-4828-9B5D-678D14E81B92}" dt="2021-07-13T14:13:30.403" v="58" actId="1076"/>
        <pc:sldMkLst>
          <pc:docMk/>
          <pc:sldMk cId="1604920167" sldId="321"/>
        </pc:sldMkLst>
        <pc:spChg chg="mod">
          <ac:chgData name="Cebuhar, Kathy K" userId="S::kathy.cebuhar@cuanschutz.edu::18109fbd-37fe-4ecc-bebd-104bae0ba3ce" providerId="AD" clId="Web-{E45D5EAF-91F7-4828-9B5D-678D14E81B92}" dt="2021-07-13T14:13:17.309" v="55"/>
          <ac:spMkLst>
            <pc:docMk/>
            <pc:sldMk cId="1604920167" sldId="321"/>
            <ac:spMk id="2" creationId="{AD0E6CCD-1A91-483F-86CA-E0F99EE6C585}"/>
          </ac:spMkLst>
        </pc:spChg>
        <pc:spChg chg="add del">
          <ac:chgData name="Cebuhar, Kathy K" userId="S::kathy.cebuhar@cuanschutz.edu::18109fbd-37fe-4ecc-bebd-104bae0ba3ce" providerId="AD" clId="Web-{E45D5EAF-91F7-4828-9B5D-678D14E81B92}" dt="2021-07-13T14:13:17.309" v="55"/>
          <ac:spMkLst>
            <pc:docMk/>
            <pc:sldMk cId="1604920167" sldId="321"/>
            <ac:spMk id="17" creationId="{5A0118C5-4F8D-4CF4-BADD-53FEACC6C42A}"/>
          </ac:spMkLst>
        </pc:spChg>
        <pc:spChg chg="add">
          <ac:chgData name="Cebuhar, Kathy K" userId="S::kathy.cebuhar@cuanschutz.edu::18109fbd-37fe-4ecc-bebd-104bae0ba3ce" providerId="AD" clId="Web-{E45D5EAF-91F7-4828-9B5D-678D14E81B92}" dt="2021-07-13T14:13:17.309" v="55"/>
          <ac:spMkLst>
            <pc:docMk/>
            <pc:sldMk cId="1604920167" sldId="321"/>
            <ac:spMk id="30" creationId="{D12DDE76-C203-4047-9998-63900085B5E8}"/>
          </ac:spMkLst>
        </pc:spChg>
        <pc:spChg chg="add del">
          <ac:chgData name="Cebuhar, Kathy K" userId="S::kathy.cebuhar@cuanschutz.edu::18109fbd-37fe-4ecc-bebd-104bae0ba3ce" providerId="AD" clId="Web-{E45D5EAF-91F7-4828-9B5D-678D14E81B92}" dt="2021-07-13T14:13:17.293" v="54"/>
          <ac:spMkLst>
            <pc:docMk/>
            <pc:sldMk cId="1604920167" sldId="321"/>
            <ac:spMk id="33" creationId="{D4771268-CB57-404A-9271-370EB28F6090}"/>
          </ac:spMkLst>
        </pc:spChg>
        <pc:grpChg chg="add del">
          <ac:chgData name="Cebuhar, Kathy K" userId="S::kathy.cebuhar@cuanschutz.edu::18109fbd-37fe-4ecc-bebd-104bae0ba3ce" providerId="AD" clId="Web-{E45D5EAF-91F7-4828-9B5D-678D14E81B92}" dt="2021-07-13T14:13:17.309" v="55"/>
          <ac:grpSpMkLst>
            <pc:docMk/>
            <pc:sldMk cId="1604920167" sldId="321"/>
            <ac:grpSpMk id="19" creationId="{B894EFA8-F425-4D19-A94B-445388B31E20}"/>
          </ac:grpSpMkLst>
        </pc:grpChg>
        <pc:grpChg chg="add del">
          <ac:chgData name="Cebuhar, Kathy K" userId="S::kathy.cebuhar@cuanschutz.edu::18109fbd-37fe-4ecc-bebd-104bae0ba3ce" providerId="AD" clId="Web-{E45D5EAF-91F7-4828-9B5D-678D14E81B92}" dt="2021-07-13T14:13:17.309" v="55"/>
          <ac:grpSpMkLst>
            <pc:docMk/>
            <pc:sldMk cId="1604920167" sldId="321"/>
            <ac:grpSpMk id="23" creationId="{582A903B-6B78-4F0A-B7C9-3D80499020B8}"/>
          </ac:grpSpMkLst>
        </pc:grpChg>
        <pc:picChg chg="mod">
          <ac:chgData name="Cebuhar, Kathy K" userId="S::kathy.cebuhar@cuanschutz.edu::18109fbd-37fe-4ecc-bebd-104bae0ba3ce" providerId="AD" clId="Web-{E45D5EAF-91F7-4828-9B5D-678D14E81B92}" dt="2021-07-13T14:13:30.403" v="58" actId="1076"/>
          <ac:picMkLst>
            <pc:docMk/>
            <pc:sldMk cId="1604920167" sldId="321"/>
            <ac:picMk id="10" creationId="{8E198B23-6B12-41E4-A617-9FAB4A034039}"/>
          </ac:picMkLst>
        </pc:picChg>
      </pc:sldChg>
      <pc:sldChg chg="addSp delSp modSp delCm">
        <pc:chgData name="Cebuhar, Kathy K" userId="S::kathy.cebuhar@cuanschutz.edu::18109fbd-37fe-4ecc-bebd-104bae0ba3ce" providerId="AD" clId="Web-{E45D5EAF-91F7-4828-9B5D-678D14E81B92}" dt="2021-07-13T14:16:24.155" v="89" actId="1076"/>
        <pc:sldMkLst>
          <pc:docMk/>
          <pc:sldMk cId="3580922675" sldId="464"/>
        </pc:sldMkLst>
        <pc:spChg chg="mod">
          <ac:chgData name="Cebuhar, Kathy K" userId="S::kathy.cebuhar@cuanschutz.edu::18109fbd-37fe-4ecc-bebd-104bae0ba3ce" providerId="AD" clId="Web-{E45D5EAF-91F7-4828-9B5D-678D14E81B92}" dt="2021-07-13T14:16:18.779" v="88" actId="1076"/>
          <ac:spMkLst>
            <pc:docMk/>
            <pc:sldMk cId="3580922675" sldId="464"/>
            <ac:spMk id="2" creationId="{00000000-0000-0000-0000-000000000000}"/>
          </ac:spMkLst>
        </pc:spChg>
        <pc:spChg chg="mod ord">
          <ac:chgData name="Cebuhar, Kathy K" userId="S::kathy.cebuhar@cuanschutz.edu::18109fbd-37fe-4ecc-bebd-104bae0ba3ce" providerId="AD" clId="Web-{E45D5EAF-91F7-4828-9B5D-678D14E81B92}" dt="2021-07-13T14:16:24.155" v="89" actId="1076"/>
          <ac:spMkLst>
            <pc:docMk/>
            <pc:sldMk cId="3580922675" sldId="464"/>
            <ac:spMk id="3" creationId="{00000000-0000-0000-0000-000000000000}"/>
          </ac:spMkLst>
        </pc:spChg>
        <pc:spChg chg="mod">
          <ac:chgData name="Cebuhar, Kathy K" userId="S::kathy.cebuhar@cuanschutz.edu::18109fbd-37fe-4ecc-bebd-104bae0ba3ce" providerId="AD" clId="Web-{E45D5EAF-91F7-4828-9B5D-678D14E81B92}" dt="2021-07-13T14:15:42.263" v="77"/>
          <ac:spMkLst>
            <pc:docMk/>
            <pc:sldMk cId="3580922675" sldId="464"/>
            <ac:spMk id="4" creationId="{00000000-0000-0000-0000-000000000000}"/>
          </ac:spMkLst>
        </pc:spChg>
        <pc:spChg chg="del">
          <ac:chgData name="Cebuhar, Kathy K" userId="S::kathy.cebuhar@cuanschutz.edu::18109fbd-37fe-4ecc-bebd-104bae0ba3ce" providerId="AD" clId="Web-{E45D5EAF-91F7-4828-9B5D-678D14E81B92}" dt="2021-07-13T14:15:42.263" v="77"/>
          <ac:spMkLst>
            <pc:docMk/>
            <pc:sldMk cId="3580922675" sldId="464"/>
            <ac:spMk id="12" creationId="{33CD251C-A887-4D2F-925B-FC097198538B}"/>
          </ac:spMkLst>
        </pc:spChg>
        <pc:spChg chg="del">
          <ac:chgData name="Cebuhar, Kathy K" userId="S::kathy.cebuhar@cuanschutz.edu::18109fbd-37fe-4ecc-bebd-104bae0ba3ce" providerId="AD" clId="Web-{E45D5EAF-91F7-4828-9B5D-678D14E81B92}" dt="2021-07-13T14:15:42.263" v="77"/>
          <ac:spMkLst>
            <pc:docMk/>
            <pc:sldMk cId="3580922675" sldId="464"/>
            <ac:spMk id="14" creationId="{3B2069EE-A08E-44F0-B3F9-3CF8CC2DCAD5}"/>
          </ac:spMkLst>
        </pc:spChg>
        <pc:spChg chg="add">
          <ac:chgData name="Cebuhar, Kathy K" userId="S::kathy.cebuhar@cuanschutz.edu::18109fbd-37fe-4ecc-bebd-104bae0ba3ce" providerId="AD" clId="Web-{E45D5EAF-91F7-4828-9B5D-678D14E81B92}" dt="2021-07-13T14:15:42.263" v="77"/>
          <ac:spMkLst>
            <pc:docMk/>
            <pc:sldMk cId="3580922675" sldId="464"/>
            <ac:spMk id="23" creationId="{BF0F4E97-E194-4493-885A-6C7C34A446DB}"/>
          </ac:spMkLst>
        </pc:spChg>
        <pc:spChg chg="add">
          <ac:chgData name="Cebuhar, Kathy K" userId="S::kathy.cebuhar@cuanschutz.edu::18109fbd-37fe-4ecc-bebd-104bae0ba3ce" providerId="AD" clId="Web-{E45D5EAF-91F7-4828-9B5D-678D14E81B92}" dt="2021-07-13T14:15:42.263" v="77"/>
          <ac:spMkLst>
            <pc:docMk/>
            <pc:sldMk cId="3580922675" sldId="464"/>
            <ac:spMk id="25" creationId="{9CF7FE1C-8BC5-4B0C-A2BC-93AB72C90FDD}"/>
          </ac:spMkLst>
        </pc:spChg>
        <pc:grpChg chg="del">
          <ac:chgData name="Cebuhar, Kathy K" userId="S::kathy.cebuhar@cuanschutz.edu::18109fbd-37fe-4ecc-bebd-104bae0ba3ce" providerId="AD" clId="Web-{E45D5EAF-91F7-4828-9B5D-678D14E81B92}" dt="2021-07-13T14:15:42.263" v="77"/>
          <ac:grpSpMkLst>
            <pc:docMk/>
            <pc:sldMk cId="3580922675" sldId="464"/>
            <ac:grpSpMk id="16" creationId="{9C6E8597-0CCE-4A8A-9326-AA52691A1C81}"/>
          </ac:grpSpMkLst>
        </pc:grpChg>
        <pc:picChg chg="mod">
          <ac:chgData name="Cebuhar, Kathy K" userId="S::kathy.cebuhar@cuanschutz.edu::18109fbd-37fe-4ecc-bebd-104bae0ba3ce" providerId="AD" clId="Web-{E45D5EAF-91F7-4828-9B5D-678D14E81B92}" dt="2021-07-13T14:16:07.342" v="85" actId="1076"/>
          <ac:picMkLst>
            <pc:docMk/>
            <pc:sldMk cId="3580922675" sldId="464"/>
            <ac:picMk id="6" creationId="{00000000-0000-0000-0000-000000000000}"/>
          </ac:picMkLst>
        </pc:picChg>
        <pc:picChg chg="mod">
          <ac:chgData name="Cebuhar, Kathy K" userId="S::kathy.cebuhar@cuanschutz.edu::18109fbd-37fe-4ecc-bebd-104bae0ba3ce" providerId="AD" clId="Web-{E45D5EAF-91F7-4828-9B5D-678D14E81B92}" dt="2021-07-13T14:15:42.263" v="77"/>
          <ac:picMkLst>
            <pc:docMk/>
            <pc:sldMk cId="3580922675" sldId="464"/>
            <ac:picMk id="7" creationId="{43F9F4BE-58C6-401E-A75C-6DACC9B1BB8E}"/>
          </ac:picMkLst>
        </pc:picChg>
      </pc:sldChg>
    </pc:docChg>
  </pc:docChgLst>
  <pc:docChgLst>
    <pc:chgData name="Cebuhar, Kathy K" userId="S::kathy.cebuhar@cuanschutz.edu::18109fbd-37fe-4ecc-bebd-104bae0ba3ce" providerId="AD" clId="Web-{7F1F6D77-D19F-49E3-B6DD-0E0C994562EC}"/>
    <pc:docChg chg="modSld">
      <pc:chgData name="Cebuhar, Kathy K" userId="S::kathy.cebuhar@cuanschutz.edu::18109fbd-37fe-4ecc-bebd-104bae0ba3ce" providerId="AD" clId="Web-{7F1F6D77-D19F-49E3-B6DD-0E0C994562EC}" dt="2021-07-13T14:05:29.408" v="20"/>
      <pc:docMkLst>
        <pc:docMk/>
      </pc:docMkLst>
      <pc:sldChg chg="modSp">
        <pc:chgData name="Cebuhar, Kathy K" userId="S::kathy.cebuhar@cuanschutz.edu::18109fbd-37fe-4ecc-bebd-104bae0ba3ce" providerId="AD" clId="Web-{7F1F6D77-D19F-49E3-B6DD-0E0C994562EC}" dt="2021-07-13T14:05:04.485" v="17" actId="20577"/>
        <pc:sldMkLst>
          <pc:docMk/>
          <pc:sldMk cId="2846174853" sldId="257"/>
        </pc:sldMkLst>
        <pc:spChg chg="mod">
          <ac:chgData name="Cebuhar, Kathy K" userId="S::kathy.cebuhar@cuanschutz.edu::18109fbd-37fe-4ecc-bebd-104bae0ba3ce" providerId="AD" clId="Web-{7F1F6D77-D19F-49E3-B6DD-0E0C994562EC}" dt="2021-07-13T14:05:04.485" v="17" actId="20577"/>
          <ac:spMkLst>
            <pc:docMk/>
            <pc:sldMk cId="2846174853" sldId="257"/>
            <ac:spMk id="3" creationId="{E5E0A935-84DA-459C-9B4F-209B02E7CBCF}"/>
          </ac:spMkLst>
        </pc:spChg>
      </pc:sldChg>
      <pc:sldChg chg="modNotes">
        <pc:chgData name="Cebuhar, Kathy K" userId="S::kathy.cebuhar@cuanschutz.edu::18109fbd-37fe-4ecc-bebd-104bae0ba3ce" providerId="AD" clId="Web-{7F1F6D77-D19F-49E3-B6DD-0E0C994562EC}" dt="2021-07-13T14:05:26.439" v="19"/>
        <pc:sldMkLst>
          <pc:docMk/>
          <pc:sldMk cId="3226785901" sldId="276"/>
        </pc:sldMkLst>
      </pc:sldChg>
      <pc:sldChg chg="modNotes">
        <pc:chgData name="Cebuhar, Kathy K" userId="S::kathy.cebuhar@cuanschutz.edu::18109fbd-37fe-4ecc-bebd-104bae0ba3ce" providerId="AD" clId="Web-{7F1F6D77-D19F-49E3-B6DD-0E0C994562EC}" dt="2021-07-13T14:05:21.251" v="18"/>
        <pc:sldMkLst>
          <pc:docMk/>
          <pc:sldMk cId="2243798891" sldId="277"/>
        </pc:sldMkLst>
      </pc:sldChg>
      <pc:sldChg chg="modNotes">
        <pc:chgData name="Cebuhar, Kathy K" userId="S::kathy.cebuhar@cuanschutz.edu::18109fbd-37fe-4ecc-bebd-104bae0ba3ce" providerId="AD" clId="Web-{7F1F6D77-D19F-49E3-B6DD-0E0C994562EC}" dt="2021-07-13T14:05:29.408" v="20"/>
        <pc:sldMkLst>
          <pc:docMk/>
          <pc:sldMk cId="2732830644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E3AF9-4C4B-47D6-9161-B7E1AC9D9B7D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E3E54-3F2D-480A-AF88-F8D5E430E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6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E3E54-3F2D-480A-AF88-F8D5E430EA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31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E3E54-3F2D-480A-AF88-F8D5E430EA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27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Steph – will share screen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E3E54-3F2D-480A-AF88-F8D5E430EA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Andrew?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F90FF-5838-42B7-83C4-0E6D5CBD3E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78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Andrew?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F90FF-5838-42B7-83C4-0E6D5CBD3E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6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Kathy?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E3E54-3F2D-480A-AF88-F8D5E430EA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75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Kathy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E3E54-3F2D-480A-AF88-F8D5E430EA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01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E3E54-3F2D-480A-AF88-F8D5E430EA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6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Kathy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D9391-7A5C-43F7-85D5-6AD5D825BB0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873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5DA1A-40A4-4E53-8E7D-75B358CF4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CD89F4-F549-441D-B282-185DE60D7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42CD9-C4BB-4C81-8A59-B24D446CF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8476-500C-4D24-83D9-E7B49FCA4AF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03251-8F54-49BC-AD41-D82F91BB4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8FF55-5870-4936-A5CD-AA92904A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ADCF-B478-4BB1-9C9E-1279316C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3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1E0E7-5FBB-4869-8CF9-D650C68F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7A2E2-1AFF-4699-A8CA-A4DCC5DFA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4E494-9401-459A-AF83-203C9C9D6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8476-500C-4D24-83D9-E7B49FCA4AF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85DB1-394E-49AA-9D44-489605B4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7229E-85C3-48D6-BC7D-671117FA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ADCF-B478-4BB1-9C9E-1279316C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68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5D26DC-A017-4A2D-AF44-31BB783F62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43FD2-7EE7-4587-9C86-92A245B56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7B50F-1B40-404C-97D8-EB4AFF452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8476-500C-4D24-83D9-E7B49FCA4AF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A0B06-4715-40D5-81E2-B1F654E03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18758-A50E-46ED-B60C-52A4A57D4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ADCF-B478-4BB1-9C9E-1279316C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5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5F4E6-E20C-48DE-822B-3743F57F9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FFEED-46E0-482C-ACE8-67758B7D8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CD173-77F9-4E56-BD3A-A99EB7D84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8476-500C-4D24-83D9-E7B49FCA4AF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B06A9-F559-404A-BA15-BDE442B1D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24E51-3A57-4295-8318-B72CDBC4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ADCF-B478-4BB1-9C9E-1279316C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9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32497-E435-4C03-9F70-EC47A1ED8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71C32-0A07-4133-9F30-8EF1E7BD2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6E90F-57A9-46C3-BBC3-3B43C38C6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8476-500C-4D24-83D9-E7B49FCA4AF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B2CBD-94CF-4DBE-9E9C-911BA5CF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CA932-D913-4369-B3E0-3EE5463F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ADCF-B478-4BB1-9C9E-1279316C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1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642C7-8E15-4CC9-8915-18A603F68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4FF27-38B5-4342-AF92-104D7042B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C2F5BC-2B56-494C-9096-552E92A7B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623238-DBD4-4EBD-926E-55C66187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8476-500C-4D24-83D9-E7B49FCA4AF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313A5-37A5-4F8A-B4FC-ACF6BD8B8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1AEC9-D70D-4DEC-BE26-72F0705B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ADCF-B478-4BB1-9C9E-1279316C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4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FC59-2D1A-4E8F-9F7A-72E90B7DB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BD3FB-11E8-4DB2-BFB6-423B84702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9D291-9707-4EA5-87A5-A49C42FA4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5C52D2-8AF2-44D0-B8F8-A1CFE2F938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44DC4-8AA1-47F7-B987-C4530A72B2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206076-789A-47A8-8308-7492941B0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8476-500C-4D24-83D9-E7B49FCA4AF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231F82-C9F3-43BB-9C1D-C922673EE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9E56B0-6018-439C-90F1-5090BC026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ADCF-B478-4BB1-9C9E-1279316C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6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CC420-5360-42CC-AF6E-F829804E8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4C8999-BF53-47BB-BA4F-9D6A0DD02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8476-500C-4D24-83D9-E7B49FCA4AF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58D4E6-FDA4-476A-ABBD-444C665E4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A03FE3-45C7-4373-84AE-819B3E1A6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ADCF-B478-4BB1-9C9E-1279316C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78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8C96D-23DD-4A7C-9B7C-043807A21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8476-500C-4D24-83D9-E7B49FCA4AF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F9259A-81C8-4271-97DF-A51ADF514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C3F42-F51B-448B-A243-84BB53680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ADCF-B478-4BB1-9C9E-1279316C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74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50A69-31E5-4FAB-9FAE-046659BF9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50C16-CDDB-465D-8F1F-A19710002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9B4E0-692E-4B84-81D1-D577B68FD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D77F1-32C3-4243-B5A2-9B3149A6E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8476-500C-4D24-83D9-E7B49FCA4AF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CF806-93C3-4298-9BF8-D53C38712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05596-9188-44D4-A93C-473A0089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ADCF-B478-4BB1-9C9E-1279316C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65BD8-F003-4CE0-A333-3592761B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763B19-65A7-4E08-9C74-6E2282956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3B94-5EA9-4648-A47E-C02C73E03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756441-F39F-4540-BCC8-6B0280B99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8476-500C-4D24-83D9-E7B49FCA4AF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DFAF0-0501-454B-8CF9-A4FB09C7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E6C65-6FCC-4762-90F9-E3F171B42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BADCF-B478-4BB1-9C9E-1279316C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04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76C8FA-5B6C-415B-9962-0F0FF1560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FB1E0-5627-43D3-B186-E84425206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2453D-19BA-4E26-8DFB-DDAFB8051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28476-500C-4D24-83D9-E7B49FCA4AFA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4793F-FF19-42C4-A494-7070C0A15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BA8AB-60F8-45DA-AF55-FA6ED7D32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BADCF-B478-4BB1-9C9E-1279316C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1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Big_wave_surfi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plit.practiceinnovationco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practiceinnovationco.org/" TargetMode="External"/><Relationship Id="rId7" Type="http://schemas.openxmlformats.org/officeDocument/2006/relationships/hyperlink" Target="https://qpp.cms.gov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acticeinnovationco.org/covid-19/" TargetMode="External"/><Relationship Id="rId5" Type="http://schemas.openxmlformats.org/officeDocument/2006/relationships/hyperlink" Target="https://www.practiceinnovationco.org/isp/" TargetMode="External"/><Relationship Id="rId4" Type="http://schemas.openxmlformats.org/officeDocument/2006/relationships/hyperlink" Target="http://www.practiceinnovationco.org/events/" TargetMode="External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Bonnie.Jortberg@ucdenver.edu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7.jpeg"/><Relationship Id="rId7" Type="http://schemas.openxmlformats.org/officeDocument/2006/relationships/hyperlink" Target="mailto:Andrew.Bienstock@ucdenver.edu" TargetMode="External"/><Relationship Id="rId12" Type="http://schemas.openxmlformats.org/officeDocument/2006/relationships/hyperlink" Target="https://practiceinnovationco.co1.qualtrics.com/jfe/form/SV_6FjCnkmAo921th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Kathy.Cebuhar@cuanschutz.edu" TargetMode="External"/><Relationship Id="rId11" Type="http://schemas.openxmlformats.org/officeDocument/2006/relationships/hyperlink" Target="mailto:Pam@healthcareconsultinginc.com" TargetMode="External"/><Relationship Id="rId5" Type="http://schemas.openxmlformats.org/officeDocument/2006/relationships/hyperlink" Target="mailto:Jennifer.Halfacre@cuanschutz.edu" TargetMode="External"/><Relationship Id="rId10" Type="http://schemas.openxmlformats.org/officeDocument/2006/relationships/hyperlink" Target="mailto:Kristin.Crispe@ucdenver.edu" TargetMode="External"/><Relationship Id="rId4" Type="http://schemas.openxmlformats.org/officeDocument/2006/relationships/hyperlink" Target="mailto:Stephanie.Kirchner@ucdenver.edu" TargetMode="External"/><Relationship Id="rId9" Type="http://schemas.openxmlformats.org/officeDocument/2006/relationships/hyperlink" Target="mailto:Robyn.Wearner@ucdenver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99DD84E-C7FC-49E0-B1AD-B087FA0D2C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1282" t="22521" r="78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98FF1-E7DF-49FF-8B29-914E27B0B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6600" b="1">
                <a:latin typeface="Barlow Condensed Black"/>
              </a:rPr>
              <a:t>ISP Touchbase: Catching the ISP Wave #4</a:t>
            </a:r>
            <a:endParaRPr lang="en-US" sz="6600" b="1">
              <a:latin typeface="Barlow Condensed Black" panose="00000A06000000000000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139378-2D87-4D9F-9E97-7F19E32E5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b="1">
                <a:latin typeface="Barlow Condensed Black" panose="00000A06000000000000" pitchFamily="2" charset="0"/>
              </a:rPr>
              <a:t>07.14.2021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83354E-DCFD-4666-A2C7-972622BF1318}"/>
              </a:ext>
            </a:extLst>
          </p:cNvPr>
          <p:cNvSpPr txBox="1"/>
          <p:nvPr/>
        </p:nvSpPr>
        <p:spPr>
          <a:xfrm>
            <a:off x="9870532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634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Empty speech bubbles">
            <a:extLst>
              <a:ext uri="{FF2B5EF4-FFF2-40B4-BE49-F238E27FC236}">
                <a16:creationId xmlns:a16="http://schemas.microsoft.com/office/drawing/2014/main" id="{3F86C104-667A-489A-9B65-3378A7D21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52" r="9091" b="111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0A935-84DA-459C-9B4F-209B02E7C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477449"/>
            <a:ext cx="6620505" cy="629963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rtl="0" fontAlgn="base">
              <a:buNone/>
            </a:pPr>
            <a:r>
              <a:rPr lang="en-US" sz="2400" b="1" i="0" u="none" strike="noStrike" dirty="0">
                <a:effectLst/>
                <a:latin typeface="Calibri"/>
                <a:cs typeface="Calibri"/>
              </a:rPr>
              <a:t>Call Instructions:</a:t>
            </a:r>
            <a:r>
              <a:rPr lang="en-US" sz="2400" b="0" i="0" u="none" strike="noStrike" dirty="0">
                <a:effectLst/>
                <a:latin typeface="Calibri"/>
                <a:cs typeface="Calibri"/>
              </a:rPr>
              <a:t>​</a:t>
            </a:r>
            <a:r>
              <a:rPr lang="en-US" sz="2400" b="0" i="0" dirty="0">
                <a:effectLst/>
                <a:latin typeface="Calibri"/>
                <a:cs typeface="Calibri"/>
              </a:rPr>
              <a:t>​</a:t>
            </a:r>
            <a:endParaRPr lang="en-US" sz="2400" b="0" i="0">
              <a:effectLst/>
              <a:latin typeface="Segoe UI"/>
              <a:cs typeface="Segoe UI"/>
            </a:endParaRPr>
          </a:p>
          <a:p>
            <a:pPr marL="0" indent="0" rtl="0" fontAlgn="base">
              <a:buNone/>
            </a:pPr>
            <a:r>
              <a:rPr lang="en-US" sz="2400" b="1" i="1" u="none" strike="noStrike" dirty="0">
                <a:effectLst/>
                <a:latin typeface="Calibri"/>
                <a:cs typeface="Calibri"/>
              </a:rPr>
              <a:t>Please </a:t>
            </a:r>
            <a:r>
              <a:rPr lang="en-US" sz="2400" b="0" i="0" u="none" strike="noStrike" dirty="0">
                <a:effectLst/>
                <a:latin typeface="Calibri"/>
                <a:cs typeface="Calibri"/>
              </a:rPr>
              <a:t>​</a:t>
            </a:r>
            <a:r>
              <a:rPr lang="en-US" sz="2400" b="0" i="0" dirty="0">
                <a:effectLst/>
                <a:latin typeface="Calibri"/>
                <a:cs typeface="Calibri"/>
              </a:rPr>
              <a:t>​</a:t>
            </a:r>
            <a:endParaRPr lang="en-US" sz="2400" b="0" i="0">
              <a:effectLst/>
              <a:latin typeface="Segoe UI"/>
              <a:cs typeface="Segoe UI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effectLst/>
                <a:latin typeface="Calibri"/>
                <a:cs typeface="Calibri"/>
              </a:rPr>
              <a:t>Mute your phone, microphone, and speakers on your computer/device</a:t>
            </a:r>
            <a:r>
              <a:rPr lang="en-US" sz="2400" b="0" i="0" u="none" strike="noStrike" dirty="0">
                <a:effectLst/>
                <a:latin typeface="Calibri"/>
                <a:cs typeface="Calibri"/>
              </a:rPr>
              <a:t>​</a:t>
            </a:r>
            <a:r>
              <a:rPr lang="en-US" sz="2400" b="0" i="0" dirty="0">
                <a:effectLst/>
                <a:latin typeface="Calibri"/>
                <a:cs typeface="Calibri"/>
              </a:rPr>
              <a:t>​</a:t>
            </a:r>
            <a:endParaRPr lang="en-US" sz="2400" b="0" i="0">
              <a:effectLst/>
              <a:latin typeface="Arial"/>
              <a:cs typeface="Arial"/>
            </a:endParaRPr>
          </a:p>
          <a:p>
            <a:pPr fontAlgn="base"/>
            <a:r>
              <a:rPr lang="en-US" sz="2400" b="1" i="1" u="none" strike="noStrike" dirty="0">
                <a:effectLst/>
                <a:latin typeface="Calibri"/>
                <a:cs typeface="Calibri"/>
              </a:rPr>
              <a:t>Enter your name/</a:t>
            </a:r>
            <a:r>
              <a:rPr lang="en-US" sz="2400" b="1" i="1" dirty="0">
                <a:latin typeface="Calibri"/>
                <a:cs typeface="Calibri"/>
              </a:rPr>
              <a:t>preferred pronouns and organization</a:t>
            </a:r>
            <a:r>
              <a:rPr lang="en-US" sz="2400" b="1" i="1" u="none" strike="noStrike" dirty="0">
                <a:effectLst/>
                <a:latin typeface="Calibri"/>
                <a:cs typeface="Calibri"/>
              </a:rPr>
              <a:t> in the chat box feature</a:t>
            </a:r>
            <a:r>
              <a:rPr lang="en-US" sz="2400" b="1" i="1" dirty="0">
                <a:latin typeface="Calibri"/>
                <a:cs typeface="Calibri"/>
              </a:rPr>
              <a:t> </a:t>
            </a:r>
            <a:endParaRPr lang="en-US" sz="2400" b="0" i="0">
              <a:effectLst/>
              <a:latin typeface="Calibri"/>
              <a:cs typeface="Calibri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b="1" i="1" u="none" strike="noStrike" dirty="0">
                <a:effectLst/>
                <a:latin typeface="Calibri"/>
                <a:cs typeface="Calibri"/>
              </a:rPr>
              <a:t>We encourage active participation via Chat or audio</a:t>
            </a:r>
            <a:r>
              <a:rPr lang="en-US" sz="2400" b="0" i="0" u="none" strike="noStrike" dirty="0">
                <a:effectLst/>
                <a:latin typeface="Calibri"/>
                <a:cs typeface="Calibri"/>
              </a:rPr>
              <a:t>​</a:t>
            </a:r>
            <a:r>
              <a:rPr lang="en-US" sz="2400" b="0" i="0" dirty="0">
                <a:effectLst/>
                <a:latin typeface="Calibri"/>
                <a:cs typeface="Calibri"/>
              </a:rPr>
              <a:t>​</a:t>
            </a:r>
            <a:endParaRPr lang="en-US" sz="2400" b="0" i="0">
              <a:effectLst/>
              <a:latin typeface="Arial"/>
              <a:cs typeface="Arial"/>
            </a:endParaRPr>
          </a:p>
          <a:p>
            <a:pPr lvl="1" fontAlgn="base"/>
            <a:r>
              <a:rPr lang="en-US" b="1" i="0" u="none" strike="noStrike" dirty="0">
                <a:effectLst/>
                <a:latin typeface="Calibri"/>
                <a:cs typeface="Calibri"/>
              </a:rPr>
              <a:t>Submit questions via the chat box feature</a:t>
            </a:r>
            <a:r>
              <a:rPr lang="en-US" b="0" i="0" u="none" strike="noStrike" dirty="0">
                <a:effectLst/>
                <a:latin typeface="Calibri"/>
                <a:cs typeface="Calibri"/>
              </a:rPr>
              <a:t>​</a:t>
            </a:r>
            <a:r>
              <a:rPr lang="en-US" b="0" i="0" dirty="0">
                <a:effectLst/>
                <a:latin typeface="Calibri"/>
                <a:cs typeface="Calibri"/>
              </a:rPr>
              <a:t>​</a:t>
            </a:r>
            <a:endParaRPr lang="en-US" b="0" i="0">
              <a:effectLst/>
              <a:latin typeface="Arial"/>
              <a:cs typeface="Arial"/>
            </a:endParaRPr>
          </a:p>
          <a:p>
            <a:pPr lvl="2" fontAlgn="base"/>
            <a:r>
              <a:rPr lang="en-US" sz="2400" b="1" i="1" u="none" strike="noStrike" dirty="0">
                <a:effectLst/>
                <a:latin typeface="Calibri"/>
                <a:cs typeface="Calibri"/>
              </a:rPr>
              <a:t>Questions will be answered as submitted</a:t>
            </a:r>
            <a:r>
              <a:rPr lang="en-US" sz="2400" b="0" i="0" u="none" strike="noStrike" dirty="0">
                <a:effectLst/>
                <a:latin typeface="Calibri"/>
                <a:cs typeface="Calibri"/>
              </a:rPr>
              <a:t>​</a:t>
            </a:r>
            <a:r>
              <a:rPr lang="en-US" sz="2400" b="0" i="0" dirty="0">
                <a:effectLst/>
                <a:latin typeface="Calibri"/>
                <a:cs typeface="Calibri"/>
              </a:rPr>
              <a:t>​</a:t>
            </a:r>
            <a:endParaRPr lang="en-US" sz="2400" b="0" i="0">
              <a:effectLst/>
              <a:latin typeface="Arial"/>
              <a:cs typeface="Arial"/>
            </a:endParaRPr>
          </a:p>
          <a:p>
            <a:pPr lvl="1" fontAlgn="base"/>
            <a:r>
              <a:rPr lang="en-US" b="1" i="1" u="none" strike="noStrike" dirty="0">
                <a:effectLst/>
                <a:latin typeface="Calibri"/>
                <a:cs typeface="Calibri"/>
              </a:rPr>
              <a:t>Unmute yourself to ask question and participate in discussions</a:t>
            </a:r>
            <a:r>
              <a:rPr lang="en-US" b="0" i="0" u="none" strike="noStrike" dirty="0">
                <a:effectLst/>
                <a:latin typeface="Calibri"/>
                <a:cs typeface="Calibri"/>
              </a:rPr>
              <a:t>​</a:t>
            </a:r>
            <a:r>
              <a:rPr lang="en-US" b="0" i="0" dirty="0">
                <a:effectLst/>
                <a:latin typeface="Calibri"/>
                <a:cs typeface="Calibri"/>
              </a:rPr>
              <a:t>​</a:t>
            </a:r>
            <a:endParaRPr lang="en-US" b="0" i="0">
              <a:effectLst/>
              <a:latin typeface="Arial"/>
              <a:cs typeface="Arial"/>
            </a:endParaRPr>
          </a:p>
          <a:p>
            <a:pPr marL="0" indent="0" rtl="0" fontAlgn="base">
              <a:buNone/>
            </a:pPr>
            <a:r>
              <a:rPr lang="en-US" sz="2400" b="1" i="1" u="none" strike="noStrike" dirty="0">
                <a:effectLst/>
                <a:latin typeface="Calibri"/>
                <a:cs typeface="Calibri"/>
              </a:rPr>
              <a:t>Time to ask questions via audio will be offered for those on the phone</a:t>
            </a:r>
            <a:r>
              <a:rPr lang="en-US" sz="2400" b="0" i="0" u="none" strike="noStrike" dirty="0">
                <a:effectLst/>
                <a:latin typeface="Calibri"/>
                <a:cs typeface="Calibri"/>
              </a:rPr>
              <a:t>​</a:t>
            </a:r>
            <a:r>
              <a:rPr lang="en-US" sz="2400" b="0" i="0" dirty="0">
                <a:effectLst/>
                <a:latin typeface="Calibri"/>
                <a:cs typeface="Calibri"/>
              </a:rPr>
              <a:t>​</a:t>
            </a:r>
            <a:endParaRPr lang="en-US" sz="2400" b="0" i="0">
              <a:effectLst/>
              <a:latin typeface="Segoe UI"/>
              <a:cs typeface="Segoe UI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Calibri"/>
                <a:cs typeface="Calibri"/>
              </a:rPr>
              <a:t>*6 - Toggle mute/un-mute​</a:t>
            </a:r>
            <a:r>
              <a:rPr lang="en-US" sz="2400" b="0" i="0" dirty="0">
                <a:effectLst/>
                <a:latin typeface="Calibri"/>
                <a:cs typeface="Calibri"/>
              </a:rPr>
              <a:t>​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400" dirty="0">
                <a:latin typeface="Calibri"/>
                <a:cs typeface="Calibri"/>
              </a:rPr>
              <a:t>*9 - Toggle raise/lower hand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846174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AD957F17-F84E-4EBC-AE4E-E97E1A19F4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CBE5A1-0FED-4B62-9792-87ED7DCF9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b="1">
                <a:solidFill>
                  <a:srgbClr val="FFFFFF"/>
                </a:solidFill>
              </a:rPr>
              <a:t>ISP Implementation Guide</a:t>
            </a:r>
            <a:endParaRPr lang="en-US" sz="7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94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lowchart: Document 32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55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E6CCD-1A91-483F-86CA-E0F99EE6C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Any SPLIT Issues? 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E198B23-6B12-41E4-A617-9FAB4A0340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77" r="20874" b="1"/>
          <a:stretch/>
        </p:blipFill>
        <p:spPr>
          <a:xfrm>
            <a:off x="4637790" y="132080"/>
            <a:ext cx="6541296" cy="65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20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0C617-4510-462B-9A27-E7A2BF8CB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348529"/>
            <a:ext cx="3505495" cy="91379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ISP Issues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D7E98-F85E-4DA0-8837-BF03B5CA1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79" y="1395665"/>
            <a:ext cx="4374440" cy="52158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Please submit a help desk ticket if you are still having issues </a:t>
            </a:r>
            <a:endParaRPr lang="en-US" dirty="0">
              <a:cs typeface="Calibri"/>
            </a:endParaRPr>
          </a:p>
          <a:p>
            <a:r>
              <a:rPr lang="en-US" dirty="0"/>
              <a:t>Using the help desk helps us see any trends and more quickly resolve errors. 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URL </a:t>
            </a:r>
            <a:r>
              <a:rPr lang="en-US" dirty="0">
                <a:cs typeface="Calibri"/>
                <a:hlinkClick r:id="rId3"/>
              </a:rPr>
              <a:t>https://split.practiceinnovationco.org/</a:t>
            </a:r>
            <a:r>
              <a:rPr lang="en-US" dirty="0">
                <a:cs typeface="Calibri"/>
              </a:rPr>
              <a:t>	</a:t>
            </a:r>
          </a:p>
          <a:p>
            <a:r>
              <a:rPr lang="en-US" dirty="0">
                <a:cs typeface="Calibri"/>
              </a:rPr>
              <a:t>SPLIT questions incorporated into monthly Touchbase calls</a:t>
            </a:r>
          </a:p>
          <a:p>
            <a:endParaRPr lang="en-US" sz="2000">
              <a:cs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320F7-81CD-4313-B6B6-FE714BC012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25" t="15983" r="35625" b="17540"/>
          <a:stretch/>
        </p:blipFill>
        <p:spPr>
          <a:xfrm>
            <a:off x="5405862" y="1252665"/>
            <a:ext cx="6019331" cy="4349424"/>
          </a:xfrm>
          <a:prstGeom prst="rect">
            <a:avLst/>
          </a:prstGeom>
          <a:effectLst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550173D-1BFF-431F-9AE1-1F652ACA9BE3}"/>
              </a:ext>
            </a:extLst>
          </p:cNvPr>
          <p:cNvSpPr/>
          <p:nvPr/>
        </p:nvSpPr>
        <p:spPr>
          <a:xfrm>
            <a:off x="6999890" y="4155440"/>
            <a:ext cx="1229710" cy="13208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399165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F0F4E97-E194-4493-885A-6C7C34A446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2577" y="191336"/>
            <a:ext cx="5827643" cy="1083511"/>
          </a:xfrm>
        </p:spPr>
        <p:txBody>
          <a:bodyPr anchor="b">
            <a:normAutofit/>
          </a:bodyPr>
          <a:lstStyle/>
          <a:p>
            <a:pPr algn="ctr"/>
            <a:r>
              <a:rPr lang="en-US" b="1" dirty="0"/>
              <a:t>Future Events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F9F4BE-58C6-401E-A75C-6DACC9B1B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64" y="1431258"/>
            <a:ext cx="4045639" cy="108599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85" y="2964439"/>
            <a:ext cx="4045639" cy="57650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9945" y="1360655"/>
            <a:ext cx="5827644" cy="52842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b="1" dirty="0">
                <a:cs typeface="Calibri" panose="020F0502020204030204"/>
              </a:rPr>
              <a:t>7/21 - SOR – Denver Health MAT Learning Collaborative; 12:15-1:15 pm 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cs typeface="Calibri" panose="020F0502020204030204"/>
            </a:endParaRPr>
          </a:p>
          <a:p>
            <a:pPr marL="0">
              <a:spcBef>
                <a:spcPts val="0"/>
              </a:spcBef>
            </a:pPr>
            <a:r>
              <a:rPr lang="en-US" b="1" dirty="0">
                <a:cs typeface="Calibri" panose="020F0502020204030204"/>
              </a:rPr>
              <a:t>8/11 -</a:t>
            </a:r>
            <a:r>
              <a:rPr lang="en-US" b="1" dirty="0">
                <a:ea typeface="+mn-lt"/>
                <a:cs typeface="+mn-lt"/>
              </a:rPr>
              <a:t> ISP PTO Touchbase</a:t>
            </a:r>
            <a:r>
              <a:rPr lang="en-US" b="1" dirty="0">
                <a:cs typeface="Calibri" panose="020F0502020204030204"/>
              </a:rPr>
              <a:t>; 9:00-10:00 am</a:t>
            </a:r>
          </a:p>
          <a:p>
            <a:pPr marL="0">
              <a:spcBef>
                <a:spcPts val="0"/>
              </a:spcBef>
            </a:pPr>
            <a:endParaRPr lang="en-US" b="1" dirty="0">
              <a:cs typeface="Calibri" panose="020F0502020204030204"/>
            </a:endParaRPr>
          </a:p>
          <a:p>
            <a:pPr marL="0">
              <a:spcBef>
                <a:spcPts val="0"/>
              </a:spcBef>
            </a:pPr>
            <a:r>
              <a:rPr lang="en-US" b="1" dirty="0">
                <a:cs typeface="Calibri" panose="020F0502020204030204"/>
              </a:rPr>
              <a:t>8/18 - SOR – Denver Health MAT Learning Collaborative; 12:15-1:15 pm </a:t>
            </a:r>
          </a:p>
          <a:p>
            <a:pPr marL="0">
              <a:spcBef>
                <a:spcPts val="0"/>
              </a:spcBef>
            </a:pPr>
            <a:endParaRPr lang="en-US" b="1" dirty="0">
              <a:ea typeface="+mn-lt"/>
              <a:cs typeface="+mn-lt"/>
            </a:endParaRPr>
          </a:p>
          <a:p>
            <a:pPr marL="0">
              <a:spcBef>
                <a:spcPts val="0"/>
              </a:spcBef>
            </a:pPr>
            <a:r>
              <a:rPr lang="en-US" b="1" dirty="0">
                <a:ea typeface="+mn-lt"/>
                <a:cs typeface="+mn-lt"/>
              </a:rPr>
              <a:t>8/25 – FAST PTO Touchbase</a:t>
            </a:r>
            <a:r>
              <a:rPr lang="en-US" b="1" dirty="0">
                <a:cs typeface="Calibri" panose="020F0502020204030204"/>
              </a:rPr>
              <a:t>; 9:00-10:00 am</a:t>
            </a:r>
          </a:p>
          <a:p>
            <a:pPr marL="0">
              <a:spcBef>
                <a:spcPts val="0"/>
              </a:spcBef>
            </a:pPr>
            <a:endParaRPr lang="en-US" sz="2000" b="1">
              <a:ea typeface="+mn-lt"/>
              <a:cs typeface="+mn-lt"/>
            </a:endParaRPr>
          </a:p>
          <a:p>
            <a:pPr marL="0">
              <a:spcBef>
                <a:spcPts val="0"/>
              </a:spcBef>
            </a:pPr>
            <a:endParaRPr lang="en-US" sz="2000" b="1">
              <a:cs typeface="Calibri" panose="020F0502020204030204"/>
            </a:endParaRPr>
          </a:p>
          <a:p>
            <a:pPr marL="0" indent="0">
              <a:buNone/>
            </a:pPr>
            <a:endParaRPr lang="en-US" sz="2000" b="1">
              <a:cs typeface="Calibri" panose="020F0502020204030204"/>
            </a:endParaRPr>
          </a:p>
          <a:p>
            <a:endParaRPr lang="en-US" sz="200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86FA41C-AB99-4DF6-9E6F-BE7BCF6FBB63}" type="slidenum">
              <a:rPr lang="en-US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22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29579E8-8FA2-4D2F-A8F9-7EF7C95943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170" y="4882280"/>
            <a:ext cx="10136422" cy="1159200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kern="1200" dirty="0">
                <a:latin typeface="+mj-lt"/>
                <a:ea typeface="+mj-ea"/>
                <a:cs typeface="+mj-cs"/>
              </a:rPr>
              <a:t>What’s on </a:t>
            </a:r>
            <a:r>
              <a:rPr lang="en-US" sz="4800" kern="1200" dirty="0"/>
              <a:t/>
            </a:r>
            <a:br>
              <a:rPr lang="en-US" sz="4800" kern="1200" dirty="0"/>
            </a:br>
            <a:r>
              <a:rPr lang="en-US" sz="4800" kern="1200" dirty="0">
                <a:latin typeface="+mj-lt"/>
                <a:ea typeface="+mj-ea"/>
                <a:cs typeface="+mj-cs"/>
              </a:rPr>
              <a:t>Your Mind?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EB7750-5E3F-43E4-B0BB-6614A165F8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2C4BB42A-C350-43AC-AC2C-A62D527551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FD94A1A-9337-49FD-9F42-833C51F1E0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5" name="Picture 5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A9E3C269-6C38-46D4-8825-B5B0CBF00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75" r="1" b="2464"/>
          <a:stretch/>
        </p:blipFill>
        <p:spPr>
          <a:xfrm>
            <a:off x="1411171" y="788804"/>
            <a:ext cx="10136422" cy="32600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23862" y="6356350"/>
            <a:ext cx="180137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FAB73BC-B049-4115-A692-8D63A059BFB8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98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35DB090-93B5-4581-8D71-BB3839684B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9619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01" y="1178203"/>
            <a:ext cx="3888526" cy="85136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9" y="2035172"/>
            <a:ext cx="6909789" cy="410168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Practice Innovation Program Colorado </a:t>
            </a:r>
            <a:r>
              <a:rPr lang="en-US" sz="2400" dirty="0">
                <a:hlinkClick r:id="rId3"/>
              </a:rPr>
              <a:t>http://www.practiceinnovationco.org/</a:t>
            </a:r>
            <a:endParaRPr lang="en-US" sz="2400">
              <a:cs typeface="Calibri"/>
            </a:endParaRPr>
          </a:p>
          <a:p>
            <a:r>
              <a:rPr lang="en-US" sz="2400" dirty="0"/>
              <a:t>Events </a:t>
            </a:r>
            <a:r>
              <a:rPr lang="en-US" sz="2400" dirty="0">
                <a:hlinkClick r:id="rId4"/>
              </a:rPr>
              <a:t>http://www.practiceinnovationco.org/events/</a:t>
            </a:r>
            <a:r>
              <a:rPr lang="en-US" sz="2400" dirty="0"/>
              <a:t>	</a:t>
            </a:r>
            <a:endParaRPr lang="en-US" sz="2400">
              <a:cs typeface="Calibri"/>
            </a:endParaRPr>
          </a:p>
          <a:p>
            <a:r>
              <a:rPr lang="en-US" sz="2400" dirty="0"/>
              <a:t>Innovation Support Project (ISP) </a:t>
            </a:r>
            <a:r>
              <a:rPr lang="en-US" sz="2400" dirty="0">
                <a:hlinkClick r:id="rId5"/>
              </a:rPr>
              <a:t>https://www.practiceinnovationco.org/isp/</a:t>
            </a:r>
            <a:r>
              <a:rPr lang="en-US" sz="2400" dirty="0"/>
              <a:t>	</a:t>
            </a:r>
            <a:endParaRPr lang="en-US" sz="2400">
              <a:cs typeface="Calibri"/>
            </a:endParaRPr>
          </a:p>
          <a:p>
            <a:r>
              <a:rPr lang="en-US" sz="2400" dirty="0"/>
              <a:t>PIPCO: Coronavirus Resources </a:t>
            </a:r>
            <a:r>
              <a:rPr lang="en-US" sz="2400" dirty="0">
                <a:hlinkClick r:id="rId6"/>
              </a:rPr>
              <a:t>https://www.practiceinnovationco.org/covid-19/</a:t>
            </a:r>
            <a:r>
              <a:rPr lang="en-US" sz="2400" dirty="0"/>
              <a:t>	</a:t>
            </a:r>
            <a:endParaRPr lang="en-US" sz="2400">
              <a:cs typeface="Calibri"/>
            </a:endParaRPr>
          </a:p>
          <a:p>
            <a:r>
              <a:rPr lang="en-US" sz="2400" dirty="0"/>
              <a:t>CMS Medicare Quality Payment Program (QPP) </a:t>
            </a:r>
            <a:r>
              <a:rPr lang="en-US" sz="2400" dirty="0">
                <a:hlinkClick r:id="rId7"/>
              </a:rPr>
              <a:t>https://qpp.cms.gov/</a:t>
            </a:r>
            <a:r>
              <a:rPr lang="en-US" sz="2400" dirty="0"/>
              <a:t> </a:t>
            </a:r>
            <a:endParaRPr lang="en-US" sz="240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066406-66B7-4E21-AEE5-7897305125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7804" y="2435632"/>
            <a:ext cx="4491887" cy="120578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804" y="4082328"/>
            <a:ext cx="4491887" cy="6400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86FA41C-AB99-4DF6-9E6F-BE7BCF6FBB63}" type="slidenum">
              <a:rPr lang="en-US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85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2" y="344573"/>
            <a:ext cx="2823103" cy="4507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8497" y="1225689"/>
            <a:ext cx="10996370" cy="4599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ctr">
              <a:defRPr sz="2400" b="1"/>
            </a:lvl1pPr>
          </a:lstStyle>
          <a:p>
            <a:r>
              <a:rPr lang="en-US" sz="3600">
                <a:solidFill>
                  <a:prstClr val="black"/>
                </a:solidFill>
              </a:rPr>
              <a:t>University Practice Innovation Team Contact Information</a:t>
            </a:r>
          </a:p>
          <a:p>
            <a:pPr algn="l"/>
            <a:endParaRPr lang="en-US" sz="2000" b="0">
              <a:solidFill>
                <a:prstClr val="black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prstClr val="black"/>
                </a:solidFill>
              </a:rPr>
              <a:t>Practice Transformation – </a:t>
            </a:r>
            <a:r>
              <a:rPr lang="en-US" sz="2000" b="0">
                <a:solidFill>
                  <a:prstClr val="black"/>
                </a:solidFill>
                <a:hlinkClick r:id="rId4"/>
              </a:rPr>
              <a:t>Stephanie.Kirchner@</a:t>
            </a:r>
            <a:r>
              <a:rPr lang="en-US" sz="2000" b="0">
                <a:solidFill>
                  <a:prstClr val="black"/>
                </a:solidFill>
                <a:hlinkClick r:id="rId5"/>
              </a:rPr>
              <a:t>cuanschutz.edu </a:t>
            </a:r>
            <a:endParaRPr lang="en-US" sz="2000" b="0">
              <a:solidFill>
                <a:prstClr val="black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sz="2000"/>
              <a:t>Learning Community – </a:t>
            </a:r>
            <a:r>
              <a:rPr lang="en-US" sz="2000" b="0">
                <a:hlinkClick r:id="rId6"/>
              </a:rPr>
              <a:t>Kathy.Cebuhar@cuanschutz.edu</a:t>
            </a:r>
            <a:endParaRPr lang="en-US" sz="2000" b="0">
              <a:cs typeface="Calibri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prstClr val="black"/>
                </a:solidFill>
              </a:rPr>
              <a:t>CQMs – </a:t>
            </a:r>
            <a:r>
              <a:rPr lang="en-US" sz="2000" b="0">
                <a:solidFill>
                  <a:prstClr val="black"/>
                </a:solidFill>
                <a:hlinkClick r:id="rId7"/>
              </a:rPr>
              <a:t>Andrew.Bienstock@</a:t>
            </a:r>
            <a:r>
              <a:rPr lang="en-US" sz="2000" b="0">
                <a:solidFill>
                  <a:prstClr val="black"/>
                </a:solidFill>
                <a:hlinkClick r:id="rId5"/>
              </a:rPr>
              <a:t>cuanschutz.edu</a:t>
            </a:r>
            <a:r>
              <a:rPr lang="en-US" sz="2000" b="0">
                <a:solidFill>
                  <a:prstClr val="black"/>
                </a:solidFill>
              </a:rPr>
              <a:t>; </a:t>
            </a:r>
            <a:r>
              <a:rPr lang="en-US" sz="2000" b="0">
                <a:solidFill>
                  <a:prstClr val="black"/>
                </a:solidFill>
                <a:hlinkClick r:id="rId5"/>
              </a:rPr>
              <a:t>Jennifer.Halfacre@cuanschutz.edu</a:t>
            </a:r>
            <a:r>
              <a:rPr lang="en-US" sz="2000" b="0">
                <a:solidFill>
                  <a:prstClr val="black"/>
                </a:solidFill>
              </a:rPr>
              <a:t>	</a:t>
            </a: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prstClr val="black"/>
                </a:solidFill>
              </a:rPr>
              <a:t>e-Learning – </a:t>
            </a:r>
            <a:r>
              <a:rPr lang="en-US" sz="2000" b="0">
                <a:solidFill>
                  <a:prstClr val="black"/>
                </a:solidFill>
                <a:hlinkClick r:id="rId8"/>
              </a:rPr>
              <a:t>Bonnie.Jortberg@</a:t>
            </a:r>
            <a:r>
              <a:rPr lang="en-US" sz="2000" b="0">
                <a:solidFill>
                  <a:prstClr val="black"/>
                </a:solidFill>
                <a:hlinkClick r:id="rId5"/>
              </a:rPr>
              <a:t>cuanschutz.edu </a:t>
            </a:r>
            <a:r>
              <a:rPr lang="en-US" sz="2000" b="0">
                <a:solidFill>
                  <a:prstClr val="black"/>
                </a:solidFill>
              </a:rPr>
              <a:t>or </a:t>
            </a:r>
            <a:r>
              <a:rPr lang="en-US" sz="2000" b="0">
                <a:solidFill>
                  <a:prstClr val="black"/>
                </a:solidFill>
                <a:hlinkClick r:id="rId9"/>
              </a:rPr>
              <a:t>Robyn.Wearner@</a:t>
            </a:r>
            <a:r>
              <a:rPr lang="en-US" sz="2000" b="0">
                <a:solidFill>
                  <a:prstClr val="black"/>
                </a:solidFill>
                <a:hlinkClick r:id="rId5"/>
              </a:rPr>
              <a:t>cuanschutz.edu </a:t>
            </a:r>
            <a:endParaRPr lang="en-US" sz="2000" b="0">
              <a:solidFill>
                <a:prstClr val="black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sz="2000"/>
              <a:t>ISP -</a:t>
            </a:r>
            <a:r>
              <a:rPr lang="en-US" sz="2000" b="0"/>
              <a:t> </a:t>
            </a:r>
            <a:r>
              <a:rPr lang="en-US" sz="2000" b="0">
                <a:ea typeface="+mn-lt"/>
                <a:cs typeface="+mn-lt"/>
                <a:hlinkClick r:id="rId5"/>
              </a:rPr>
              <a:t>Jennifer.Halfacre@cuanschutz.edu</a:t>
            </a:r>
            <a:endParaRPr lang="en-US" sz="2000" b="0">
              <a:ea typeface="+mn-lt"/>
              <a:cs typeface="+mn-lt"/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prstClr val="black"/>
                </a:solidFill>
              </a:rPr>
              <a:t>ISP Project Manager - </a:t>
            </a:r>
            <a:r>
              <a:rPr lang="en-US" sz="2000" b="0">
                <a:solidFill>
                  <a:prstClr val="black"/>
                </a:solidFill>
                <a:hlinkClick r:id="rId10"/>
              </a:rPr>
              <a:t>Kristin.Crispe@</a:t>
            </a:r>
            <a:r>
              <a:rPr lang="en-US" sz="2000" b="0">
                <a:solidFill>
                  <a:prstClr val="black"/>
                </a:solidFill>
                <a:hlinkClick r:id="rId5"/>
              </a:rPr>
              <a:t>cuanschutz.edu </a:t>
            </a:r>
            <a:endParaRPr lang="en-US" sz="2000" b="0">
              <a:solidFill>
                <a:prstClr val="black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prstClr val="black"/>
                </a:solidFill>
              </a:rPr>
              <a:t>ISP Faculty </a:t>
            </a:r>
            <a:r>
              <a:rPr lang="en-US" sz="2000" b="0">
                <a:solidFill>
                  <a:prstClr val="black"/>
                </a:solidFill>
              </a:rPr>
              <a:t>– Pam Ballou-Nelson; </a:t>
            </a:r>
            <a:r>
              <a:rPr lang="en-US" sz="2000" b="0">
                <a:solidFill>
                  <a:prstClr val="black"/>
                </a:solidFill>
                <a:hlinkClick r:id="rId11"/>
              </a:rPr>
              <a:t>Pam@healthcareconsultinginc.com</a:t>
            </a:r>
            <a:r>
              <a:rPr lang="en-US" sz="2000" b="0">
                <a:solidFill>
                  <a:prstClr val="black"/>
                </a:solidFill>
              </a:rPr>
              <a:t>	 	</a:t>
            </a:r>
          </a:p>
          <a:p>
            <a:pPr algn="l">
              <a:lnSpc>
                <a:spcPct val="150000"/>
              </a:lnSpc>
            </a:pPr>
            <a:r>
              <a:rPr lang="en-US" sz="2000">
                <a:solidFill>
                  <a:prstClr val="black"/>
                </a:solidFill>
              </a:rPr>
              <a:t>SPLIT – </a:t>
            </a:r>
            <a:r>
              <a:rPr lang="en-US" sz="2000" b="0">
                <a:solidFill>
                  <a:prstClr val="black"/>
                </a:solidFill>
                <a:hlinkClick r:id="rId12"/>
              </a:rPr>
              <a:t>Help Desk</a:t>
            </a:r>
            <a:endParaRPr lang="en-US" sz="2000" b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FA41C-AB99-4DF6-9E6F-BE7BCF6FBB63}" type="slidenum">
              <a:rPr lang="en-US" sz="1800" dirty="0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sz="180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F19CE8-262F-4189-B49C-0482E5884F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87077" y="344573"/>
            <a:ext cx="206672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306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5C844F85F0E54B88CD78979339C55A" ma:contentTypeVersion="10" ma:contentTypeDescription="Create a new document." ma:contentTypeScope="" ma:versionID="47517c2a166655192b0c76a122675f50">
  <xsd:schema xmlns:xsd="http://www.w3.org/2001/XMLSchema" xmlns:xs="http://www.w3.org/2001/XMLSchema" xmlns:p="http://schemas.microsoft.com/office/2006/metadata/properties" xmlns:ns2="104c5a36-f424-4d15-9f6d-8e9bd34637e7" xmlns:ns3="cfb91657-3045-4340-8228-57784bec0d7b" targetNamespace="http://schemas.microsoft.com/office/2006/metadata/properties" ma:root="true" ma:fieldsID="a684a798be31a6c5bde415d72947cb4c" ns2:_="" ns3:_="">
    <xsd:import namespace="104c5a36-f424-4d15-9f6d-8e9bd34637e7"/>
    <xsd:import namespace="cfb91657-3045-4340-8228-57784bec0d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c5a36-f424-4d15-9f6d-8e9bd3463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b91657-3045-4340-8228-57784bec0d7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6F3B90F-2C5E-45AC-BCD4-2B5D293C94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c5a36-f424-4d15-9f6d-8e9bd34637e7"/>
    <ds:schemaRef ds:uri="cfb91657-3045-4340-8228-57784bec0d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2018A5A-621F-46D2-95B9-475F64D4CF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907B5C-E548-4F82-9C37-8E0E3F1292E3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cfb91657-3045-4340-8228-57784bec0d7b"/>
    <ds:schemaRef ds:uri="http://schemas.microsoft.com/office/2006/metadata/properties"/>
    <ds:schemaRef ds:uri="104c5a36-f424-4d15-9f6d-8e9bd34637e7"/>
    <ds:schemaRef ds:uri="http://purl.org/dc/elements/1.1/"/>
    <ds:schemaRef ds:uri="http://www.w3.org/XML/1998/namespac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348</Words>
  <Application>Microsoft Office PowerPoint</Application>
  <PresentationFormat>Widescreen</PresentationFormat>
  <Paragraphs>71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Barlow Condensed Black</vt:lpstr>
      <vt:lpstr>Calibri</vt:lpstr>
      <vt:lpstr>Calibri Light</vt:lpstr>
      <vt:lpstr>Segoe UI</vt:lpstr>
      <vt:lpstr>Office Theme</vt:lpstr>
      <vt:lpstr>ISP Touchbase: Catching the ISP Wave #4</vt:lpstr>
      <vt:lpstr>PowerPoint Presentation</vt:lpstr>
      <vt:lpstr>ISP Implementation Guide</vt:lpstr>
      <vt:lpstr>Any SPLIT Issues? </vt:lpstr>
      <vt:lpstr>ISP Issues</vt:lpstr>
      <vt:lpstr>Future Events</vt:lpstr>
      <vt:lpstr>What’s on  Your Mind?</vt:lpstr>
      <vt:lpstr>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ISP Touchbase</dc:title>
  <dc:creator>Halfacre, Jennifer</dc:creator>
  <cp:lastModifiedBy>Bogdewiecz, Taryn</cp:lastModifiedBy>
  <cp:revision>64</cp:revision>
  <dcterms:created xsi:type="dcterms:W3CDTF">2021-07-07T14:06:21Z</dcterms:created>
  <dcterms:modified xsi:type="dcterms:W3CDTF">2021-09-10T16:14:23Z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0x010100F05C844F85F0E54B88CD78979339C55A</vt:lpwstr>
  </property>
</Properties>
</file>