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58" r:id="rId6"/>
    <p:sldId id="281" r:id="rId7"/>
    <p:sldId id="287" r:id="rId8"/>
    <p:sldId id="259" r:id="rId9"/>
    <p:sldId id="307" r:id="rId10"/>
    <p:sldId id="305" r:id="rId11"/>
    <p:sldId id="312" r:id="rId12"/>
    <p:sldId id="311" r:id="rId13"/>
    <p:sldId id="308" r:id="rId14"/>
    <p:sldId id="309" r:id="rId15"/>
    <p:sldId id="313" r:id="rId16"/>
    <p:sldId id="302" r:id="rId17"/>
    <p:sldId id="303"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F26BC-98A9-4620-ABA6-E909B91841CB}" v="3" dt="2022-02-02T20:54:58.127"/>
    <p1510:client id="{55A92978-2977-4EA5-BF70-98AB0E817E04}" v="404" dt="2022-02-08T21:34:36.574"/>
    <p1510:client id="{638DCC8B-2AA6-4B10-839D-E2E7E71E8C98}" v="169" dt="2022-02-08T18:00:00.907"/>
    <p1510:client id="{68F893EB-5289-450A-970E-B195D95ED3AE}" v="17" dt="2022-02-09T15:17:19.277"/>
    <p1510:client id="{75314CF8-FDBB-4842-84D6-BC89DE250900}" v="10" dt="2022-02-07T16:28:53.036"/>
    <p1510:client id="{A12DD076-FB0C-490E-B4E7-53B9221B670E}" v="257" dt="2022-02-08T22:41:44.442"/>
    <p1510:client id="{B0875697-EFB0-4EDB-BD07-CE5BC47A8C99}" v="15" dt="2022-02-08T23:11:09.268"/>
    <p1510:client id="{BB24E884-B963-49A1-B629-0B5B83DA3522}" v="245" dt="2022-02-08T23:01:17.63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67" d="100"/>
          <a:sy n="67" d="100"/>
        </p:scale>
        <p:origin x="604" y="44"/>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buhar, Kathy K" userId="S::kathy.cebuhar@cuanschutz.edu::18109fbd-37fe-4ecc-bebd-104bae0ba3ce" providerId="AD" clId="Web-{A12DD076-FB0C-490E-B4E7-53B9221B670E}"/>
    <pc:docChg chg="addSld modSld sldOrd">
      <pc:chgData name="Cebuhar, Kathy K" userId="S::kathy.cebuhar@cuanschutz.edu::18109fbd-37fe-4ecc-bebd-104bae0ba3ce" providerId="AD" clId="Web-{A12DD076-FB0C-490E-B4E7-53B9221B670E}" dt="2022-02-08T22:44:13.647" v="311"/>
      <pc:docMkLst>
        <pc:docMk/>
      </pc:docMkLst>
      <pc:sldChg chg="modSp">
        <pc:chgData name="Cebuhar, Kathy K" userId="S::kathy.cebuhar@cuanschutz.edu::18109fbd-37fe-4ecc-bebd-104bae0ba3ce" providerId="AD" clId="Web-{A12DD076-FB0C-490E-B4E7-53B9221B670E}" dt="2022-02-08T22:36:48.563" v="150" actId="20577"/>
        <pc:sldMkLst>
          <pc:docMk/>
          <pc:sldMk cId="1540129666" sldId="305"/>
        </pc:sldMkLst>
        <pc:spChg chg="mod">
          <ac:chgData name="Cebuhar, Kathy K" userId="S::kathy.cebuhar@cuanschutz.edu::18109fbd-37fe-4ecc-bebd-104bae0ba3ce" providerId="AD" clId="Web-{A12DD076-FB0C-490E-B4E7-53B9221B670E}" dt="2022-02-08T22:36:48.563" v="150" actId="20577"/>
          <ac:spMkLst>
            <pc:docMk/>
            <pc:sldMk cId="1540129666" sldId="305"/>
            <ac:spMk id="22" creationId="{BA1D6B95-A700-4C90-A53A-4D78CD41D5FC}"/>
          </ac:spMkLst>
        </pc:spChg>
      </pc:sldChg>
      <pc:sldChg chg="modSp modNotes">
        <pc:chgData name="Cebuhar, Kathy K" userId="S::kathy.cebuhar@cuanschutz.edu::18109fbd-37fe-4ecc-bebd-104bae0ba3ce" providerId="AD" clId="Web-{A12DD076-FB0C-490E-B4E7-53B9221B670E}" dt="2022-02-08T22:39:24.706" v="219" actId="20577"/>
        <pc:sldMkLst>
          <pc:docMk/>
          <pc:sldMk cId="795936234" sldId="307"/>
        </pc:sldMkLst>
        <pc:spChg chg="mod">
          <ac:chgData name="Cebuhar, Kathy K" userId="S::kathy.cebuhar@cuanschutz.edu::18109fbd-37fe-4ecc-bebd-104bae0ba3ce" providerId="AD" clId="Web-{A12DD076-FB0C-490E-B4E7-53B9221B670E}" dt="2022-02-08T22:39:24.706" v="219" actId="20577"/>
          <ac:spMkLst>
            <pc:docMk/>
            <pc:sldMk cId="795936234" sldId="307"/>
            <ac:spMk id="22" creationId="{BA1D6B95-A700-4C90-A53A-4D78CD41D5FC}"/>
          </ac:spMkLst>
        </pc:spChg>
      </pc:sldChg>
      <pc:sldChg chg="modSp ord">
        <pc:chgData name="Cebuhar, Kathy K" userId="S::kathy.cebuhar@cuanschutz.edu::18109fbd-37fe-4ecc-bebd-104bae0ba3ce" providerId="AD" clId="Web-{A12DD076-FB0C-490E-B4E7-53B9221B670E}" dt="2022-02-08T22:41:22.473" v="285"/>
        <pc:sldMkLst>
          <pc:docMk/>
          <pc:sldMk cId="1752119013" sldId="308"/>
        </pc:sldMkLst>
        <pc:spChg chg="mod">
          <ac:chgData name="Cebuhar, Kathy K" userId="S::kathy.cebuhar@cuanschutz.edu::18109fbd-37fe-4ecc-bebd-104bae0ba3ce" providerId="AD" clId="Web-{A12DD076-FB0C-490E-B4E7-53B9221B670E}" dt="2022-02-08T22:41:22.317" v="284" actId="20577"/>
          <ac:spMkLst>
            <pc:docMk/>
            <pc:sldMk cId="1752119013" sldId="308"/>
            <ac:spMk id="22" creationId="{BA1D6B95-A700-4C90-A53A-4D78CD41D5FC}"/>
          </ac:spMkLst>
        </pc:spChg>
      </pc:sldChg>
      <pc:sldChg chg="modNotes">
        <pc:chgData name="Cebuhar, Kathy K" userId="S::kathy.cebuhar@cuanschutz.edu::18109fbd-37fe-4ecc-bebd-104bae0ba3ce" providerId="AD" clId="Web-{A12DD076-FB0C-490E-B4E7-53B9221B670E}" dt="2022-02-08T22:44:13.647" v="311"/>
        <pc:sldMkLst>
          <pc:docMk/>
          <pc:sldMk cId="3931443808" sldId="309"/>
        </pc:sldMkLst>
      </pc:sldChg>
      <pc:sldChg chg="modNotes">
        <pc:chgData name="Cebuhar, Kathy K" userId="S::kathy.cebuhar@cuanschutz.edu::18109fbd-37fe-4ecc-bebd-104bae0ba3ce" providerId="AD" clId="Web-{A12DD076-FB0C-490E-B4E7-53B9221B670E}" dt="2022-02-08T22:42:27.911" v="309"/>
        <pc:sldMkLst>
          <pc:docMk/>
          <pc:sldMk cId="1275445409" sldId="310"/>
        </pc:sldMkLst>
      </pc:sldChg>
      <pc:sldChg chg="modSp add replId">
        <pc:chgData name="Cebuhar, Kathy K" userId="S::kathy.cebuhar@cuanschutz.edu::18109fbd-37fe-4ecc-bebd-104bae0ba3ce" providerId="AD" clId="Web-{A12DD076-FB0C-490E-B4E7-53B9221B670E}" dt="2022-02-08T22:41:27.739" v="286" actId="20577"/>
        <pc:sldMkLst>
          <pc:docMk/>
          <pc:sldMk cId="3944742741" sldId="311"/>
        </pc:sldMkLst>
        <pc:spChg chg="mod">
          <ac:chgData name="Cebuhar, Kathy K" userId="S::kathy.cebuhar@cuanschutz.edu::18109fbd-37fe-4ecc-bebd-104bae0ba3ce" providerId="AD" clId="Web-{A12DD076-FB0C-490E-B4E7-53B9221B670E}" dt="2022-02-08T22:41:27.739" v="286" actId="20577"/>
          <ac:spMkLst>
            <pc:docMk/>
            <pc:sldMk cId="3944742741" sldId="311"/>
            <ac:spMk id="22" creationId="{BA1D6B95-A700-4C90-A53A-4D78CD41D5FC}"/>
          </ac:spMkLst>
        </pc:spChg>
      </pc:sldChg>
    </pc:docChg>
  </pc:docChgLst>
  <pc:docChgLst>
    <pc:chgData name="Cebuhar, Kathy K" userId="S::kathy.cebuhar@cuanschutz.edu::18109fbd-37fe-4ecc-bebd-104bae0ba3ce" providerId="AD" clId="Web-{B0875697-EFB0-4EDB-BD07-CE5BC47A8C99}"/>
    <pc:docChg chg="delSld modSld">
      <pc:chgData name="Cebuhar, Kathy K" userId="S::kathy.cebuhar@cuanschutz.edu::18109fbd-37fe-4ecc-bebd-104bae0ba3ce" providerId="AD" clId="Web-{B0875697-EFB0-4EDB-BD07-CE5BC47A8C99}" dt="2022-02-08T23:11:22.033" v="44"/>
      <pc:docMkLst>
        <pc:docMk/>
      </pc:docMkLst>
      <pc:sldChg chg="modNotes">
        <pc:chgData name="Cebuhar, Kathy K" userId="S::kathy.cebuhar@cuanschutz.edu::18109fbd-37fe-4ecc-bebd-104bae0ba3ce" providerId="AD" clId="Web-{B0875697-EFB0-4EDB-BD07-CE5BC47A8C99}" dt="2022-02-08T23:11:08.018" v="42"/>
        <pc:sldMkLst>
          <pc:docMk/>
          <pc:sldMk cId="3384328668" sldId="259"/>
        </pc:sldMkLst>
      </pc:sldChg>
      <pc:sldChg chg="modNotes">
        <pc:chgData name="Cebuhar, Kathy K" userId="S::kathy.cebuhar@cuanschutz.edu::18109fbd-37fe-4ecc-bebd-104bae0ba3ce" providerId="AD" clId="Web-{B0875697-EFB0-4EDB-BD07-CE5BC47A8C99}" dt="2022-02-08T23:11:22.033" v="44"/>
        <pc:sldMkLst>
          <pc:docMk/>
          <pc:sldMk cId="683725505" sldId="287"/>
        </pc:sldMkLst>
      </pc:sldChg>
      <pc:sldChg chg="modNotes">
        <pc:chgData name="Cebuhar, Kathy K" userId="S::kathy.cebuhar@cuanschutz.edu::18109fbd-37fe-4ecc-bebd-104bae0ba3ce" providerId="AD" clId="Web-{B0875697-EFB0-4EDB-BD07-CE5BC47A8C99}" dt="2022-02-08T23:10:52.174" v="38"/>
        <pc:sldMkLst>
          <pc:docMk/>
          <pc:sldMk cId="1540129666" sldId="305"/>
        </pc:sldMkLst>
      </pc:sldChg>
      <pc:sldChg chg="modNotes">
        <pc:chgData name="Cebuhar, Kathy K" userId="S::kathy.cebuhar@cuanschutz.edu::18109fbd-37fe-4ecc-bebd-104bae0ba3ce" providerId="AD" clId="Web-{B0875697-EFB0-4EDB-BD07-CE5BC47A8C99}" dt="2022-02-08T23:11:04.877" v="41"/>
        <pc:sldMkLst>
          <pc:docMk/>
          <pc:sldMk cId="795936234" sldId="307"/>
        </pc:sldMkLst>
      </pc:sldChg>
      <pc:sldChg chg="modNotes">
        <pc:chgData name="Cebuhar, Kathy K" userId="S::kathy.cebuhar@cuanschutz.edu::18109fbd-37fe-4ecc-bebd-104bae0ba3ce" providerId="AD" clId="Web-{B0875697-EFB0-4EDB-BD07-CE5BC47A8C99}" dt="2022-02-08T23:09:16.329" v="5"/>
        <pc:sldMkLst>
          <pc:docMk/>
          <pc:sldMk cId="1752119013" sldId="308"/>
        </pc:sldMkLst>
      </pc:sldChg>
      <pc:sldChg chg="modSp modNotes">
        <pc:chgData name="Cebuhar, Kathy K" userId="S::kathy.cebuhar@cuanschutz.edu::18109fbd-37fe-4ecc-bebd-104bae0ba3ce" providerId="AD" clId="Web-{B0875697-EFB0-4EDB-BD07-CE5BC47A8C99}" dt="2022-02-08T23:10:01.642" v="17"/>
        <pc:sldMkLst>
          <pc:docMk/>
          <pc:sldMk cId="3931443808" sldId="309"/>
        </pc:sldMkLst>
        <pc:spChg chg="mod">
          <ac:chgData name="Cebuhar, Kathy K" userId="S::kathy.cebuhar@cuanschutz.edu::18109fbd-37fe-4ecc-bebd-104bae0ba3ce" providerId="AD" clId="Web-{B0875697-EFB0-4EDB-BD07-CE5BC47A8C99}" dt="2022-02-08T23:09:57.829" v="15" actId="20577"/>
          <ac:spMkLst>
            <pc:docMk/>
            <pc:sldMk cId="3931443808" sldId="309"/>
            <ac:spMk id="22" creationId="{BA1D6B95-A700-4C90-A53A-4D78CD41D5FC}"/>
          </ac:spMkLst>
        </pc:spChg>
      </pc:sldChg>
      <pc:sldChg chg="del">
        <pc:chgData name="Cebuhar, Kathy K" userId="S::kathy.cebuhar@cuanschutz.edu::18109fbd-37fe-4ecc-bebd-104bae0ba3ce" providerId="AD" clId="Web-{B0875697-EFB0-4EDB-BD07-CE5BC47A8C99}" dt="2022-02-08T23:10:23.267" v="18"/>
        <pc:sldMkLst>
          <pc:docMk/>
          <pc:sldMk cId="1275445409" sldId="310"/>
        </pc:sldMkLst>
      </pc:sldChg>
      <pc:sldChg chg="modNotes">
        <pc:chgData name="Cebuhar, Kathy K" userId="S::kathy.cebuhar@cuanschutz.edu::18109fbd-37fe-4ecc-bebd-104bae0ba3ce" providerId="AD" clId="Web-{B0875697-EFB0-4EDB-BD07-CE5BC47A8C99}" dt="2022-02-08T23:10:38.892" v="28"/>
        <pc:sldMkLst>
          <pc:docMk/>
          <pc:sldMk cId="3944742741" sldId="311"/>
        </pc:sldMkLst>
      </pc:sldChg>
      <pc:sldChg chg="modNotes">
        <pc:chgData name="Cebuhar, Kathy K" userId="S::kathy.cebuhar@cuanschutz.edu::18109fbd-37fe-4ecc-bebd-104bae0ba3ce" providerId="AD" clId="Web-{B0875697-EFB0-4EDB-BD07-CE5BC47A8C99}" dt="2022-02-08T23:10:45.955" v="34"/>
        <pc:sldMkLst>
          <pc:docMk/>
          <pc:sldMk cId="1282895187" sldId="312"/>
        </pc:sldMkLst>
      </pc:sldChg>
      <pc:sldChg chg="modNotes">
        <pc:chgData name="Cebuhar, Kathy K" userId="S::kathy.cebuhar@cuanschutz.edu::18109fbd-37fe-4ecc-bebd-104bae0ba3ce" providerId="AD" clId="Web-{B0875697-EFB0-4EDB-BD07-CE5BC47A8C99}" dt="2022-02-08T23:10:29.111" v="24"/>
        <pc:sldMkLst>
          <pc:docMk/>
          <pc:sldMk cId="2815875512" sldId="313"/>
        </pc:sldMkLst>
      </pc:sldChg>
    </pc:docChg>
  </pc:docChgLst>
  <pc:docChgLst>
    <pc:chgData name="Halfacre, Jennifer" userId="S::jennifer.halfacre@cuanschutz.edu::4b40c3a4-6570-4f1c-b474-e9ae976e33b5" providerId="AD" clId="Web-{3A2F26BC-98A9-4620-ABA6-E909B91841CB}"/>
    <pc:docChg chg="modSld">
      <pc:chgData name="Halfacre, Jennifer" userId="S::jennifer.halfacre@cuanschutz.edu::4b40c3a4-6570-4f1c-b474-e9ae976e33b5" providerId="AD" clId="Web-{3A2F26BC-98A9-4620-ABA6-E909B91841CB}" dt="2022-02-02T20:54:58.127" v="2" actId="20577"/>
      <pc:docMkLst>
        <pc:docMk/>
      </pc:docMkLst>
      <pc:sldChg chg="modSp">
        <pc:chgData name="Halfacre, Jennifer" userId="S::jennifer.halfacre@cuanschutz.edu::4b40c3a4-6570-4f1c-b474-e9ae976e33b5" providerId="AD" clId="Web-{3A2F26BC-98A9-4620-ABA6-E909B91841CB}" dt="2022-02-02T20:54:58.127" v="2" actId="20577"/>
        <pc:sldMkLst>
          <pc:docMk/>
          <pc:sldMk cId="3053721030" sldId="304"/>
        </pc:sldMkLst>
        <pc:spChg chg="mod">
          <ac:chgData name="Halfacre, Jennifer" userId="S::jennifer.halfacre@cuanschutz.edu::4b40c3a4-6570-4f1c-b474-e9ae976e33b5" providerId="AD" clId="Web-{3A2F26BC-98A9-4620-ABA6-E909B91841CB}" dt="2022-02-02T20:54:58.127" v="2" actId="20577"/>
          <ac:spMkLst>
            <pc:docMk/>
            <pc:sldMk cId="3053721030" sldId="304"/>
            <ac:spMk id="4" creationId="{8334E259-F40B-4E18-81F0-F915D68F1E3C}"/>
          </ac:spMkLst>
        </pc:spChg>
      </pc:sldChg>
    </pc:docChg>
  </pc:docChgLst>
  <pc:docChgLst>
    <pc:chgData name="Cebuhar, Kathy K" userId="S::kathy.cebuhar@cuanschutz.edu::18109fbd-37fe-4ecc-bebd-104bae0ba3ce" providerId="AD" clId="Web-{55A92978-2977-4EA5-BF70-98AB0E817E04}"/>
    <pc:docChg chg="addSld delSld modSld sldOrd">
      <pc:chgData name="Cebuhar, Kathy K" userId="S::kathy.cebuhar@cuanschutz.edu::18109fbd-37fe-4ecc-bebd-104bae0ba3ce" providerId="AD" clId="Web-{55A92978-2977-4EA5-BF70-98AB0E817E04}" dt="2022-02-08T21:34:37.777" v="467"/>
      <pc:docMkLst>
        <pc:docMk/>
      </pc:docMkLst>
      <pc:sldChg chg="delSp modSp">
        <pc:chgData name="Cebuhar, Kathy K" userId="S::kathy.cebuhar@cuanschutz.edu::18109fbd-37fe-4ecc-bebd-104bae0ba3ce" providerId="AD" clId="Web-{55A92978-2977-4EA5-BF70-98AB0E817E04}" dt="2022-02-08T21:12:22.904" v="11" actId="1076"/>
        <pc:sldMkLst>
          <pc:docMk/>
          <pc:sldMk cId="683725505" sldId="287"/>
        </pc:sldMkLst>
        <pc:spChg chg="mod">
          <ac:chgData name="Cebuhar, Kathy K" userId="S::kathy.cebuhar@cuanschutz.edu::18109fbd-37fe-4ecc-bebd-104bae0ba3ce" providerId="AD" clId="Web-{55A92978-2977-4EA5-BF70-98AB0E817E04}" dt="2022-02-08T21:12:22.904" v="11" actId="1076"/>
          <ac:spMkLst>
            <pc:docMk/>
            <pc:sldMk cId="683725505" sldId="287"/>
            <ac:spMk id="5" creationId="{22C7F04A-6CF6-4CF1-BAEE-2B210EFC6B58}"/>
          </ac:spMkLst>
        </pc:spChg>
        <pc:spChg chg="del mod">
          <ac:chgData name="Cebuhar, Kathy K" userId="S::kathy.cebuhar@cuanschutz.edu::18109fbd-37fe-4ecc-bebd-104bae0ba3ce" providerId="AD" clId="Web-{55A92978-2977-4EA5-BF70-98AB0E817E04}" dt="2022-02-08T21:12:04.810" v="3"/>
          <ac:spMkLst>
            <pc:docMk/>
            <pc:sldMk cId="683725505" sldId="287"/>
            <ac:spMk id="6" creationId="{F35FCE68-0761-421A-922F-077DEB02E062}"/>
          </ac:spMkLst>
        </pc:spChg>
      </pc:sldChg>
      <pc:sldChg chg="del">
        <pc:chgData name="Cebuhar, Kathy K" userId="S::kathy.cebuhar@cuanschutz.edu::18109fbd-37fe-4ecc-bebd-104bae0ba3ce" providerId="AD" clId="Web-{55A92978-2977-4EA5-BF70-98AB0E817E04}" dt="2022-02-08T21:18:28.522" v="214"/>
        <pc:sldMkLst>
          <pc:docMk/>
          <pc:sldMk cId="1743309060" sldId="289"/>
        </pc:sldMkLst>
      </pc:sldChg>
      <pc:sldChg chg="modSp ord modNotes">
        <pc:chgData name="Cebuhar, Kathy K" userId="S::kathy.cebuhar@cuanschutz.edu::18109fbd-37fe-4ecc-bebd-104bae0ba3ce" providerId="AD" clId="Web-{55A92978-2977-4EA5-BF70-98AB0E817E04}" dt="2022-02-08T21:30:50.038" v="356" actId="20577"/>
        <pc:sldMkLst>
          <pc:docMk/>
          <pc:sldMk cId="1540129666" sldId="305"/>
        </pc:sldMkLst>
        <pc:spChg chg="mod">
          <ac:chgData name="Cebuhar, Kathy K" userId="S::kathy.cebuhar@cuanschutz.edu::18109fbd-37fe-4ecc-bebd-104bae0ba3ce" providerId="AD" clId="Web-{55A92978-2977-4EA5-BF70-98AB0E817E04}" dt="2022-02-08T21:14:15.581" v="24" actId="20577"/>
          <ac:spMkLst>
            <pc:docMk/>
            <pc:sldMk cId="1540129666" sldId="305"/>
            <ac:spMk id="2" creationId="{98315B93-A3E6-4417-B2E5-40A90F0E925F}"/>
          </ac:spMkLst>
        </pc:spChg>
        <pc:spChg chg="mod">
          <ac:chgData name="Cebuhar, Kathy K" userId="S::kathy.cebuhar@cuanschutz.edu::18109fbd-37fe-4ecc-bebd-104bae0ba3ce" providerId="AD" clId="Web-{55A92978-2977-4EA5-BF70-98AB0E817E04}" dt="2022-02-08T21:30:50.038" v="356" actId="20577"/>
          <ac:spMkLst>
            <pc:docMk/>
            <pc:sldMk cId="1540129666" sldId="305"/>
            <ac:spMk id="22" creationId="{BA1D6B95-A700-4C90-A53A-4D78CD41D5FC}"/>
          </ac:spMkLst>
        </pc:spChg>
      </pc:sldChg>
      <pc:sldChg chg="new del">
        <pc:chgData name="Cebuhar, Kathy K" userId="S::kathy.cebuhar@cuanschutz.edu::18109fbd-37fe-4ecc-bebd-104bae0ba3ce" providerId="AD" clId="Web-{55A92978-2977-4EA5-BF70-98AB0E817E04}" dt="2022-02-08T21:13:09.530" v="17"/>
        <pc:sldMkLst>
          <pc:docMk/>
          <pc:sldMk cId="2601725713" sldId="306"/>
        </pc:sldMkLst>
      </pc:sldChg>
      <pc:sldChg chg="modSp add replId modNotes">
        <pc:chgData name="Cebuhar, Kathy K" userId="S::kathy.cebuhar@cuanschutz.edu::18109fbd-37fe-4ecc-bebd-104bae0ba3ce" providerId="AD" clId="Web-{55A92978-2977-4EA5-BF70-98AB0E817E04}" dt="2022-02-08T21:17:33.036" v="162" actId="20577"/>
        <pc:sldMkLst>
          <pc:docMk/>
          <pc:sldMk cId="795936234" sldId="307"/>
        </pc:sldMkLst>
        <pc:spChg chg="mod">
          <ac:chgData name="Cebuhar, Kathy K" userId="S::kathy.cebuhar@cuanschutz.edu::18109fbd-37fe-4ecc-bebd-104bae0ba3ce" providerId="AD" clId="Web-{55A92978-2977-4EA5-BF70-98AB0E817E04}" dt="2022-02-08T21:13:18.390" v="19" actId="14100"/>
          <ac:spMkLst>
            <pc:docMk/>
            <pc:sldMk cId="795936234" sldId="307"/>
            <ac:spMk id="2" creationId="{98315B93-A3E6-4417-B2E5-40A90F0E925F}"/>
          </ac:spMkLst>
        </pc:spChg>
        <pc:spChg chg="mod">
          <ac:chgData name="Cebuhar, Kathy K" userId="S::kathy.cebuhar@cuanschutz.edu::18109fbd-37fe-4ecc-bebd-104bae0ba3ce" providerId="AD" clId="Web-{55A92978-2977-4EA5-BF70-98AB0E817E04}" dt="2022-02-08T21:17:33.036" v="162" actId="20577"/>
          <ac:spMkLst>
            <pc:docMk/>
            <pc:sldMk cId="795936234" sldId="307"/>
            <ac:spMk id="22" creationId="{BA1D6B95-A700-4C90-A53A-4D78CD41D5FC}"/>
          </ac:spMkLst>
        </pc:spChg>
      </pc:sldChg>
      <pc:sldChg chg="modSp add replId">
        <pc:chgData name="Cebuhar, Kathy K" userId="S::kathy.cebuhar@cuanschutz.edu::18109fbd-37fe-4ecc-bebd-104bae0ba3ce" providerId="AD" clId="Web-{55A92978-2977-4EA5-BF70-98AB0E817E04}" dt="2022-02-08T21:18:17.724" v="211" actId="20577"/>
        <pc:sldMkLst>
          <pc:docMk/>
          <pc:sldMk cId="1752119013" sldId="308"/>
        </pc:sldMkLst>
        <pc:spChg chg="mod">
          <ac:chgData name="Cebuhar, Kathy K" userId="S::kathy.cebuhar@cuanschutz.edu::18109fbd-37fe-4ecc-bebd-104bae0ba3ce" providerId="AD" clId="Web-{55A92978-2977-4EA5-BF70-98AB0E817E04}" dt="2022-02-08T21:18:17.724" v="211" actId="20577"/>
          <ac:spMkLst>
            <pc:docMk/>
            <pc:sldMk cId="1752119013" sldId="308"/>
            <ac:spMk id="22" creationId="{BA1D6B95-A700-4C90-A53A-4D78CD41D5FC}"/>
          </ac:spMkLst>
        </pc:spChg>
      </pc:sldChg>
      <pc:sldChg chg="modSp add replId modNotes">
        <pc:chgData name="Cebuhar, Kathy K" userId="S::kathy.cebuhar@cuanschutz.edu::18109fbd-37fe-4ecc-bebd-104bae0ba3ce" providerId="AD" clId="Web-{55A92978-2977-4EA5-BF70-98AB0E817E04}" dt="2022-02-08T21:33:45.401" v="428" actId="20577"/>
        <pc:sldMkLst>
          <pc:docMk/>
          <pc:sldMk cId="3931443808" sldId="309"/>
        </pc:sldMkLst>
        <pc:spChg chg="mod">
          <ac:chgData name="Cebuhar, Kathy K" userId="S::kathy.cebuhar@cuanschutz.edu::18109fbd-37fe-4ecc-bebd-104bae0ba3ce" providerId="AD" clId="Web-{55A92978-2977-4EA5-BF70-98AB0E817E04}" dt="2022-02-08T21:33:45.401" v="428" actId="20577"/>
          <ac:spMkLst>
            <pc:docMk/>
            <pc:sldMk cId="3931443808" sldId="309"/>
            <ac:spMk id="22" creationId="{BA1D6B95-A700-4C90-A53A-4D78CD41D5FC}"/>
          </ac:spMkLst>
        </pc:spChg>
      </pc:sldChg>
      <pc:sldChg chg="new del">
        <pc:chgData name="Cebuhar, Kathy K" userId="S::kathy.cebuhar@cuanschutz.edu::18109fbd-37fe-4ecc-bebd-104bae0ba3ce" providerId="AD" clId="Web-{55A92978-2977-4EA5-BF70-98AB0E817E04}" dt="2022-02-08T21:18:24.865" v="213"/>
        <pc:sldMkLst>
          <pc:docMk/>
          <pc:sldMk cId="4263809577" sldId="309"/>
        </pc:sldMkLst>
      </pc:sldChg>
      <pc:sldChg chg="modSp add replId modNotes">
        <pc:chgData name="Cebuhar, Kathy K" userId="S::kathy.cebuhar@cuanschutz.edu::18109fbd-37fe-4ecc-bebd-104bae0ba3ce" providerId="AD" clId="Web-{55A92978-2977-4EA5-BF70-98AB0E817E04}" dt="2022-02-08T21:34:37.777" v="467"/>
        <pc:sldMkLst>
          <pc:docMk/>
          <pc:sldMk cId="1275445409" sldId="310"/>
        </pc:sldMkLst>
        <pc:spChg chg="mod">
          <ac:chgData name="Cebuhar, Kathy K" userId="S::kathy.cebuhar@cuanschutz.edu::18109fbd-37fe-4ecc-bebd-104bae0ba3ce" providerId="AD" clId="Web-{55A92978-2977-4EA5-BF70-98AB0E817E04}" dt="2022-02-08T21:34:36.574" v="466" actId="20577"/>
          <ac:spMkLst>
            <pc:docMk/>
            <pc:sldMk cId="1275445409" sldId="310"/>
            <ac:spMk id="22" creationId="{BA1D6B95-A700-4C90-A53A-4D78CD41D5FC}"/>
          </ac:spMkLst>
        </pc:spChg>
      </pc:sldChg>
    </pc:docChg>
  </pc:docChgLst>
  <pc:docChgLst>
    <pc:chgData name="Cebuhar, Kathy K" userId="S::kathy.cebuhar@cuanschutz.edu::18109fbd-37fe-4ecc-bebd-104bae0ba3ce" providerId="AD" clId="Web-{BB24E884-B963-49A1-B629-0B5B83DA3522}"/>
    <pc:docChg chg="addSld modSld">
      <pc:chgData name="Cebuhar, Kathy K" userId="S::kathy.cebuhar@cuanschutz.edu::18109fbd-37fe-4ecc-bebd-104bae0ba3ce" providerId="AD" clId="Web-{BB24E884-B963-49A1-B629-0B5B83DA3522}" dt="2022-02-08T23:01:15.930" v="305" actId="20577"/>
      <pc:docMkLst>
        <pc:docMk/>
      </pc:docMkLst>
      <pc:sldChg chg="mod modShow">
        <pc:chgData name="Cebuhar, Kathy K" userId="S::kathy.cebuhar@cuanschutz.edu::18109fbd-37fe-4ecc-bebd-104bae0ba3ce" providerId="AD" clId="Web-{BB24E884-B963-49A1-B629-0B5B83DA3522}" dt="2022-02-08T22:52:56.254" v="185"/>
        <pc:sldMkLst>
          <pc:docMk/>
          <pc:sldMk cId="3093274340" sldId="302"/>
        </pc:sldMkLst>
      </pc:sldChg>
      <pc:sldChg chg="mod modShow">
        <pc:chgData name="Cebuhar, Kathy K" userId="S::kathy.cebuhar@cuanschutz.edu::18109fbd-37fe-4ecc-bebd-104bae0ba3ce" providerId="AD" clId="Web-{BB24E884-B963-49A1-B629-0B5B83DA3522}" dt="2022-02-08T22:52:00.988" v="170"/>
        <pc:sldMkLst>
          <pc:docMk/>
          <pc:sldMk cId="2394221011" sldId="303"/>
        </pc:sldMkLst>
      </pc:sldChg>
      <pc:sldChg chg="modSp modNotes">
        <pc:chgData name="Cebuhar, Kathy K" userId="S::kathy.cebuhar@cuanschutz.edu::18109fbd-37fe-4ecc-bebd-104bae0ba3ce" providerId="AD" clId="Web-{BB24E884-B963-49A1-B629-0B5B83DA3522}" dt="2022-02-08T23:01:07.742" v="300" actId="20577"/>
        <pc:sldMkLst>
          <pc:docMk/>
          <pc:sldMk cId="1540129666" sldId="305"/>
        </pc:sldMkLst>
        <pc:spChg chg="mod">
          <ac:chgData name="Cebuhar, Kathy K" userId="S::kathy.cebuhar@cuanschutz.edu::18109fbd-37fe-4ecc-bebd-104bae0ba3ce" providerId="AD" clId="Web-{BB24E884-B963-49A1-B629-0B5B83DA3522}" dt="2022-02-08T23:01:07.742" v="300" actId="20577"/>
          <ac:spMkLst>
            <pc:docMk/>
            <pc:sldMk cId="1540129666" sldId="305"/>
            <ac:spMk id="22" creationId="{BA1D6B95-A700-4C90-A53A-4D78CD41D5FC}"/>
          </ac:spMkLst>
        </pc:spChg>
      </pc:sldChg>
      <pc:sldChg chg="modSp">
        <pc:chgData name="Cebuhar, Kathy K" userId="S::kathy.cebuhar@cuanschutz.edu::18109fbd-37fe-4ecc-bebd-104bae0ba3ce" providerId="AD" clId="Web-{BB24E884-B963-49A1-B629-0B5B83DA3522}" dt="2022-02-08T23:01:04.914" v="298" actId="20577"/>
        <pc:sldMkLst>
          <pc:docMk/>
          <pc:sldMk cId="795936234" sldId="307"/>
        </pc:sldMkLst>
        <pc:spChg chg="mod">
          <ac:chgData name="Cebuhar, Kathy K" userId="S::kathy.cebuhar@cuanschutz.edu::18109fbd-37fe-4ecc-bebd-104bae0ba3ce" providerId="AD" clId="Web-{BB24E884-B963-49A1-B629-0B5B83DA3522}" dt="2022-02-08T23:01:04.914" v="298" actId="20577"/>
          <ac:spMkLst>
            <pc:docMk/>
            <pc:sldMk cId="795936234" sldId="307"/>
            <ac:spMk id="22" creationId="{BA1D6B95-A700-4C90-A53A-4D78CD41D5FC}"/>
          </ac:spMkLst>
        </pc:spChg>
      </pc:sldChg>
      <pc:sldChg chg="modSp">
        <pc:chgData name="Cebuhar, Kathy K" userId="S::kathy.cebuhar@cuanschutz.edu::18109fbd-37fe-4ecc-bebd-104bae0ba3ce" providerId="AD" clId="Web-{BB24E884-B963-49A1-B629-0B5B83DA3522}" dt="2022-02-08T23:01:15.930" v="305" actId="20577"/>
        <pc:sldMkLst>
          <pc:docMk/>
          <pc:sldMk cId="1752119013" sldId="308"/>
        </pc:sldMkLst>
        <pc:spChg chg="mod">
          <ac:chgData name="Cebuhar, Kathy K" userId="S::kathy.cebuhar@cuanschutz.edu::18109fbd-37fe-4ecc-bebd-104bae0ba3ce" providerId="AD" clId="Web-{BB24E884-B963-49A1-B629-0B5B83DA3522}" dt="2022-02-08T23:01:15.930" v="305" actId="20577"/>
          <ac:spMkLst>
            <pc:docMk/>
            <pc:sldMk cId="1752119013" sldId="308"/>
            <ac:spMk id="22" creationId="{BA1D6B95-A700-4C90-A53A-4D78CD41D5FC}"/>
          </ac:spMkLst>
        </pc:spChg>
      </pc:sldChg>
      <pc:sldChg chg="addSp delSp modSp">
        <pc:chgData name="Cebuhar, Kathy K" userId="S::kathy.cebuhar@cuanschutz.edu::18109fbd-37fe-4ecc-bebd-104bae0ba3ce" providerId="AD" clId="Web-{BB24E884-B963-49A1-B629-0B5B83DA3522}" dt="2022-02-08T22:55:57.787" v="218"/>
        <pc:sldMkLst>
          <pc:docMk/>
          <pc:sldMk cId="1275445409" sldId="310"/>
        </pc:sldMkLst>
        <pc:spChg chg="mod">
          <ac:chgData name="Cebuhar, Kathy K" userId="S::kathy.cebuhar@cuanschutz.edu::18109fbd-37fe-4ecc-bebd-104bae0ba3ce" providerId="AD" clId="Web-{BB24E884-B963-49A1-B629-0B5B83DA3522}" dt="2022-02-08T22:55:57.787" v="218"/>
          <ac:spMkLst>
            <pc:docMk/>
            <pc:sldMk cId="1275445409" sldId="310"/>
            <ac:spMk id="2" creationId="{98315B93-A3E6-4417-B2E5-40A90F0E925F}"/>
          </ac:spMkLst>
        </pc:spChg>
        <pc:spChg chg="add del">
          <ac:chgData name="Cebuhar, Kathy K" userId="S::kathy.cebuhar@cuanschutz.edu::18109fbd-37fe-4ecc-bebd-104bae0ba3ce" providerId="AD" clId="Web-{BB24E884-B963-49A1-B629-0B5B83DA3522}" dt="2022-02-08T22:55:57.787" v="218"/>
          <ac:spMkLst>
            <pc:docMk/>
            <pc:sldMk cId="1275445409" sldId="310"/>
            <ac:spMk id="20" creationId="{5F710FDB-0919-493E-8539-8240C23F1EB2}"/>
          </ac:spMkLst>
        </pc:spChg>
        <pc:spChg chg="mod">
          <ac:chgData name="Cebuhar, Kathy K" userId="S::kathy.cebuhar@cuanschutz.edu::18109fbd-37fe-4ecc-bebd-104bae0ba3ce" providerId="AD" clId="Web-{BB24E884-B963-49A1-B629-0B5B83DA3522}" dt="2022-02-08T22:55:57.787" v="218"/>
          <ac:spMkLst>
            <pc:docMk/>
            <pc:sldMk cId="1275445409" sldId="310"/>
            <ac:spMk id="22" creationId="{BA1D6B95-A700-4C90-A53A-4D78CD41D5FC}"/>
          </ac:spMkLst>
        </pc:spChg>
        <pc:spChg chg="add del">
          <ac:chgData name="Cebuhar, Kathy K" userId="S::kathy.cebuhar@cuanschutz.edu::18109fbd-37fe-4ecc-bebd-104bae0ba3ce" providerId="AD" clId="Web-{BB24E884-B963-49A1-B629-0B5B83DA3522}" dt="2022-02-08T22:55:57.787" v="218"/>
          <ac:spMkLst>
            <pc:docMk/>
            <pc:sldMk cId="1275445409" sldId="310"/>
            <ac:spMk id="32" creationId="{660EB578-C970-4186-B93C-45851BBC6E34}"/>
          </ac:spMkLst>
        </pc:spChg>
        <pc:picChg chg="add del">
          <ac:chgData name="Cebuhar, Kathy K" userId="S::kathy.cebuhar@cuanschutz.edu::18109fbd-37fe-4ecc-bebd-104bae0ba3ce" providerId="AD" clId="Web-{BB24E884-B963-49A1-B629-0B5B83DA3522}" dt="2022-02-08T22:55:57.787" v="218"/>
          <ac:picMkLst>
            <pc:docMk/>
            <pc:sldMk cId="1275445409" sldId="310"/>
            <ac:picMk id="24" creationId="{301D055F-DC81-47AE-B0A1-8B94C5F1AA82}"/>
          </ac:picMkLst>
        </pc:picChg>
        <pc:cxnChg chg="add del">
          <ac:chgData name="Cebuhar, Kathy K" userId="S::kathy.cebuhar@cuanschutz.edu::18109fbd-37fe-4ecc-bebd-104bae0ba3ce" providerId="AD" clId="Web-{BB24E884-B963-49A1-B629-0B5B83DA3522}" dt="2022-02-08T22:55:57.787" v="218"/>
          <ac:cxnSpMkLst>
            <pc:docMk/>
            <pc:sldMk cId="1275445409" sldId="310"/>
            <ac:cxnSpMk id="18" creationId="{F64F9B95-9045-48D2-B9F3-2927E98F54AA}"/>
          </ac:cxnSpMkLst>
        </pc:cxnChg>
        <pc:cxnChg chg="add del">
          <ac:chgData name="Cebuhar, Kathy K" userId="S::kathy.cebuhar@cuanschutz.edu::18109fbd-37fe-4ecc-bebd-104bae0ba3ce" providerId="AD" clId="Web-{BB24E884-B963-49A1-B629-0B5B83DA3522}" dt="2022-02-08T22:55:57.787" v="218"/>
          <ac:cxnSpMkLst>
            <pc:docMk/>
            <pc:sldMk cId="1275445409" sldId="310"/>
            <ac:cxnSpMk id="19" creationId="{085AA86F-6A4D-4BCB-A045-D992CDC2959B}"/>
          </ac:cxnSpMkLst>
        </pc:cxnChg>
        <pc:cxnChg chg="add del">
          <ac:chgData name="Cebuhar, Kathy K" userId="S::kathy.cebuhar@cuanschutz.edu::18109fbd-37fe-4ecc-bebd-104bae0ba3ce" providerId="AD" clId="Web-{BB24E884-B963-49A1-B629-0B5B83DA3522}" dt="2022-02-08T22:55:57.787" v="218"/>
          <ac:cxnSpMkLst>
            <pc:docMk/>
            <pc:sldMk cId="1275445409" sldId="310"/>
            <ac:cxnSpMk id="21" creationId="{057DD543-A5CD-4348-8624-8B4E57DB5F80}"/>
          </ac:cxnSpMkLst>
        </pc:cxnChg>
        <pc:cxnChg chg="add del">
          <ac:chgData name="Cebuhar, Kathy K" userId="S::kathy.cebuhar@cuanschutz.edu::18109fbd-37fe-4ecc-bebd-104bae0ba3ce" providerId="AD" clId="Web-{BB24E884-B963-49A1-B629-0B5B83DA3522}" dt="2022-02-08T22:55:57.787" v="218"/>
          <ac:cxnSpMkLst>
            <pc:docMk/>
            <pc:sldMk cId="1275445409" sldId="310"/>
            <ac:cxnSpMk id="28" creationId="{F64F9B95-9045-48D2-B9F3-2927E98F54AA}"/>
          </ac:cxnSpMkLst>
        </pc:cxnChg>
        <pc:cxnChg chg="add del">
          <ac:chgData name="Cebuhar, Kathy K" userId="S::kathy.cebuhar@cuanschutz.edu::18109fbd-37fe-4ecc-bebd-104bae0ba3ce" providerId="AD" clId="Web-{BB24E884-B963-49A1-B629-0B5B83DA3522}" dt="2022-02-08T22:55:57.787" v="218"/>
          <ac:cxnSpMkLst>
            <pc:docMk/>
            <pc:sldMk cId="1275445409" sldId="310"/>
            <ac:cxnSpMk id="30" creationId="{085AA86F-6A4D-4BCB-A045-D992CDC2959B}"/>
          </ac:cxnSpMkLst>
        </pc:cxnChg>
        <pc:cxnChg chg="add del">
          <ac:chgData name="Cebuhar, Kathy K" userId="S::kathy.cebuhar@cuanschutz.edu::18109fbd-37fe-4ecc-bebd-104bae0ba3ce" providerId="AD" clId="Web-{BB24E884-B963-49A1-B629-0B5B83DA3522}" dt="2022-02-08T22:55:57.787" v="218"/>
          <ac:cxnSpMkLst>
            <pc:docMk/>
            <pc:sldMk cId="1275445409" sldId="310"/>
            <ac:cxnSpMk id="34" creationId="{CDF57B02-07BB-407B-BB36-06D9C64A673E}"/>
          </ac:cxnSpMkLst>
        </pc:cxnChg>
        <pc:cxnChg chg="add del">
          <ac:chgData name="Cebuhar, Kathy K" userId="S::kathy.cebuhar@cuanschutz.edu::18109fbd-37fe-4ecc-bebd-104bae0ba3ce" providerId="AD" clId="Web-{BB24E884-B963-49A1-B629-0B5B83DA3522}" dt="2022-02-08T22:55:57.787" v="218"/>
          <ac:cxnSpMkLst>
            <pc:docMk/>
            <pc:sldMk cId="1275445409" sldId="310"/>
            <ac:cxnSpMk id="36" creationId="{C6855964-C920-48EB-8804-74291211C8A9}"/>
          </ac:cxnSpMkLst>
        </pc:cxnChg>
      </pc:sldChg>
      <pc:sldChg chg="modSp modNotes">
        <pc:chgData name="Cebuhar, Kathy K" userId="S::kathy.cebuhar@cuanschutz.edu::18109fbd-37fe-4ecc-bebd-104bae0ba3ce" providerId="AD" clId="Web-{BB24E884-B963-49A1-B629-0B5B83DA3522}" dt="2022-02-08T23:01:12.555" v="303" actId="20577"/>
        <pc:sldMkLst>
          <pc:docMk/>
          <pc:sldMk cId="3944742741" sldId="311"/>
        </pc:sldMkLst>
        <pc:spChg chg="mod">
          <ac:chgData name="Cebuhar, Kathy K" userId="S::kathy.cebuhar@cuanschutz.edu::18109fbd-37fe-4ecc-bebd-104bae0ba3ce" providerId="AD" clId="Web-{BB24E884-B963-49A1-B629-0B5B83DA3522}" dt="2022-02-08T23:01:12.555" v="303" actId="20577"/>
          <ac:spMkLst>
            <pc:docMk/>
            <pc:sldMk cId="3944742741" sldId="311"/>
            <ac:spMk id="22" creationId="{BA1D6B95-A700-4C90-A53A-4D78CD41D5FC}"/>
          </ac:spMkLst>
        </pc:spChg>
      </pc:sldChg>
      <pc:sldChg chg="modSp add replId">
        <pc:chgData name="Cebuhar, Kathy K" userId="S::kathy.cebuhar@cuanschutz.edu::18109fbd-37fe-4ecc-bebd-104bae0ba3ce" providerId="AD" clId="Web-{BB24E884-B963-49A1-B629-0B5B83DA3522}" dt="2022-02-08T23:01:09.836" v="302" actId="20577"/>
        <pc:sldMkLst>
          <pc:docMk/>
          <pc:sldMk cId="1282895187" sldId="312"/>
        </pc:sldMkLst>
        <pc:spChg chg="mod">
          <ac:chgData name="Cebuhar, Kathy K" userId="S::kathy.cebuhar@cuanschutz.edu::18109fbd-37fe-4ecc-bebd-104bae0ba3ce" providerId="AD" clId="Web-{BB24E884-B963-49A1-B629-0B5B83DA3522}" dt="2022-02-08T23:01:09.836" v="302" actId="20577"/>
          <ac:spMkLst>
            <pc:docMk/>
            <pc:sldMk cId="1282895187" sldId="312"/>
            <ac:spMk id="22" creationId="{BA1D6B95-A700-4C90-A53A-4D78CD41D5FC}"/>
          </ac:spMkLst>
        </pc:spChg>
      </pc:sldChg>
      <pc:sldChg chg="addSp delSp modSp new mod setBg modClrScheme chgLayout">
        <pc:chgData name="Cebuhar, Kathy K" userId="S::kathy.cebuhar@cuanschutz.edu::18109fbd-37fe-4ecc-bebd-104bae0ba3ce" providerId="AD" clId="Web-{BB24E884-B963-49A1-B629-0B5B83DA3522}" dt="2022-02-08T23:00:49.633" v="297" actId="20577"/>
        <pc:sldMkLst>
          <pc:docMk/>
          <pc:sldMk cId="2815875512" sldId="313"/>
        </pc:sldMkLst>
        <pc:spChg chg="mod ord">
          <ac:chgData name="Cebuhar, Kathy K" userId="S::kathy.cebuhar@cuanschutz.edu::18109fbd-37fe-4ecc-bebd-104bae0ba3ce" providerId="AD" clId="Web-{BB24E884-B963-49A1-B629-0B5B83DA3522}" dt="2022-02-08T22:54:28.317" v="197"/>
          <ac:spMkLst>
            <pc:docMk/>
            <pc:sldMk cId="2815875512" sldId="313"/>
            <ac:spMk id="2" creationId="{E246C699-DDFE-4034-B780-544BAD8AC54B}"/>
          </ac:spMkLst>
        </pc:spChg>
        <pc:spChg chg="add del mod ord">
          <ac:chgData name="Cebuhar, Kathy K" userId="S::kathy.cebuhar@cuanschutz.edu::18109fbd-37fe-4ecc-bebd-104bae0ba3ce" providerId="AD" clId="Web-{BB24E884-B963-49A1-B629-0B5B83DA3522}" dt="2022-02-08T22:52:43.488" v="181"/>
          <ac:spMkLst>
            <pc:docMk/>
            <pc:sldMk cId="2815875512" sldId="313"/>
            <ac:spMk id="3" creationId="{20134DA1-175C-463E-9BDD-A2670C173A28}"/>
          </ac:spMkLst>
        </pc:spChg>
        <pc:spChg chg="del mod ord">
          <ac:chgData name="Cebuhar, Kathy K" userId="S::kathy.cebuhar@cuanschutz.edu::18109fbd-37fe-4ecc-bebd-104bae0ba3ce" providerId="AD" clId="Web-{BB24E884-B963-49A1-B629-0B5B83DA3522}" dt="2022-02-08T22:52:52.863" v="184"/>
          <ac:spMkLst>
            <pc:docMk/>
            <pc:sldMk cId="2815875512" sldId="313"/>
            <ac:spMk id="4" creationId="{4C642BF5-8F8A-4D1A-956F-61D1B304B9CB}"/>
          </ac:spMkLst>
        </pc:spChg>
        <pc:spChg chg="mod ord">
          <ac:chgData name="Cebuhar, Kathy K" userId="S::kathy.cebuhar@cuanschutz.edu::18109fbd-37fe-4ecc-bebd-104bae0ba3ce" providerId="AD" clId="Web-{BB24E884-B963-49A1-B629-0B5B83DA3522}" dt="2022-02-08T22:52:43.488" v="181"/>
          <ac:spMkLst>
            <pc:docMk/>
            <pc:sldMk cId="2815875512" sldId="313"/>
            <ac:spMk id="5" creationId="{A4A1147E-9CE6-4447-8F12-072564C4E134}"/>
          </ac:spMkLst>
        </pc:spChg>
        <pc:spChg chg="mod ord">
          <ac:chgData name="Cebuhar, Kathy K" userId="S::kathy.cebuhar@cuanschutz.edu::18109fbd-37fe-4ecc-bebd-104bae0ba3ce" providerId="AD" clId="Web-{BB24E884-B963-49A1-B629-0B5B83DA3522}" dt="2022-02-08T22:52:43.488" v="181"/>
          <ac:spMkLst>
            <pc:docMk/>
            <pc:sldMk cId="2815875512" sldId="313"/>
            <ac:spMk id="6" creationId="{23CD49D0-8522-4CDE-A485-E133157C2FEE}"/>
          </ac:spMkLst>
        </pc:spChg>
        <pc:spChg chg="add del">
          <ac:chgData name="Cebuhar, Kathy K" userId="S::kathy.cebuhar@cuanschutz.edu::18109fbd-37fe-4ecc-bebd-104bae0ba3ce" providerId="AD" clId="Web-{BB24E884-B963-49A1-B629-0B5B83DA3522}" dt="2022-02-08T22:52:43.472" v="180"/>
          <ac:spMkLst>
            <pc:docMk/>
            <pc:sldMk cId="2815875512" sldId="313"/>
            <ac:spMk id="15" creationId="{5F710FDB-0919-493E-8539-8240C23F1EB2}"/>
          </ac:spMkLst>
        </pc:spChg>
        <pc:spChg chg="add del">
          <ac:chgData name="Cebuhar, Kathy K" userId="S::kathy.cebuhar@cuanschutz.edu::18109fbd-37fe-4ecc-bebd-104bae0ba3ce" providerId="AD" clId="Web-{BB24E884-B963-49A1-B629-0B5B83DA3522}" dt="2022-02-08T22:52:40.597" v="178"/>
          <ac:spMkLst>
            <pc:docMk/>
            <pc:sldMk cId="2815875512" sldId="313"/>
            <ac:spMk id="16" creationId="{33E93247-6229-44AB-A550-739E971E690B}"/>
          </ac:spMkLst>
        </pc:spChg>
        <pc:spChg chg="add del">
          <ac:chgData name="Cebuhar, Kathy K" userId="S::kathy.cebuhar@cuanschutz.edu::18109fbd-37fe-4ecc-bebd-104bae0ba3ce" providerId="AD" clId="Web-{BB24E884-B963-49A1-B629-0B5B83DA3522}" dt="2022-02-08T22:52:40.597" v="178"/>
          <ac:spMkLst>
            <pc:docMk/>
            <pc:sldMk cId="2815875512" sldId="313"/>
            <ac:spMk id="18" creationId="{612349FF-7742-42ED-ADF3-238B5DDD176C}"/>
          </ac:spMkLst>
        </pc:spChg>
        <pc:spChg chg="add del">
          <ac:chgData name="Cebuhar, Kathy K" userId="S::kathy.cebuhar@cuanschutz.edu::18109fbd-37fe-4ecc-bebd-104bae0ba3ce" providerId="AD" clId="Web-{BB24E884-B963-49A1-B629-0B5B83DA3522}" dt="2022-02-08T22:52:43.472" v="180"/>
          <ac:spMkLst>
            <pc:docMk/>
            <pc:sldMk cId="2815875512" sldId="313"/>
            <ac:spMk id="20" creationId="{20134DA1-175C-463E-9BDD-A2670C173A28}"/>
          </ac:spMkLst>
        </pc:spChg>
        <pc:spChg chg="add del">
          <ac:chgData name="Cebuhar, Kathy K" userId="S::kathy.cebuhar@cuanschutz.edu::18109fbd-37fe-4ecc-bebd-104bae0ba3ce" providerId="AD" clId="Web-{BB24E884-B963-49A1-B629-0B5B83DA3522}" dt="2022-02-08T22:54:28.317" v="197"/>
          <ac:spMkLst>
            <pc:docMk/>
            <pc:sldMk cId="2815875512" sldId="313"/>
            <ac:spMk id="24" creationId="{5F710FDB-0919-493E-8539-8240C23F1EB2}"/>
          </ac:spMkLst>
        </pc:spChg>
        <pc:spChg chg="add mod">
          <ac:chgData name="Cebuhar, Kathy K" userId="S::kathy.cebuhar@cuanschutz.edu::18109fbd-37fe-4ecc-bebd-104bae0ba3ce" providerId="AD" clId="Web-{BB24E884-B963-49A1-B629-0B5B83DA3522}" dt="2022-02-08T23:00:49.633" v="297" actId="20577"/>
          <ac:spMkLst>
            <pc:docMk/>
            <pc:sldMk cId="2815875512" sldId="313"/>
            <ac:spMk id="26" creationId="{20134DA1-175C-463E-9BDD-A2670C173A28}"/>
          </ac:spMkLst>
        </pc:spChg>
        <pc:spChg chg="add del">
          <ac:chgData name="Cebuhar, Kathy K" userId="S::kathy.cebuhar@cuanschutz.edu::18109fbd-37fe-4ecc-bebd-104bae0ba3ce" providerId="AD" clId="Web-{BB24E884-B963-49A1-B629-0B5B83DA3522}" dt="2022-02-08T22:58:55.554" v="279"/>
          <ac:spMkLst>
            <pc:docMk/>
            <pc:sldMk cId="2815875512" sldId="313"/>
            <ac:spMk id="36" creationId="{660EB578-C970-4186-B93C-45851BBC6E34}"/>
          </ac:spMkLst>
        </pc:spChg>
        <pc:spChg chg="add">
          <ac:chgData name="Cebuhar, Kathy K" userId="S::kathy.cebuhar@cuanschutz.edu::18109fbd-37fe-4ecc-bebd-104bae0ba3ce" providerId="AD" clId="Web-{BB24E884-B963-49A1-B629-0B5B83DA3522}" dt="2022-02-08T22:58:55.554" v="279"/>
          <ac:spMkLst>
            <pc:docMk/>
            <pc:sldMk cId="2815875512" sldId="313"/>
            <ac:spMk id="49" creationId="{660EB578-C970-4186-B93C-45851BBC6E34}"/>
          </ac:spMkLst>
        </pc:spChg>
        <pc:picChg chg="add del">
          <ac:chgData name="Cebuhar, Kathy K" userId="S::kathy.cebuhar@cuanschutz.edu::18109fbd-37fe-4ecc-bebd-104bae0ba3ce" providerId="AD" clId="Web-{BB24E884-B963-49A1-B629-0B5B83DA3522}" dt="2022-02-08T22:52:40.597" v="178"/>
          <ac:picMkLst>
            <pc:docMk/>
            <pc:sldMk cId="2815875512" sldId="313"/>
            <ac:picMk id="8" creationId="{666C30AD-123B-4CA7-8164-880A81727B2C}"/>
          </ac:picMkLst>
        </pc:picChg>
        <pc:picChg chg="add mod">
          <ac:chgData name="Cebuhar, Kathy K" userId="S::kathy.cebuhar@cuanschutz.edu::18109fbd-37fe-4ecc-bebd-104bae0ba3ce" providerId="AD" clId="Web-{BB24E884-B963-49A1-B629-0B5B83DA3522}" dt="2022-02-08T22:58:55.554" v="279"/>
          <ac:picMkLst>
            <pc:docMk/>
            <pc:sldMk cId="2815875512" sldId="313"/>
            <ac:picMk id="28" creationId="{7FAD0C11-AD7C-42FA-9FC5-32251BB979AC}"/>
          </ac:picMkLst>
        </pc:picChg>
        <pc:cxnChg chg="add del">
          <ac:chgData name="Cebuhar, Kathy K" userId="S::kathy.cebuhar@cuanschutz.edu::18109fbd-37fe-4ecc-bebd-104bae0ba3ce" providerId="AD" clId="Web-{BB24E884-B963-49A1-B629-0B5B83DA3522}" dt="2022-02-08T22:52:43.472" v="180"/>
          <ac:cxnSpMkLst>
            <pc:docMk/>
            <pc:sldMk cId="2815875512" sldId="313"/>
            <ac:cxnSpMk id="11" creationId="{F64F9B95-9045-48D2-B9F3-2927E98F54AA}"/>
          </ac:cxnSpMkLst>
        </pc:cxnChg>
        <pc:cxnChg chg="add del">
          <ac:chgData name="Cebuhar, Kathy K" userId="S::kathy.cebuhar@cuanschutz.edu::18109fbd-37fe-4ecc-bebd-104bae0ba3ce" providerId="AD" clId="Web-{BB24E884-B963-49A1-B629-0B5B83DA3522}" dt="2022-02-08T22:52:40.597" v="178"/>
          <ac:cxnSpMkLst>
            <pc:docMk/>
            <pc:sldMk cId="2815875512" sldId="313"/>
            <ac:cxnSpMk id="12" creationId="{F64F9B95-9045-48D2-B9F3-2927E98F54AA}"/>
          </ac:cxnSpMkLst>
        </pc:cxnChg>
        <pc:cxnChg chg="add del">
          <ac:chgData name="Cebuhar, Kathy K" userId="S::kathy.cebuhar@cuanschutz.edu::18109fbd-37fe-4ecc-bebd-104bae0ba3ce" providerId="AD" clId="Web-{BB24E884-B963-49A1-B629-0B5B83DA3522}" dt="2022-02-08T22:52:43.472" v="180"/>
          <ac:cxnSpMkLst>
            <pc:docMk/>
            <pc:sldMk cId="2815875512" sldId="313"/>
            <ac:cxnSpMk id="13" creationId="{085AA86F-6A4D-4BCB-A045-D992CDC2959B}"/>
          </ac:cxnSpMkLst>
        </pc:cxnChg>
        <pc:cxnChg chg="add del">
          <ac:chgData name="Cebuhar, Kathy K" userId="S::kathy.cebuhar@cuanschutz.edu::18109fbd-37fe-4ecc-bebd-104bae0ba3ce" providerId="AD" clId="Web-{BB24E884-B963-49A1-B629-0B5B83DA3522}" dt="2022-02-08T22:52:40.597" v="178"/>
          <ac:cxnSpMkLst>
            <pc:docMk/>
            <pc:sldMk cId="2815875512" sldId="313"/>
            <ac:cxnSpMk id="14" creationId="{085AA86F-6A4D-4BCB-A045-D992CDC2959B}"/>
          </ac:cxnSpMkLst>
        </pc:cxnChg>
        <pc:cxnChg chg="add del">
          <ac:chgData name="Cebuhar, Kathy K" userId="S::kathy.cebuhar@cuanschutz.edu::18109fbd-37fe-4ecc-bebd-104bae0ba3ce" providerId="AD" clId="Web-{BB24E884-B963-49A1-B629-0B5B83DA3522}" dt="2022-02-08T22:52:43.472" v="180"/>
          <ac:cxnSpMkLst>
            <pc:docMk/>
            <pc:sldMk cId="2815875512" sldId="313"/>
            <ac:cxnSpMk id="17" creationId="{22F20000-FD86-48F6-9363-FEC90C932DCD}"/>
          </ac:cxnSpMkLst>
        </pc:cxnChg>
        <pc:cxnChg chg="add del">
          <ac:chgData name="Cebuhar, Kathy K" userId="S::kathy.cebuhar@cuanschutz.edu::18109fbd-37fe-4ecc-bebd-104bae0ba3ce" providerId="AD" clId="Web-{BB24E884-B963-49A1-B629-0B5B83DA3522}" dt="2022-02-08T22:52:43.472" v="180"/>
          <ac:cxnSpMkLst>
            <pc:docMk/>
            <pc:sldMk cId="2815875512" sldId="313"/>
            <ac:cxnSpMk id="19" creationId="{872AE332-6ACA-45BE-875F-91A291D4A40D}"/>
          </ac:cxnSpMkLst>
        </pc:cxnChg>
        <pc:cxnChg chg="add del">
          <ac:chgData name="Cebuhar, Kathy K" userId="S::kathy.cebuhar@cuanschutz.edu::18109fbd-37fe-4ecc-bebd-104bae0ba3ce" providerId="AD" clId="Web-{BB24E884-B963-49A1-B629-0B5B83DA3522}" dt="2022-02-08T22:54:28.317" v="197"/>
          <ac:cxnSpMkLst>
            <pc:docMk/>
            <pc:sldMk cId="2815875512" sldId="313"/>
            <ac:cxnSpMk id="22" creationId="{F64F9B95-9045-48D2-B9F3-2927E98F54AA}"/>
          </ac:cxnSpMkLst>
        </pc:cxnChg>
        <pc:cxnChg chg="add del">
          <ac:chgData name="Cebuhar, Kathy K" userId="S::kathy.cebuhar@cuanschutz.edu::18109fbd-37fe-4ecc-bebd-104bae0ba3ce" providerId="AD" clId="Web-{BB24E884-B963-49A1-B629-0B5B83DA3522}" dt="2022-02-08T22:54:28.317" v="197"/>
          <ac:cxnSpMkLst>
            <pc:docMk/>
            <pc:sldMk cId="2815875512" sldId="313"/>
            <ac:cxnSpMk id="23" creationId="{085AA86F-6A4D-4BCB-A045-D992CDC2959B}"/>
          </ac:cxnSpMkLst>
        </pc:cxnChg>
        <pc:cxnChg chg="add del">
          <ac:chgData name="Cebuhar, Kathy K" userId="S::kathy.cebuhar@cuanschutz.edu::18109fbd-37fe-4ecc-bebd-104bae0ba3ce" providerId="AD" clId="Web-{BB24E884-B963-49A1-B629-0B5B83DA3522}" dt="2022-02-08T22:54:28.317" v="197"/>
          <ac:cxnSpMkLst>
            <pc:docMk/>
            <pc:sldMk cId="2815875512" sldId="313"/>
            <ac:cxnSpMk id="25" creationId="{0AFF0B6C-73E2-4B40-9280-938C14922C87}"/>
          </ac:cxnSpMkLst>
        </pc:cxnChg>
        <pc:cxnChg chg="add del">
          <ac:chgData name="Cebuhar, Kathy K" userId="S::kathy.cebuhar@cuanschutz.edu::18109fbd-37fe-4ecc-bebd-104bae0ba3ce" providerId="AD" clId="Web-{BB24E884-B963-49A1-B629-0B5B83DA3522}" dt="2022-02-08T22:58:55.554" v="279"/>
          <ac:cxnSpMkLst>
            <pc:docMk/>
            <pc:sldMk cId="2815875512" sldId="313"/>
            <ac:cxnSpMk id="32" creationId="{F64F9B95-9045-48D2-B9F3-2927E98F54AA}"/>
          </ac:cxnSpMkLst>
        </pc:cxnChg>
        <pc:cxnChg chg="add del">
          <ac:chgData name="Cebuhar, Kathy K" userId="S::kathy.cebuhar@cuanschutz.edu::18109fbd-37fe-4ecc-bebd-104bae0ba3ce" providerId="AD" clId="Web-{BB24E884-B963-49A1-B629-0B5B83DA3522}" dt="2022-02-08T22:58:55.554" v="279"/>
          <ac:cxnSpMkLst>
            <pc:docMk/>
            <pc:sldMk cId="2815875512" sldId="313"/>
            <ac:cxnSpMk id="34" creationId="{085AA86F-6A4D-4BCB-A045-D992CDC2959B}"/>
          </ac:cxnSpMkLst>
        </pc:cxnChg>
        <pc:cxnChg chg="add del">
          <ac:chgData name="Cebuhar, Kathy K" userId="S::kathy.cebuhar@cuanschutz.edu::18109fbd-37fe-4ecc-bebd-104bae0ba3ce" providerId="AD" clId="Web-{BB24E884-B963-49A1-B629-0B5B83DA3522}" dt="2022-02-08T22:58:55.554" v="279"/>
          <ac:cxnSpMkLst>
            <pc:docMk/>
            <pc:sldMk cId="2815875512" sldId="313"/>
            <ac:cxnSpMk id="38" creationId="{CDF57B02-07BB-407B-BB36-06D9C64A673E}"/>
          </ac:cxnSpMkLst>
        </pc:cxnChg>
        <pc:cxnChg chg="add del">
          <ac:chgData name="Cebuhar, Kathy K" userId="S::kathy.cebuhar@cuanschutz.edu::18109fbd-37fe-4ecc-bebd-104bae0ba3ce" providerId="AD" clId="Web-{BB24E884-B963-49A1-B629-0B5B83DA3522}" dt="2022-02-08T22:58:55.554" v="279"/>
          <ac:cxnSpMkLst>
            <pc:docMk/>
            <pc:sldMk cId="2815875512" sldId="313"/>
            <ac:cxnSpMk id="40" creationId="{C6855964-C920-48EB-8804-74291211C8A9}"/>
          </ac:cxnSpMkLst>
        </pc:cxnChg>
        <pc:cxnChg chg="add">
          <ac:chgData name="Cebuhar, Kathy K" userId="S::kathy.cebuhar@cuanschutz.edu::18109fbd-37fe-4ecc-bebd-104bae0ba3ce" providerId="AD" clId="Web-{BB24E884-B963-49A1-B629-0B5B83DA3522}" dt="2022-02-08T22:58:55.554" v="279"/>
          <ac:cxnSpMkLst>
            <pc:docMk/>
            <pc:sldMk cId="2815875512" sldId="313"/>
            <ac:cxnSpMk id="45" creationId="{F64F9B95-9045-48D2-B9F3-2927E98F54AA}"/>
          </ac:cxnSpMkLst>
        </pc:cxnChg>
        <pc:cxnChg chg="add">
          <ac:chgData name="Cebuhar, Kathy K" userId="S::kathy.cebuhar@cuanschutz.edu::18109fbd-37fe-4ecc-bebd-104bae0ba3ce" providerId="AD" clId="Web-{BB24E884-B963-49A1-B629-0B5B83DA3522}" dt="2022-02-08T22:58:55.554" v="279"/>
          <ac:cxnSpMkLst>
            <pc:docMk/>
            <pc:sldMk cId="2815875512" sldId="313"/>
            <ac:cxnSpMk id="47" creationId="{085AA86F-6A4D-4BCB-A045-D992CDC2959B}"/>
          </ac:cxnSpMkLst>
        </pc:cxnChg>
        <pc:cxnChg chg="add">
          <ac:chgData name="Cebuhar, Kathy K" userId="S::kathy.cebuhar@cuanschutz.edu::18109fbd-37fe-4ecc-bebd-104bae0ba3ce" providerId="AD" clId="Web-{BB24E884-B963-49A1-B629-0B5B83DA3522}" dt="2022-02-08T22:58:55.554" v="279"/>
          <ac:cxnSpMkLst>
            <pc:docMk/>
            <pc:sldMk cId="2815875512" sldId="313"/>
            <ac:cxnSpMk id="51" creationId="{CDF57B02-07BB-407B-BB36-06D9C64A673E}"/>
          </ac:cxnSpMkLst>
        </pc:cxnChg>
        <pc:cxnChg chg="add">
          <ac:chgData name="Cebuhar, Kathy K" userId="S::kathy.cebuhar@cuanschutz.edu::18109fbd-37fe-4ecc-bebd-104bae0ba3ce" providerId="AD" clId="Web-{BB24E884-B963-49A1-B629-0B5B83DA3522}" dt="2022-02-08T22:58:55.554" v="279"/>
          <ac:cxnSpMkLst>
            <pc:docMk/>
            <pc:sldMk cId="2815875512" sldId="313"/>
            <ac:cxnSpMk id="53" creationId="{C6855964-C920-48EB-8804-74291211C8A9}"/>
          </ac:cxnSpMkLst>
        </pc:cxnChg>
      </pc:sldChg>
    </pc:docChg>
  </pc:docChgLst>
  <pc:docChgLst>
    <pc:chgData name="Halfacre, Jennifer" userId="S::jennifer.halfacre@cuanschutz.edu::4b40c3a4-6570-4f1c-b474-e9ae976e33b5" providerId="AD" clId="Web-{75314CF8-FDBB-4842-84D6-BC89DE250900}"/>
    <pc:docChg chg="modSld">
      <pc:chgData name="Halfacre, Jennifer" userId="S::jennifer.halfacre@cuanschutz.edu::4b40c3a4-6570-4f1c-b474-e9ae976e33b5" providerId="AD" clId="Web-{75314CF8-FDBB-4842-84D6-BC89DE250900}" dt="2022-02-07T16:28:53.036" v="9" actId="20577"/>
      <pc:docMkLst>
        <pc:docMk/>
      </pc:docMkLst>
      <pc:sldChg chg="modSp">
        <pc:chgData name="Halfacre, Jennifer" userId="S::jennifer.halfacre@cuanschutz.edu::4b40c3a4-6570-4f1c-b474-e9ae976e33b5" providerId="AD" clId="Web-{75314CF8-FDBB-4842-84D6-BC89DE250900}" dt="2022-02-07T16:28:53.036" v="9" actId="20577"/>
        <pc:sldMkLst>
          <pc:docMk/>
          <pc:sldMk cId="683725505" sldId="287"/>
        </pc:sldMkLst>
        <pc:spChg chg="mod">
          <ac:chgData name="Halfacre, Jennifer" userId="S::jennifer.halfacre@cuanschutz.edu::4b40c3a4-6570-4f1c-b474-e9ae976e33b5" providerId="AD" clId="Web-{75314CF8-FDBB-4842-84D6-BC89DE250900}" dt="2022-02-07T16:28:53.036" v="9" actId="20577"/>
          <ac:spMkLst>
            <pc:docMk/>
            <pc:sldMk cId="683725505" sldId="287"/>
            <ac:spMk id="6" creationId="{F35FCE68-0761-421A-922F-077DEB02E062}"/>
          </ac:spMkLst>
        </pc:spChg>
      </pc:sldChg>
    </pc:docChg>
  </pc:docChgLst>
  <pc:docChgLst>
    <pc:chgData name="Cebuhar, Kathy K" userId="S::kathy.cebuhar@cuanschutz.edu::18109fbd-37fe-4ecc-bebd-104bae0ba3ce" providerId="AD" clId="Web-{68F893EB-5289-450A-970E-B195D95ED3AE}"/>
    <pc:docChg chg="modSld">
      <pc:chgData name="Cebuhar, Kathy K" userId="S::kathy.cebuhar@cuanschutz.edu::18109fbd-37fe-4ecc-bebd-104bae0ba3ce" providerId="AD" clId="Web-{68F893EB-5289-450A-970E-B195D95ED3AE}" dt="2022-02-09T15:17:19.277" v="16" actId="20577"/>
      <pc:docMkLst>
        <pc:docMk/>
      </pc:docMkLst>
      <pc:sldChg chg="modSp">
        <pc:chgData name="Cebuhar, Kathy K" userId="S::kathy.cebuhar@cuanschutz.edu::18109fbd-37fe-4ecc-bebd-104bae0ba3ce" providerId="AD" clId="Web-{68F893EB-5289-450A-970E-B195D95ED3AE}" dt="2022-02-09T15:17:19.277" v="16" actId="20577"/>
        <pc:sldMkLst>
          <pc:docMk/>
          <pc:sldMk cId="1482028902" sldId="281"/>
        </pc:sldMkLst>
        <pc:spChg chg="mod">
          <ac:chgData name="Cebuhar, Kathy K" userId="S::kathy.cebuhar@cuanschutz.edu::18109fbd-37fe-4ecc-bebd-104bae0ba3ce" providerId="AD" clId="Web-{68F893EB-5289-450A-970E-B195D95ED3AE}" dt="2022-02-09T15:17:19.277" v="16" actId="20577"/>
          <ac:spMkLst>
            <pc:docMk/>
            <pc:sldMk cId="1482028902" sldId="281"/>
            <ac:spMk id="15" creationId="{7A36CB73-B78B-49B6-935C-9C0ABBB49C0C}"/>
          </ac:spMkLst>
        </pc:spChg>
      </pc:sldChg>
    </pc:docChg>
  </pc:docChgLst>
  <pc:docChgLst>
    <pc:chgData name="Cebuhar, Kathy K" userId="S::kathy.cebuhar@cuanschutz.edu::18109fbd-37fe-4ecc-bebd-104bae0ba3ce" providerId="AD" clId="Web-{638DCC8B-2AA6-4B10-839D-E2E7E71E8C98}"/>
    <pc:docChg chg="addSld modSld">
      <pc:chgData name="Cebuhar, Kathy K" userId="S::kathy.cebuhar@cuanschutz.edu::18109fbd-37fe-4ecc-bebd-104bae0ba3ce" providerId="AD" clId="Web-{638DCC8B-2AA6-4B10-839D-E2E7E71E8C98}" dt="2022-02-08T18:00:00.907" v="170" actId="20577"/>
      <pc:docMkLst>
        <pc:docMk/>
      </pc:docMkLst>
      <pc:sldChg chg="addSp delSp modSp">
        <pc:chgData name="Cebuhar, Kathy K" userId="S::kathy.cebuhar@cuanschutz.edu::18109fbd-37fe-4ecc-bebd-104bae0ba3ce" providerId="AD" clId="Web-{638DCC8B-2AA6-4B10-839D-E2E7E71E8C98}" dt="2022-02-08T17:50:58.471" v="51"/>
        <pc:sldMkLst>
          <pc:docMk/>
          <pc:sldMk cId="3384328668" sldId="259"/>
        </pc:sldMkLst>
        <pc:spChg chg="mod">
          <ac:chgData name="Cebuhar, Kathy K" userId="S::kathy.cebuhar@cuanschutz.edu::18109fbd-37fe-4ecc-bebd-104bae0ba3ce" providerId="AD" clId="Web-{638DCC8B-2AA6-4B10-839D-E2E7E71E8C98}" dt="2022-02-08T17:48:56.425" v="42" actId="20577"/>
          <ac:spMkLst>
            <pc:docMk/>
            <pc:sldMk cId="3384328668" sldId="259"/>
            <ac:spMk id="2" creationId="{76DF436F-4535-4BBF-B451-F7AC9E8A5FDC}"/>
          </ac:spMkLst>
        </pc:spChg>
        <pc:spChg chg="del">
          <ac:chgData name="Cebuhar, Kathy K" userId="S::kathy.cebuhar@cuanschutz.edu::18109fbd-37fe-4ecc-bebd-104bae0ba3ce" providerId="AD" clId="Web-{638DCC8B-2AA6-4B10-839D-E2E7E71E8C98}" dt="2022-02-08T17:50:55.049" v="50"/>
          <ac:spMkLst>
            <pc:docMk/>
            <pc:sldMk cId="3384328668" sldId="259"/>
            <ac:spMk id="3" creationId="{67B3B98E-7C7D-4502-828B-DCB91E0843AB}"/>
          </ac:spMkLst>
        </pc:spChg>
        <pc:spChg chg="add del mod">
          <ac:chgData name="Cebuhar, Kathy K" userId="S::kathy.cebuhar@cuanschutz.edu::18109fbd-37fe-4ecc-bebd-104bae0ba3ce" providerId="AD" clId="Web-{638DCC8B-2AA6-4B10-839D-E2E7E71E8C98}" dt="2022-02-08T17:50:58.471" v="51"/>
          <ac:spMkLst>
            <pc:docMk/>
            <pc:sldMk cId="3384328668" sldId="259"/>
            <ac:spMk id="5" creationId="{5163BE98-EEC9-4777-9459-F3EFDEA2552A}"/>
          </ac:spMkLst>
        </pc:spChg>
      </pc:sldChg>
      <pc:sldChg chg="modSp">
        <pc:chgData name="Cebuhar, Kathy K" userId="S::kathy.cebuhar@cuanschutz.edu::18109fbd-37fe-4ecc-bebd-104bae0ba3ce" providerId="AD" clId="Web-{638DCC8B-2AA6-4B10-839D-E2E7E71E8C98}" dt="2022-02-08T17:16:29.039" v="5" actId="20577"/>
        <pc:sldMkLst>
          <pc:docMk/>
          <pc:sldMk cId="1482028902" sldId="281"/>
        </pc:sldMkLst>
        <pc:spChg chg="mod">
          <ac:chgData name="Cebuhar, Kathy K" userId="S::kathy.cebuhar@cuanschutz.edu::18109fbd-37fe-4ecc-bebd-104bae0ba3ce" providerId="AD" clId="Web-{638DCC8B-2AA6-4B10-839D-E2E7E71E8C98}" dt="2022-02-08T17:16:29.039" v="5" actId="20577"/>
          <ac:spMkLst>
            <pc:docMk/>
            <pc:sldMk cId="1482028902" sldId="281"/>
            <ac:spMk id="15" creationId="{7A36CB73-B78B-49B6-935C-9C0ABBB49C0C}"/>
          </ac:spMkLst>
        </pc:spChg>
      </pc:sldChg>
      <pc:sldChg chg="addSp delSp modSp new mod setBg modClrScheme chgLayout">
        <pc:chgData name="Cebuhar, Kathy K" userId="S::kathy.cebuhar@cuanschutz.edu::18109fbd-37fe-4ecc-bebd-104bae0ba3ce" providerId="AD" clId="Web-{638DCC8B-2AA6-4B10-839D-E2E7E71E8C98}" dt="2022-02-08T18:00:00.907" v="170" actId="20577"/>
        <pc:sldMkLst>
          <pc:docMk/>
          <pc:sldMk cId="1540129666" sldId="305"/>
        </pc:sldMkLst>
        <pc:spChg chg="mod ord">
          <ac:chgData name="Cebuhar, Kathy K" userId="S::kathy.cebuhar@cuanschutz.edu::18109fbd-37fe-4ecc-bebd-104bae0ba3ce" providerId="AD" clId="Web-{638DCC8B-2AA6-4B10-839D-E2E7E71E8C98}" dt="2022-02-08T17:51:23.612" v="53" actId="20577"/>
          <ac:spMkLst>
            <pc:docMk/>
            <pc:sldMk cId="1540129666" sldId="305"/>
            <ac:spMk id="2" creationId="{98315B93-A3E6-4417-B2E5-40A90F0E925F}"/>
          </ac:spMkLst>
        </pc:spChg>
        <pc:spChg chg="add del mod ord">
          <ac:chgData name="Cebuhar, Kathy K" userId="S::kathy.cebuhar@cuanschutz.edu::18109fbd-37fe-4ecc-bebd-104bae0ba3ce" providerId="AD" clId="Web-{638DCC8B-2AA6-4B10-839D-E2E7E71E8C98}" dt="2022-02-08T17:49:52.675" v="49"/>
          <ac:spMkLst>
            <pc:docMk/>
            <pc:sldMk cId="1540129666" sldId="305"/>
            <ac:spMk id="3" creationId="{BA1D6B95-A700-4C90-A53A-4D78CD41D5FC}"/>
          </ac:spMkLst>
        </pc:spChg>
        <pc:spChg chg="del mod ord">
          <ac:chgData name="Cebuhar, Kathy K" userId="S::kathy.cebuhar@cuanschutz.edu::18109fbd-37fe-4ecc-bebd-104bae0ba3ce" providerId="AD" clId="Web-{638DCC8B-2AA6-4B10-839D-E2E7E71E8C98}" dt="2022-02-08T17:49:34.034" v="46"/>
          <ac:spMkLst>
            <pc:docMk/>
            <pc:sldMk cId="1540129666" sldId="305"/>
            <ac:spMk id="4" creationId="{D1F170C2-EA4A-4158-BC48-63290326ED5C}"/>
          </ac:spMkLst>
        </pc:spChg>
        <pc:spChg chg="add del">
          <ac:chgData name="Cebuhar, Kathy K" userId="S::kathy.cebuhar@cuanschutz.edu::18109fbd-37fe-4ecc-bebd-104bae0ba3ce" providerId="AD" clId="Web-{638DCC8B-2AA6-4B10-839D-E2E7E71E8C98}" dt="2022-02-08T17:49:52.659" v="48"/>
          <ac:spMkLst>
            <pc:docMk/>
            <pc:sldMk cId="1540129666" sldId="305"/>
            <ac:spMk id="12" creationId="{DEF92653-5D6D-47E6-8744-0DAF76E049C4}"/>
          </ac:spMkLst>
        </pc:spChg>
        <pc:spChg chg="add">
          <ac:chgData name="Cebuhar, Kathy K" userId="S::kathy.cebuhar@cuanschutz.edu::18109fbd-37fe-4ecc-bebd-104bae0ba3ce" providerId="AD" clId="Web-{638DCC8B-2AA6-4B10-839D-E2E7E71E8C98}" dt="2022-02-08T17:49:52.675" v="49"/>
          <ac:spMkLst>
            <pc:docMk/>
            <pc:sldMk cId="1540129666" sldId="305"/>
            <ac:spMk id="20" creationId="{5F710FDB-0919-493E-8539-8240C23F1EB2}"/>
          </ac:spMkLst>
        </pc:spChg>
        <pc:spChg chg="add mod">
          <ac:chgData name="Cebuhar, Kathy K" userId="S::kathy.cebuhar@cuanschutz.edu::18109fbd-37fe-4ecc-bebd-104bae0ba3ce" providerId="AD" clId="Web-{638DCC8B-2AA6-4B10-839D-E2E7E71E8C98}" dt="2022-02-08T18:00:00.907" v="170" actId="20577"/>
          <ac:spMkLst>
            <pc:docMk/>
            <pc:sldMk cId="1540129666" sldId="305"/>
            <ac:spMk id="22" creationId="{BA1D6B95-A700-4C90-A53A-4D78CD41D5FC}"/>
          </ac:spMkLst>
        </pc:spChg>
        <pc:cxnChg chg="add del">
          <ac:chgData name="Cebuhar, Kathy K" userId="S::kathy.cebuhar@cuanschutz.edu::18109fbd-37fe-4ecc-bebd-104bae0ba3ce" providerId="AD" clId="Web-{638DCC8B-2AA6-4B10-839D-E2E7E71E8C98}" dt="2022-02-08T17:49:52.659" v="48"/>
          <ac:cxnSpMkLst>
            <pc:docMk/>
            <pc:sldMk cId="1540129666" sldId="305"/>
            <ac:cxnSpMk id="8" creationId="{F64F9B95-9045-48D2-B9F3-2927E98F54AA}"/>
          </ac:cxnSpMkLst>
        </pc:cxnChg>
        <pc:cxnChg chg="add del">
          <ac:chgData name="Cebuhar, Kathy K" userId="S::kathy.cebuhar@cuanschutz.edu::18109fbd-37fe-4ecc-bebd-104bae0ba3ce" providerId="AD" clId="Web-{638DCC8B-2AA6-4B10-839D-E2E7E71E8C98}" dt="2022-02-08T17:49:52.659" v="48"/>
          <ac:cxnSpMkLst>
            <pc:docMk/>
            <pc:sldMk cId="1540129666" sldId="305"/>
            <ac:cxnSpMk id="10" creationId="{085AA86F-6A4D-4BCB-A045-D992CDC2959B}"/>
          </ac:cxnSpMkLst>
        </pc:cxnChg>
        <pc:cxnChg chg="add del">
          <ac:chgData name="Cebuhar, Kathy K" userId="S::kathy.cebuhar@cuanschutz.edu::18109fbd-37fe-4ecc-bebd-104bae0ba3ce" providerId="AD" clId="Web-{638DCC8B-2AA6-4B10-839D-E2E7E71E8C98}" dt="2022-02-08T17:49:52.659" v="48"/>
          <ac:cxnSpMkLst>
            <pc:docMk/>
            <pc:sldMk cId="1540129666" sldId="305"/>
            <ac:cxnSpMk id="14" creationId="{21A926A9-9B62-48DD-A56E-C2E86029C28E}"/>
          </ac:cxnSpMkLst>
        </pc:cxnChg>
        <pc:cxnChg chg="add del">
          <ac:chgData name="Cebuhar, Kathy K" userId="S::kathy.cebuhar@cuanschutz.edu::18109fbd-37fe-4ecc-bebd-104bae0ba3ce" providerId="AD" clId="Web-{638DCC8B-2AA6-4B10-839D-E2E7E71E8C98}" dt="2022-02-08T17:49:52.659" v="48"/>
          <ac:cxnSpMkLst>
            <pc:docMk/>
            <pc:sldMk cId="1540129666" sldId="305"/>
            <ac:cxnSpMk id="16" creationId="{F1D0CB6C-6FF5-4985-B4B9-2C276BBBFE2B}"/>
          </ac:cxnSpMkLst>
        </pc:cxnChg>
        <pc:cxnChg chg="add">
          <ac:chgData name="Cebuhar, Kathy K" userId="S::kathy.cebuhar@cuanschutz.edu::18109fbd-37fe-4ecc-bebd-104bae0ba3ce" providerId="AD" clId="Web-{638DCC8B-2AA6-4B10-839D-E2E7E71E8C98}" dt="2022-02-08T17:49:52.675" v="49"/>
          <ac:cxnSpMkLst>
            <pc:docMk/>
            <pc:sldMk cId="1540129666" sldId="305"/>
            <ac:cxnSpMk id="18" creationId="{F64F9B95-9045-48D2-B9F3-2927E98F54AA}"/>
          </ac:cxnSpMkLst>
        </pc:cxnChg>
        <pc:cxnChg chg="add">
          <ac:chgData name="Cebuhar, Kathy K" userId="S::kathy.cebuhar@cuanschutz.edu::18109fbd-37fe-4ecc-bebd-104bae0ba3ce" providerId="AD" clId="Web-{638DCC8B-2AA6-4B10-839D-E2E7E71E8C98}" dt="2022-02-08T17:49:52.675" v="49"/>
          <ac:cxnSpMkLst>
            <pc:docMk/>
            <pc:sldMk cId="1540129666" sldId="305"/>
            <ac:cxnSpMk id="19" creationId="{085AA86F-6A4D-4BCB-A045-D992CDC2959B}"/>
          </ac:cxnSpMkLst>
        </pc:cxnChg>
        <pc:cxnChg chg="add">
          <ac:chgData name="Cebuhar, Kathy K" userId="S::kathy.cebuhar@cuanschutz.edu::18109fbd-37fe-4ecc-bebd-104bae0ba3ce" providerId="AD" clId="Web-{638DCC8B-2AA6-4B10-839D-E2E7E71E8C98}" dt="2022-02-08T17:49:52.675" v="49"/>
          <ac:cxnSpMkLst>
            <pc:docMk/>
            <pc:sldMk cId="1540129666" sldId="305"/>
            <ac:cxnSpMk id="21" creationId="{057DD543-A5CD-4348-8624-8B4E57DB5F8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2/9/2022</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E3E54-3F2D-480A-AF88-F8D5E430E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52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pass to Jane and Lexxus </a:t>
            </a:r>
            <a:endParaRPr lang="en-US"/>
          </a:p>
          <a:p>
            <a:r>
              <a:rPr lang="en-US" dirty="0"/>
              <a:t>•Expansion of tele-health services</a:t>
            </a:r>
            <a:endParaRPr lang="en-US" dirty="0">
              <a:cs typeface="Calibri"/>
            </a:endParaRPr>
          </a:p>
          <a:p>
            <a:r>
              <a:rPr lang="en-US" dirty="0"/>
              <a:t>•Barriers to recruiting members to PFACs</a:t>
            </a:r>
            <a:endParaRPr lang="en-US" dirty="0">
              <a:cs typeface="Calibri"/>
            </a:endParaRPr>
          </a:p>
          <a:p>
            <a:r>
              <a:rPr lang="en-US" dirty="0"/>
              <a:t>•Have staffing shortages affected this BB?</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15A580F-E35D-42E1-AF82-E41CC201EA91}" type="slidenum">
              <a:rPr lang="en-US" smtClean="0"/>
              <a:t>11</a:t>
            </a:fld>
            <a:endParaRPr lang="en-US"/>
          </a:p>
        </p:txBody>
      </p:sp>
    </p:spTree>
    <p:extLst>
      <p:ext uri="{BB962C8B-B14F-4D97-AF65-F5344CB8AC3E}">
        <p14:creationId xmlns:p14="http://schemas.microsoft.com/office/powerpoint/2010/main" val="179321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p>
        </p:txBody>
      </p:sp>
      <p:sp>
        <p:nvSpPr>
          <p:cNvPr id="4" name="Slide Number Placeholder 3"/>
          <p:cNvSpPr>
            <a:spLocks noGrp="1"/>
          </p:cNvSpPr>
          <p:nvPr>
            <p:ph type="sldNum" sz="quarter" idx="5"/>
          </p:nvPr>
        </p:nvSpPr>
        <p:spPr/>
        <p:txBody>
          <a:bodyPr/>
          <a:lstStyle/>
          <a:p>
            <a:fld id="{115A580F-E35D-42E1-AF82-E41CC201EA91}" type="slidenum">
              <a:rPr lang="en-US" smtClean="0"/>
              <a:t>12</a:t>
            </a:fld>
            <a:endParaRPr lang="en-US"/>
          </a:p>
        </p:txBody>
      </p:sp>
    </p:spTree>
    <p:extLst>
      <p:ext uri="{BB962C8B-B14F-4D97-AF65-F5344CB8AC3E}">
        <p14:creationId xmlns:p14="http://schemas.microsoft.com/office/powerpoint/2010/main" val="232316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60736-8275-4107-A315-F10155774D8D}" type="slidenum">
              <a:rPr lang="en-US" smtClean="0"/>
              <a:t>13</a:t>
            </a:fld>
            <a:endParaRPr lang="en-US"/>
          </a:p>
        </p:txBody>
      </p:sp>
    </p:spTree>
    <p:extLst>
      <p:ext uri="{BB962C8B-B14F-4D97-AF65-F5344CB8AC3E}">
        <p14:creationId xmlns:p14="http://schemas.microsoft.com/office/powerpoint/2010/main" val="87279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14</a:t>
            </a:fld>
            <a:endParaRPr lang="en-US"/>
          </a:p>
        </p:txBody>
      </p:sp>
    </p:spTree>
    <p:extLst>
      <p:ext uri="{BB962C8B-B14F-4D97-AF65-F5344CB8AC3E}">
        <p14:creationId xmlns:p14="http://schemas.microsoft.com/office/powerpoint/2010/main" val="422302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3</a:t>
            </a:fld>
            <a:endParaRPr lang="en-US"/>
          </a:p>
        </p:txBody>
      </p:sp>
    </p:spTree>
    <p:extLst>
      <p:ext uri="{BB962C8B-B14F-4D97-AF65-F5344CB8AC3E}">
        <p14:creationId xmlns:p14="http://schemas.microsoft.com/office/powerpoint/2010/main" val="378947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4</a:t>
            </a:fld>
            <a:endParaRPr lang="en-US"/>
          </a:p>
        </p:txBody>
      </p:sp>
    </p:spTree>
    <p:extLst>
      <p:ext uri="{BB962C8B-B14F-4D97-AF65-F5344CB8AC3E}">
        <p14:creationId xmlns:p14="http://schemas.microsoft.com/office/powerpoint/2010/main" val="348665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5</a:t>
            </a:fld>
            <a:endParaRPr lang="en-US"/>
          </a:p>
        </p:txBody>
      </p:sp>
    </p:spTree>
    <p:extLst>
      <p:ext uri="{BB962C8B-B14F-4D97-AF65-F5344CB8AC3E}">
        <p14:creationId xmlns:p14="http://schemas.microsoft.com/office/powerpoint/2010/main" val="96572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p>
          <a:p>
            <a:r>
              <a:rPr lang="en-US" dirty="0">
                <a:cs typeface="Calibri"/>
              </a:rPr>
              <a:t>These often get lumped together, but equally important and often can and do stand alone</a:t>
            </a:r>
            <a:endParaRPr lang="en-US" dirty="0"/>
          </a:p>
          <a:p>
            <a:endParaRPr lang="en-US" dirty="0">
              <a:cs typeface="Calibri"/>
            </a:endParaRPr>
          </a:p>
          <a:p>
            <a:r>
              <a:rPr lang="en-US" dirty="0">
                <a:cs typeface="Calibri"/>
              </a:rPr>
              <a:t>One is really around educating patients the other is around engaging them to provide feedback on clinical operations, QI projects, and future goals</a:t>
            </a:r>
          </a:p>
        </p:txBody>
      </p:sp>
      <p:sp>
        <p:nvSpPr>
          <p:cNvPr id="4" name="Slide Number Placeholder 3"/>
          <p:cNvSpPr>
            <a:spLocks noGrp="1"/>
          </p:cNvSpPr>
          <p:nvPr>
            <p:ph type="sldNum" sz="quarter" idx="5"/>
          </p:nvPr>
        </p:nvSpPr>
        <p:spPr/>
        <p:txBody>
          <a:bodyPr/>
          <a:lstStyle/>
          <a:p>
            <a:fld id="{115A580F-E35D-42E1-AF82-E41CC201EA91}" type="slidenum">
              <a:rPr lang="en-US" smtClean="0"/>
              <a:t>6</a:t>
            </a:fld>
            <a:endParaRPr lang="en-US"/>
          </a:p>
        </p:txBody>
      </p:sp>
    </p:spTree>
    <p:extLst>
      <p:ext uri="{BB962C8B-B14F-4D97-AF65-F5344CB8AC3E}">
        <p14:creationId xmlns:p14="http://schemas.microsoft.com/office/powerpoint/2010/main" val="370967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endParaRPr lang="en-US" dirty="0"/>
          </a:p>
          <a:p>
            <a:r>
              <a:rPr lang="en-US" dirty="0"/>
              <a:t>Self-management support can help and inspire people to learn more about their conditions and to take an active role, rather than passive role in their health care.</a:t>
            </a:r>
            <a:endParaRPr lang="en-US" dirty="0">
              <a:cs typeface="Calibri"/>
            </a:endParaRPr>
          </a:p>
          <a:p>
            <a:endParaRPr lang="en-US" dirty="0">
              <a:cs typeface="Calibri"/>
            </a:endParaRPr>
          </a:p>
          <a:p>
            <a:endParaRPr lang="en-US" dirty="0"/>
          </a:p>
          <a:p>
            <a:r>
              <a:rPr lang="en-US" dirty="0"/>
              <a:t>Examples could include: obesity in children or adults; diabetes in adults; depression care in children, adolescents, and/or adults (e.g., pregnancy-related depression); prematurity or other special health care need in infants; asthma care for children, adolescents, and/or adults; misuse of alcohol or marijuana.</a:t>
            </a:r>
            <a:endParaRPr lang="en-US" dirty="0">
              <a:cs typeface="Calibri"/>
            </a:endParaRPr>
          </a:p>
        </p:txBody>
      </p:sp>
      <p:sp>
        <p:nvSpPr>
          <p:cNvPr id="4" name="Slide Number Placeholder 3"/>
          <p:cNvSpPr>
            <a:spLocks noGrp="1"/>
          </p:cNvSpPr>
          <p:nvPr>
            <p:ph type="sldNum" sz="quarter" idx="5"/>
          </p:nvPr>
        </p:nvSpPr>
        <p:spPr/>
        <p:txBody>
          <a:bodyPr/>
          <a:lstStyle/>
          <a:p>
            <a:fld id="{115A580F-E35D-42E1-AF82-E41CC201EA91}" type="slidenum">
              <a:rPr lang="en-US" smtClean="0"/>
              <a:t>7</a:t>
            </a:fld>
            <a:endParaRPr lang="en-US"/>
          </a:p>
        </p:txBody>
      </p:sp>
    </p:spTree>
    <p:extLst>
      <p:ext uri="{BB962C8B-B14F-4D97-AF65-F5344CB8AC3E}">
        <p14:creationId xmlns:p14="http://schemas.microsoft.com/office/powerpoint/2010/main" val="48286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endParaRPr lang="en-US" dirty="0"/>
          </a:p>
          <a:p>
            <a:r>
              <a:rPr lang="en-US" dirty="0"/>
              <a:t>Self-management support can help and inspire people to learn more about their conditions and to take an active role, rather than passive role in their health care.</a:t>
            </a:r>
            <a:endParaRPr lang="en-US" dirty="0">
              <a:cs typeface="Calibri"/>
            </a:endParaRPr>
          </a:p>
          <a:p>
            <a:endParaRPr lang="en-US" dirty="0">
              <a:cs typeface="Calibri"/>
            </a:endParaRPr>
          </a:p>
          <a:p>
            <a:endParaRPr lang="en-US" dirty="0"/>
          </a:p>
          <a:p>
            <a:r>
              <a:rPr lang="en-US" dirty="0"/>
              <a:t>Examples could include: obesity in children or adults; diabetes in adults; depression care in children, adolescents, and/or adults (e.g., pregnancy-related depression); prematurity or other special health care need in infants; asthma care for children, adolescents, and/or adults; misuse of alcohol or marijuana.</a:t>
            </a:r>
            <a:endParaRPr lang="en-US" dirty="0">
              <a:cs typeface="Calibri"/>
            </a:endParaRPr>
          </a:p>
        </p:txBody>
      </p:sp>
      <p:sp>
        <p:nvSpPr>
          <p:cNvPr id="4" name="Slide Number Placeholder 3"/>
          <p:cNvSpPr>
            <a:spLocks noGrp="1"/>
          </p:cNvSpPr>
          <p:nvPr>
            <p:ph type="sldNum" sz="quarter" idx="5"/>
          </p:nvPr>
        </p:nvSpPr>
        <p:spPr/>
        <p:txBody>
          <a:bodyPr/>
          <a:lstStyle/>
          <a:p>
            <a:fld id="{115A580F-E35D-42E1-AF82-E41CC201EA91}" type="slidenum">
              <a:rPr lang="en-US" smtClean="0"/>
              <a:t>8</a:t>
            </a:fld>
            <a:endParaRPr lang="en-US"/>
          </a:p>
        </p:txBody>
      </p:sp>
    </p:spTree>
    <p:extLst>
      <p:ext uri="{BB962C8B-B14F-4D97-AF65-F5344CB8AC3E}">
        <p14:creationId xmlns:p14="http://schemas.microsoft.com/office/powerpoint/2010/main" val="140782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p>
        </p:txBody>
      </p:sp>
      <p:sp>
        <p:nvSpPr>
          <p:cNvPr id="4" name="Slide Number Placeholder 3"/>
          <p:cNvSpPr>
            <a:spLocks noGrp="1"/>
          </p:cNvSpPr>
          <p:nvPr>
            <p:ph type="sldNum" sz="quarter" idx="5"/>
          </p:nvPr>
        </p:nvSpPr>
        <p:spPr/>
        <p:txBody>
          <a:bodyPr/>
          <a:lstStyle/>
          <a:p>
            <a:fld id="{115A580F-E35D-42E1-AF82-E41CC201EA91}" type="slidenum">
              <a:rPr lang="en-US" smtClean="0"/>
              <a:t>9</a:t>
            </a:fld>
            <a:endParaRPr lang="en-US"/>
          </a:p>
        </p:txBody>
      </p:sp>
    </p:spTree>
    <p:extLst>
      <p:ext uri="{BB962C8B-B14F-4D97-AF65-F5344CB8AC3E}">
        <p14:creationId xmlns:p14="http://schemas.microsoft.com/office/powerpoint/2010/main" val="384707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 </a:t>
            </a:r>
          </a:p>
        </p:txBody>
      </p:sp>
      <p:sp>
        <p:nvSpPr>
          <p:cNvPr id="4" name="Slide Number Placeholder 3"/>
          <p:cNvSpPr>
            <a:spLocks noGrp="1"/>
          </p:cNvSpPr>
          <p:nvPr>
            <p:ph type="sldNum" sz="quarter" idx="5"/>
          </p:nvPr>
        </p:nvSpPr>
        <p:spPr/>
        <p:txBody>
          <a:bodyPr/>
          <a:lstStyle/>
          <a:p>
            <a:fld id="{115A580F-E35D-42E1-AF82-E41CC201EA91}" type="slidenum">
              <a:rPr lang="en-US" smtClean="0"/>
              <a:t>10</a:t>
            </a:fld>
            <a:endParaRPr lang="en-US"/>
          </a:p>
        </p:txBody>
      </p:sp>
    </p:spTree>
    <p:extLst>
      <p:ext uri="{BB962C8B-B14F-4D97-AF65-F5344CB8AC3E}">
        <p14:creationId xmlns:p14="http://schemas.microsoft.com/office/powerpoint/2010/main" val="112991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8683701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aafp.org/fpm/2015/0700/p22.html" TargetMode="External"/><Relationship Id="rId3" Type="http://schemas.openxmlformats.org/officeDocument/2006/relationships/image" Target="../media/image7.jpeg"/><Relationship Id="rId7" Type="http://schemas.openxmlformats.org/officeDocument/2006/relationships/hyperlink" Target="https://www.ipfcc.org/bestpractices/sustainable-partnerships/engaging/effective-pfacs.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annfammed.org/content/12/2/166" TargetMode="External"/><Relationship Id="rId5" Type="http://schemas.openxmlformats.org/officeDocument/2006/relationships/hyperlink" Target="https://medschool.cuanschutz.edu/practice-innovation-program/current-initiatives/innovation-support-project/implementation-guide#ac-milestone-1-04" TargetMode="External"/><Relationship Id="rId4" Type="http://schemas.openxmlformats.org/officeDocument/2006/relationships/hyperlink" Target="https://www.ahrq.gov/ncepcr/tools/self-mgmt/self.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AE5B2F-2CD3-4E51-91D5-FEF8CE8FEFA9}"/>
              </a:ext>
            </a:extLst>
          </p:cNvPr>
          <p:cNvSpPr>
            <a:spLocks noGrp="1"/>
          </p:cNvSpPr>
          <p:nvPr>
            <p:ph type="ctrTitle"/>
          </p:nvPr>
        </p:nvSpPr>
        <p:spPr>
          <a:xfrm>
            <a:off x="685800" y="908651"/>
            <a:ext cx="3620882" cy="5576039"/>
          </a:xfrm>
        </p:spPr>
        <p:txBody>
          <a:bodyPr>
            <a:normAutofit/>
          </a:bodyPr>
          <a:lstStyle/>
          <a:p>
            <a:r>
              <a:rPr lang="en-US" dirty="0"/>
              <a:t>ISP Touchbase</a:t>
            </a:r>
            <a:br>
              <a:rPr lang="en-US" dirty="0"/>
            </a:br>
            <a:r>
              <a:rPr lang="en-US" dirty="0"/>
              <a:t>02/09/2022</a:t>
            </a:r>
            <a:br>
              <a:rPr lang="en-US" dirty="0"/>
            </a:br>
            <a:br>
              <a:rPr lang="en-US" dirty="0"/>
            </a:br>
            <a:r>
              <a:rPr lang="en-US" dirty="0"/>
              <a:t>Patient and Family Engagement </a:t>
            </a:r>
          </a:p>
        </p:txBody>
      </p:sp>
      <p:pic>
        <p:nvPicPr>
          <p:cNvPr id="11" name="Picture Placeholder 10" descr="Flowers in a tree ">
            <a:extLst>
              <a:ext uri="{FF2B5EF4-FFF2-40B4-BE49-F238E27FC236}">
                <a16:creationId xmlns:a16="http://schemas.microsoft.com/office/drawing/2014/main" id="{BC408C47-2E2A-42C6-99D2-EBED0E23C9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4876158" y="0"/>
            <a:ext cx="7315841" cy="6858000"/>
          </a:xfrm>
        </p:spPr>
      </p:pic>
    </p:spTree>
    <p:extLst>
      <p:ext uri="{BB962C8B-B14F-4D97-AF65-F5344CB8AC3E}">
        <p14:creationId xmlns:p14="http://schemas.microsoft.com/office/powerpoint/2010/main" val="163343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1">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15B93-A3E6-4417-B2E5-40A90F0E925F}"/>
              </a:ext>
            </a:extLst>
          </p:cNvPr>
          <p:cNvSpPr>
            <a:spLocks noGrp="1"/>
          </p:cNvSpPr>
          <p:nvPr>
            <p:ph type="title"/>
          </p:nvPr>
        </p:nvSpPr>
        <p:spPr>
          <a:xfrm>
            <a:off x="695324" y="615918"/>
            <a:ext cx="2152103" cy="4272816"/>
          </a:xfrm>
        </p:spPr>
        <p:txBody>
          <a:bodyPr vert="horz" lIns="91440" tIns="45720" rIns="91440" bIns="45720" rtlCol="0" anchor="t">
            <a:normAutofit/>
          </a:bodyPr>
          <a:lstStyle/>
          <a:p>
            <a:pPr algn="l"/>
            <a:r>
              <a:rPr lang="en-US" sz="2400" dirty="0">
                <a:ea typeface="+mj-lt"/>
                <a:cs typeface="+mj-lt"/>
              </a:rPr>
              <a:t>BUILDING BLOCK 5:</a:t>
            </a:r>
            <a:br>
              <a:rPr lang="en-US" sz="2400" dirty="0">
                <a:ea typeface="+mj-lt"/>
                <a:cs typeface="+mj-lt"/>
              </a:rPr>
            </a:br>
            <a:r>
              <a:rPr lang="en-US" sz="2400" dirty="0">
                <a:ea typeface="+mj-lt"/>
                <a:cs typeface="+mj-lt"/>
              </a:rPr>
              <a:t>PATIENT &amp; FAMILY </a:t>
            </a:r>
            <a:br>
              <a:rPr lang="en-US" sz="2400" dirty="0">
                <a:ea typeface="+mj-lt"/>
                <a:cs typeface="+mj-lt"/>
              </a:rPr>
            </a:br>
            <a:r>
              <a:rPr lang="en-US" sz="2400" dirty="0">
                <a:ea typeface="+mj-lt"/>
                <a:cs typeface="+mj-lt"/>
              </a:rPr>
              <a:t>ENGAGEMENT</a:t>
            </a:r>
            <a:endParaRPr lang="en-US" dirty="0">
              <a:ea typeface="+mj-ea"/>
              <a:cs typeface="+mj-cs"/>
            </a:endParaRPr>
          </a:p>
        </p:txBody>
      </p:sp>
      <p:cxnSp>
        <p:nvCxnSpPr>
          <p:cNvPr id="21" name="Straight Connector 13">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BA1D6B95-A700-4C90-A53A-4D78CD41D5FC}"/>
              </a:ext>
            </a:extLst>
          </p:cNvPr>
          <p:cNvSpPr>
            <a:spLocks noGrp="1"/>
          </p:cNvSpPr>
          <p:nvPr>
            <p:ph sz="quarter" idx="13"/>
          </p:nvPr>
        </p:nvSpPr>
        <p:spPr>
          <a:xfrm>
            <a:off x="3918180" y="538843"/>
            <a:ext cx="7518024" cy="5758071"/>
          </a:xfrm>
        </p:spPr>
        <p:txBody>
          <a:bodyPr vert="horz" lIns="91440" tIns="45720" rIns="91440" bIns="45720" rtlCol="0" anchor="t">
            <a:normAutofit/>
          </a:bodyPr>
          <a:lstStyle/>
          <a:p>
            <a:r>
              <a:rPr lang="en-US" sz="4000" dirty="0">
                <a:ea typeface="+mn-lt"/>
                <a:cs typeface="+mn-lt"/>
              </a:rPr>
              <a:t>Patient Surveys </a:t>
            </a:r>
            <a:endParaRPr lang="en-US" dirty="0"/>
          </a:p>
          <a:p>
            <a:pPr lvl="1" indent="-228600">
              <a:buFont typeface="Arial" panose="020B0604020202020204" pitchFamily="34" charset="0"/>
              <a:buChar char="•"/>
            </a:pPr>
            <a:r>
              <a:rPr lang="en-US" sz="2800" dirty="0"/>
              <a:t>Development and utilization of feedback surveys</a:t>
            </a:r>
          </a:p>
          <a:p>
            <a:pPr lvl="1" indent="-228600">
              <a:buFont typeface="Arial" panose="020B0604020202020204" pitchFamily="34" charset="0"/>
              <a:buChar char="•"/>
            </a:pPr>
            <a:r>
              <a:rPr lang="en-US" sz="2800" dirty="0"/>
              <a:t>Practices use the feedback to drive change and make improvements </a:t>
            </a:r>
          </a:p>
          <a:p>
            <a:pPr lvl="1" indent="-228600">
              <a:buFont typeface="Arial" panose="020B0604020202020204" pitchFamily="34" charset="0"/>
              <a:buChar char="•"/>
            </a:pPr>
            <a:r>
              <a:rPr lang="en-US" sz="2800" dirty="0"/>
              <a:t>Are the changes implemented impacting care? How? </a:t>
            </a:r>
          </a:p>
        </p:txBody>
      </p:sp>
    </p:spTree>
    <p:extLst>
      <p:ext uri="{BB962C8B-B14F-4D97-AF65-F5344CB8AC3E}">
        <p14:creationId xmlns:p14="http://schemas.microsoft.com/office/powerpoint/2010/main" val="175211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1">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15B93-A3E6-4417-B2E5-40A90F0E925F}"/>
              </a:ext>
            </a:extLst>
          </p:cNvPr>
          <p:cNvSpPr>
            <a:spLocks noGrp="1"/>
          </p:cNvSpPr>
          <p:nvPr>
            <p:ph type="title"/>
          </p:nvPr>
        </p:nvSpPr>
        <p:spPr>
          <a:xfrm>
            <a:off x="695324" y="615918"/>
            <a:ext cx="2152103" cy="4272816"/>
          </a:xfrm>
        </p:spPr>
        <p:txBody>
          <a:bodyPr vert="horz" lIns="91440" tIns="45720" rIns="91440" bIns="45720" rtlCol="0" anchor="t">
            <a:normAutofit/>
          </a:bodyPr>
          <a:lstStyle/>
          <a:p>
            <a:pPr algn="l"/>
            <a:r>
              <a:rPr lang="en-US" sz="2400" dirty="0">
                <a:ea typeface="+mj-lt"/>
                <a:cs typeface="+mj-lt"/>
              </a:rPr>
              <a:t>BUILDING BLOCK 5:</a:t>
            </a:r>
            <a:br>
              <a:rPr lang="en-US" sz="2400" dirty="0">
                <a:ea typeface="+mj-lt"/>
                <a:cs typeface="+mj-lt"/>
              </a:rPr>
            </a:br>
            <a:r>
              <a:rPr lang="en-US" sz="2400" dirty="0">
                <a:ea typeface="+mj-lt"/>
                <a:cs typeface="+mj-lt"/>
              </a:rPr>
              <a:t>PATIENT &amp; FAMILY </a:t>
            </a:r>
            <a:br>
              <a:rPr lang="en-US" sz="2400" dirty="0">
                <a:ea typeface="+mj-lt"/>
                <a:cs typeface="+mj-lt"/>
              </a:rPr>
            </a:br>
            <a:r>
              <a:rPr lang="en-US" sz="2400" dirty="0">
                <a:ea typeface="+mj-lt"/>
                <a:cs typeface="+mj-lt"/>
              </a:rPr>
              <a:t>ENGAGEMENT</a:t>
            </a:r>
            <a:endParaRPr lang="en-US" dirty="0">
              <a:ea typeface="+mj-ea"/>
              <a:cs typeface="+mj-cs"/>
            </a:endParaRPr>
          </a:p>
        </p:txBody>
      </p:sp>
      <p:cxnSp>
        <p:nvCxnSpPr>
          <p:cNvPr id="21" name="Straight Connector 13">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BA1D6B95-A700-4C90-A53A-4D78CD41D5FC}"/>
              </a:ext>
            </a:extLst>
          </p:cNvPr>
          <p:cNvSpPr>
            <a:spLocks noGrp="1"/>
          </p:cNvSpPr>
          <p:nvPr>
            <p:ph sz="quarter" idx="13"/>
          </p:nvPr>
        </p:nvSpPr>
        <p:spPr>
          <a:xfrm>
            <a:off x="3918180" y="538843"/>
            <a:ext cx="7518024" cy="5758071"/>
          </a:xfrm>
        </p:spPr>
        <p:txBody>
          <a:bodyPr vert="horz" lIns="91440" tIns="45720" rIns="91440" bIns="45720" rtlCol="0" anchor="t">
            <a:normAutofit fontScale="85000" lnSpcReduction="20000"/>
          </a:bodyPr>
          <a:lstStyle/>
          <a:p>
            <a:r>
              <a:rPr lang="en-US" sz="4000" dirty="0">
                <a:ea typeface="+mn-lt"/>
                <a:cs typeface="+mn-lt"/>
              </a:rPr>
              <a:t>Q&amp;A </a:t>
            </a:r>
            <a:endParaRPr lang="en-US" dirty="0">
              <a:ea typeface="+mn-lt"/>
              <a:cs typeface="+mn-lt"/>
            </a:endParaRPr>
          </a:p>
          <a:p>
            <a:pPr lvl="1">
              <a:buFont typeface="Arial" panose="020B0604020202020204" pitchFamily="34" charset="0"/>
              <a:buChar char="•"/>
            </a:pPr>
            <a:r>
              <a:rPr lang="en-US" sz="3800" dirty="0">
                <a:ea typeface="+mn-lt"/>
                <a:cs typeface="+mn-lt"/>
              </a:rPr>
              <a:t>How has the mission of this building block evolved in your clinics during the pandemic?</a:t>
            </a:r>
            <a:endParaRPr lang="en-US" sz="3800">
              <a:ea typeface="+mn-lt"/>
              <a:cs typeface="+mn-lt"/>
            </a:endParaRPr>
          </a:p>
          <a:p>
            <a:pPr lvl="1">
              <a:buFont typeface="Arial" panose="020B0604020202020204" pitchFamily="34" charset="0"/>
              <a:buChar char="•"/>
            </a:pPr>
            <a:r>
              <a:rPr lang="en-US" sz="3800" dirty="0">
                <a:ea typeface="+mn-lt"/>
                <a:cs typeface="+mn-lt"/>
              </a:rPr>
              <a:t>What are you seeing in the field?</a:t>
            </a:r>
            <a:endParaRPr lang="en-US" sz="3800" dirty="0"/>
          </a:p>
          <a:p>
            <a:pPr lvl="1">
              <a:buFont typeface="Arial" panose="020B0604020202020204" pitchFamily="34" charset="0"/>
              <a:buChar char="•"/>
            </a:pPr>
            <a:r>
              <a:rPr lang="en-US" sz="3800" dirty="0">
                <a:ea typeface="+mn-lt"/>
                <a:cs typeface="+mn-lt"/>
              </a:rPr>
              <a:t>What are your practices currently doing to work on this milestone?</a:t>
            </a:r>
            <a:endParaRPr lang="en-US" sz="3800"/>
          </a:p>
          <a:p>
            <a:pPr lvl="1">
              <a:buChar char="•"/>
            </a:pPr>
            <a:r>
              <a:rPr lang="en-US" sz="3800" dirty="0">
                <a:ea typeface="+mn-lt"/>
                <a:cs typeface="+mn-lt"/>
              </a:rPr>
              <a:t>What do your practices need?</a:t>
            </a:r>
            <a:endParaRPr lang="en-US" sz="3800" dirty="0"/>
          </a:p>
          <a:p>
            <a:pPr lvl="1">
              <a:buChar char="•"/>
            </a:pPr>
            <a:r>
              <a:rPr lang="en-US" sz="3800" dirty="0">
                <a:ea typeface="+mn-lt"/>
                <a:cs typeface="+mn-lt"/>
              </a:rPr>
              <a:t>What does your PTO need?</a:t>
            </a:r>
          </a:p>
          <a:p>
            <a:pPr indent="-228600">
              <a:buChar char="•"/>
            </a:pPr>
            <a:endParaRPr lang="en-US" sz="4000" dirty="0"/>
          </a:p>
          <a:p>
            <a:pPr lvl="2"/>
            <a:endParaRPr lang="en-US" sz="3600"/>
          </a:p>
          <a:p>
            <a:pPr indent="-228600">
              <a:buFont typeface="Arial" panose="020B0604020202020204" pitchFamily="34" charset="0"/>
              <a:buChar char="•"/>
            </a:pPr>
            <a:endParaRPr lang="en-US" sz="4000" dirty="0"/>
          </a:p>
          <a:p>
            <a:pPr indent="-228600">
              <a:buFont typeface="Arial" panose="020B0604020202020204" pitchFamily="34" charset="0"/>
              <a:buChar char="•"/>
            </a:pPr>
            <a:endParaRPr lang="en-US" sz="4000" dirty="0"/>
          </a:p>
          <a:p>
            <a:pPr lvl="1" indent="-228600">
              <a:buFont typeface="Arial" panose="020B0604020202020204" pitchFamily="34" charset="0"/>
              <a:buChar char="•"/>
            </a:pPr>
            <a:endParaRPr lang="en-US" sz="2800" dirty="0"/>
          </a:p>
        </p:txBody>
      </p:sp>
    </p:spTree>
    <p:extLst>
      <p:ext uri="{BB962C8B-B14F-4D97-AF65-F5344CB8AC3E}">
        <p14:creationId xmlns:p14="http://schemas.microsoft.com/office/powerpoint/2010/main" val="393144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6C699-DDFE-4034-B780-544BAD8AC54B}"/>
              </a:ext>
            </a:extLst>
          </p:cNvPr>
          <p:cNvSpPr>
            <a:spLocks noGrp="1"/>
          </p:cNvSpPr>
          <p:nvPr>
            <p:ph type="title"/>
          </p:nvPr>
        </p:nvSpPr>
        <p:spPr>
          <a:xfrm>
            <a:off x="5604846" y="860615"/>
            <a:ext cx="5922279" cy="1272986"/>
          </a:xfrm>
        </p:spPr>
        <p:txBody>
          <a:bodyPr vert="horz" lIns="91440" tIns="45720" rIns="91440" bIns="45720" rtlCol="0" anchor="t">
            <a:normAutofit/>
          </a:bodyPr>
          <a:lstStyle/>
          <a:p>
            <a:pPr algn="l"/>
            <a:r>
              <a:rPr lang="en-US" kern="1200" cap="all" spc="30" baseline="0">
                <a:solidFill>
                  <a:schemeClr val="tx1"/>
                </a:solidFill>
                <a:latin typeface="+mj-lt"/>
                <a:ea typeface="+mj-ea"/>
                <a:cs typeface="+mj-cs"/>
              </a:rPr>
              <a:t>Resources</a:t>
            </a:r>
          </a:p>
        </p:txBody>
      </p:sp>
      <p:pic>
        <p:nvPicPr>
          <p:cNvPr id="28" name="Picture 27">
            <a:extLst>
              <a:ext uri="{FF2B5EF4-FFF2-40B4-BE49-F238E27FC236}">
                <a16:creationId xmlns:a16="http://schemas.microsoft.com/office/drawing/2014/main" id="{7FAD0C11-AD7C-42FA-9FC5-32251BB979AC}"/>
              </a:ext>
            </a:extLst>
          </p:cNvPr>
          <p:cNvPicPr>
            <a:picLocks noChangeAspect="1"/>
          </p:cNvPicPr>
          <p:nvPr/>
        </p:nvPicPr>
        <p:blipFill rotWithShape="1">
          <a:blip r:embed="rId3"/>
          <a:srcRect l="29706" r="22952" b="2"/>
          <a:stretch/>
        </p:blipFill>
        <p:spPr>
          <a:xfrm>
            <a:off x="20" y="-17929"/>
            <a:ext cx="4876780" cy="6875929"/>
          </a:xfrm>
          <a:prstGeom prst="rect">
            <a:avLst/>
          </a:prstGeom>
        </p:spPr>
      </p:pic>
      <p:cxnSp>
        <p:nvCxnSpPr>
          <p:cNvPr id="51" name="Straight Connector 5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20134DA1-175C-463E-9BDD-A2670C173A28}"/>
              </a:ext>
            </a:extLst>
          </p:cNvPr>
          <p:cNvSpPr>
            <a:spLocks noGrp="1"/>
          </p:cNvSpPr>
          <p:nvPr>
            <p:ph sz="quarter" idx="13"/>
          </p:nvPr>
        </p:nvSpPr>
        <p:spPr>
          <a:xfrm>
            <a:off x="5566943" y="2133600"/>
            <a:ext cx="6005933" cy="3774464"/>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b="1" dirty="0">
                <a:hlinkClick r:id="rId4"/>
              </a:rPr>
              <a:t>https://www.ahrq.gov/ncepcr/tools/self-mgmt/self.html</a:t>
            </a:r>
            <a:endParaRPr lang="en-US" b="1"/>
          </a:p>
          <a:p>
            <a:pPr indent="-228600">
              <a:buFont typeface="Arial" panose="020B0604020202020204" pitchFamily="34" charset="0"/>
              <a:buChar char="•"/>
            </a:pPr>
            <a:r>
              <a:rPr lang="en-US" b="1" dirty="0">
                <a:hlinkClick r:id="rId5"/>
              </a:rPr>
              <a:t>Innovation Support Project (ISP)</a:t>
            </a:r>
            <a:endParaRPr lang="en-US" b="1"/>
          </a:p>
          <a:p>
            <a:pPr indent="-228600">
              <a:buFont typeface="Arial" panose="020B0604020202020204" pitchFamily="34" charset="0"/>
              <a:buChar char="•"/>
            </a:pPr>
            <a:r>
              <a:rPr lang="en-US" b="1" dirty="0">
                <a:hlinkClick r:id="rId6"/>
              </a:rPr>
              <a:t>"The 10 Building Blocks of High-Performing Primary Care</a:t>
            </a:r>
            <a:r>
              <a:rPr lang="en-US" b="1" dirty="0"/>
              <a:t>"</a:t>
            </a:r>
          </a:p>
          <a:p>
            <a:pPr marL="114300" indent="-228600">
              <a:buFont typeface="Arial" panose="020B0604020202020204" pitchFamily="34" charset="0"/>
              <a:buChar char="•"/>
            </a:pPr>
            <a:r>
              <a:rPr lang="en-US" b="1" dirty="0">
                <a:hlinkClick r:id="rId7"/>
              </a:rPr>
              <a:t>https://www.ipfcc.org/bestpractices/sustainable-</a:t>
            </a:r>
            <a:r>
              <a:rPr lang="en-US" sz="2400" dirty="0">
                <a:hlinkClick r:id="rId7"/>
              </a:rPr>
              <a:t>partnerships/engaging/effective-pfacs.html</a:t>
            </a:r>
            <a:endParaRPr lang="en-US" sz="2400"/>
          </a:p>
          <a:p>
            <a:pPr>
              <a:buFont typeface="Arial" panose="020B0604020202020204" pitchFamily="34" charset="0"/>
              <a:buChar char="•"/>
            </a:pPr>
            <a:r>
              <a:rPr lang="en-US" sz="2400" dirty="0">
                <a:hlinkClick r:id="rId8"/>
              </a:rPr>
              <a:t>"Patient Advisory Councils: Giving Patients a Seat at the Table"</a:t>
            </a:r>
            <a:endParaRPr lang="en-US" sz="2400"/>
          </a:p>
          <a:p>
            <a:pPr indent="-228600">
              <a:buFont typeface="Arial" panose="020B0604020202020204" pitchFamily="34" charset="0"/>
              <a:buChar char="•"/>
            </a:pPr>
            <a:endParaRPr lang="en-US" dirty="0"/>
          </a:p>
        </p:txBody>
      </p:sp>
      <p:cxnSp>
        <p:nvCxnSpPr>
          <p:cNvPr id="53" name="Straight Connector 5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4A1147E-9CE6-4447-8F12-072564C4E134}"/>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r>
              <a:rPr lang="en-US"/>
              <a:t>2/11/20XX</a:t>
            </a:r>
          </a:p>
        </p:txBody>
      </p:sp>
      <p:sp>
        <p:nvSpPr>
          <p:cNvPr id="6" name="Slide Number Placeholder 5">
            <a:extLst>
              <a:ext uri="{FF2B5EF4-FFF2-40B4-BE49-F238E27FC236}">
                <a16:creationId xmlns:a16="http://schemas.microsoft.com/office/drawing/2014/main" id="{23CD49D0-8522-4CDE-A485-E133157C2FEE}"/>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0303F77D-1BEF-481A-B8C1-15974ED46EB7}"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281587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B9FC-B1A4-42E1-B2DC-D0C0A1C37D05}"/>
              </a:ext>
            </a:extLst>
          </p:cNvPr>
          <p:cNvSpPr>
            <a:spLocks noGrp="1"/>
          </p:cNvSpPr>
          <p:nvPr>
            <p:ph type="title"/>
          </p:nvPr>
        </p:nvSpPr>
        <p:spPr>
          <a:xfrm>
            <a:off x="7887511" y="909639"/>
            <a:ext cx="3703856" cy="1290636"/>
          </a:xfrm>
        </p:spPr>
        <p:txBody>
          <a:bodyPr/>
          <a:lstStyle/>
          <a:p>
            <a:r>
              <a:rPr lang="en-US" dirty="0"/>
              <a:t>Summary</a:t>
            </a:r>
          </a:p>
        </p:txBody>
      </p:sp>
      <p:pic>
        <p:nvPicPr>
          <p:cNvPr id="15" name="Picture Placeholder 14" descr="Autumn Orange Forest ">
            <a:extLst>
              <a:ext uri="{FF2B5EF4-FFF2-40B4-BE49-F238E27FC236}">
                <a16:creationId xmlns:a16="http://schemas.microsoft.com/office/drawing/2014/main" id="{3A763A56-8C12-404B-B374-9F31E4B704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15383" y="723900"/>
            <a:ext cx="3179762" cy="2160588"/>
          </a:xfrm>
        </p:spPr>
      </p:pic>
      <p:pic>
        <p:nvPicPr>
          <p:cNvPr id="17" name="Picture Placeholder 16" descr="Autumn Orange leaves Forest ">
            <a:extLst>
              <a:ext uri="{FF2B5EF4-FFF2-40B4-BE49-F238E27FC236}">
                <a16:creationId xmlns:a16="http://schemas.microsoft.com/office/drawing/2014/main" id="{1B0C884E-6FFE-4DE6-BFE7-C8DDFFBD2CA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715383" y="3048000"/>
            <a:ext cx="3178175" cy="3086100"/>
          </a:xfrm>
        </p:spPr>
      </p:pic>
      <p:pic>
        <p:nvPicPr>
          <p:cNvPr id="16" name="Picture Placeholder 15" descr="Tree Bark">
            <a:extLst>
              <a:ext uri="{FF2B5EF4-FFF2-40B4-BE49-F238E27FC236}">
                <a16:creationId xmlns:a16="http://schemas.microsoft.com/office/drawing/2014/main" id="{DDB395F7-633B-4BAB-9D62-331ADC13DF89}"/>
              </a:ext>
            </a:extLst>
          </p:cNvPr>
          <p:cNvPicPr>
            <a:picLocks noGrp="1" noChangeAspect="1"/>
          </p:cNvPicPr>
          <p:nvPr>
            <p:ph type="pic" sz="quarter" idx="17"/>
          </p:nvPr>
        </p:nvPicPr>
        <p:blipFill rotWithShape="1">
          <a:blip r:embed="rId5" cstate="screen">
            <a:extLst>
              <a:ext uri="{28A0092B-C50C-407E-A947-70E740481C1C}">
                <a14:useLocalDpi xmlns:a14="http://schemas.microsoft.com/office/drawing/2010/main"/>
              </a:ext>
            </a:extLst>
          </a:blip>
          <a:srcRect/>
          <a:stretch/>
        </p:blipFill>
        <p:spPr>
          <a:xfrm>
            <a:off x="4040188" y="723900"/>
            <a:ext cx="3371850" cy="3159125"/>
          </a:xfrm>
        </p:spPr>
      </p:pic>
      <p:pic>
        <p:nvPicPr>
          <p:cNvPr id="22" name="Picture Placeholder 21" descr="Autumn yellow leaves in a Forest ">
            <a:extLst>
              <a:ext uri="{FF2B5EF4-FFF2-40B4-BE49-F238E27FC236}">
                <a16:creationId xmlns:a16="http://schemas.microsoft.com/office/drawing/2014/main" id="{8B455C34-F1AA-4708-A656-BEC06F9933C9}"/>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a:ext>
            </a:extLst>
          </a:blip>
          <a:srcRect/>
          <a:stretch/>
        </p:blipFill>
        <p:spPr>
          <a:xfrm>
            <a:off x="4039608" y="4038600"/>
            <a:ext cx="3371659" cy="2095500"/>
          </a:xfrm>
        </p:spPr>
      </p:pic>
      <p:sp>
        <p:nvSpPr>
          <p:cNvPr id="6" name="Content Placeholder 5">
            <a:extLst>
              <a:ext uri="{FF2B5EF4-FFF2-40B4-BE49-F238E27FC236}">
                <a16:creationId xmlns:a16="http://schemas.microsoft.com/office/drawing/2014/main" id="{9E34ACCB-B6BA-4CC9-8CCA-E2AD5B563412}"/>
              </a:ext>
            </a:extLst>
          </p:cNvPr>
          <p:cNvSpPr>
            <a:spLocks noGrp="1"/>
          </p:cNvSpPr>
          <p:nvPr>
            <p:ph idx="1"/>
          </p:nvPr>
        </p:nvSpPr>
        <p:spPr>
          <a:xfrm>
            <a:off x="7887510" y="2380221"/>
            <a:ext cx="3703856" cy="3866403"/>
          </a:xfrm>
        </p:spPr>
        <p:txBody>
          <a:bodyPr>
            <a:normAutofit/>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5" name="Slide Number Placeholder 4">
            <a:extLst>
              <a:ext uri="{FF2B5EF4-FFF2-40B4-BE49-F238E27FC236}">
                <a16:creationId xmlns:a16="http://schemas.microsoft.com/office/drawing/2014/main" id="{72222C8D-E9B4-48F2-9C7F-21F2902FB362}"/>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pPr/>
              <a:t>13</a:t>
            </a:fld>
            <a:endParaRPr lang="en-US"/>
          </a:p>
        </p:txBody>
      </p:sp>
    </p:spTree>
    <p:extLst>
      <p:ext uri="{BB962C8B-B14F-4D97-AF65-F5344CB8AC3E}">
        <p14:creationId xmlns:p14="http://schemas.microsoft.com/office/powerpoint/2010/main" val="309327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10782299" cy="1100621"/>
          </a:xfrm>
        </p:spPr>
        <p:txBody>
          <a:bodyPr/>
          <a:lstStyle/>
          <a:p>
            <a:r>
              <a:rPr lang="en-US" dirty="0"/>
              <a:t>Questions?</a:t>
            </a:r>
          </a:p>
        </p:txBody>
      </p:sp>
      <p:pic>
        <p:nvPicPr>
          <p:cNvPr id="17" name="Picture Placeholder 16" descr="Weathered piece of wood">
            <a:extLst>
              <a:ext uri="{FF2B5EF4-FFF2-40B4-BE49-F238E27FC236}">
                <a16:creationId xmlns:a16="http://schemas.microsoft.com/office/drawing/2014/main" id="{768A4AA5-1799-4AB4-A6D6-6E2D7791C17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100" y="727075"/>
            <a:ext cx="5176838" cy="3071813"/>
          </a:xfrm>
        </p:spPr>
      </p:pic>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146800" y="727075"/>
            <a:ext cx="5245100" cy="3070225"/>
          </a:xfrm>
        </p:spPr>
      </p:pic>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14</a:t>
            </a:fld>
            <a:endParaRPr lang="en-US" dirty="0"/>
          </a:p>
        </p:txBody>
      </p:sp>
    </p:spTree>
    <p:extLst>
      <p:ext uri="{BB962C8B-B14F-4D97-AF65-F5344CB8AC3E}">
        <p14:creationId xmlns:p14="http://schemas.microsoft.com/office/powerpoint/2010/main" val="239422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4B11-361A-44FB-AE22-3CD72537259C}"/>
              </a:ext>
            </a:extLst>
          </p:cNvPr>
          <p:cNvSpPr>
            <a:spLocks noGrp="1"/>
          </p:cNvSpPr>
          <p:nvPr>
            <p:ph type="title"/>
          </p:nvPr>
        </p:nvSpPr>
        <p:spPr>
          <a:xfrm>
            <a:off x="5669087" y="136525"/>
            <a:ext cx="5922279" cy="1272986"/>
          </a:xfrm>
        </p:spPr>
        <p:txBody>
          <a:bodyPr/>
          <a:lstStyle/>
          <a:p>
            <a:r>
              <a:rPr lang="en-US" dirty="0"/>
              <a:t>Upcoming due dates</a:t>
            </a:r>
          </a:p>
        </p:txBody>
      </p:sp>
      <p:pic>
        <p:nvPicPr>
          <p:cNvPr id="9" name="Picture Placeholder 8" descr="Calendar">
            <a:extLst>
              <a:ext uri="{FF2B5EF4-FFF2-40B4-BE49-F238E27FC236}">
                <a16:creationId xmlns:a16="http://schemas.microsoft.com/office/drawing/2014/main" id="{7E5A50D1-73AF-474D-8858-7B4E8A7CC2B2}"/>
              </a:ext>
            </a:extLst>
          </p:cNvPr>
          <p:cNvPicPr>
            <a:picLocks noGrp="1" noChangeAspect="1"/>
          </p:cNvPicPr>
          <p:nvPr>
            <p:ph type="pic" sz="quarter" idx="13"/>
          </p:nvPr>
        </p:nvPicPr>
        <p:blipFill>
          <a:blip r:embed="rId2"/>
          <a:srcRect l="26302" r="26302"/>
          <a:stretch>
            <a:fillRect/>
          </a:stretch>
        </p:blipFill>
        <p:spPr/>
      </p:pic>
      <p:sp>
        <p:nvSpPr>
          <p:cNvPr id="4" name="Content Placeholder 3">
            <a:extLst>
              <a:ext uri="{FF2B5EF4-FFF2-40B4-BE49-F238E27FC236}">
                <a16:creationId xmlns:a16="http://schemas.microsoft.com/office/drawing/2014/main" id="{8334E259-F40B-4E18-81F0-F915D68F1E3C}"/>
              </a:ext>
            </a:extLst>
          </p:cNvPr>
          <p:cNvSpPr>
            <a:spLocks noGrp="1"/>
          </p:cNvSpPr>
          <p:nvPr>
            <p:ph idx="1"/>
          </p:nvPr>
        </p:nvSpPr>
        <p:spPr>
          <a:xfrm>
            <a:off x="5566943" y="1114425"/>
            <a:ext cx="6415507" cy="5095875"/>
          </a:xfrm>
        </p:spPr>
        <p:txBody>
          <a:bodyPr lIns="91440" tIns="45720" rIns="91440" bIns="45720" anchor="t">
            <a:normAutofit/>
          </a:bodyPr>
          <a:lstStyle/>
          <a:p>
            <a:pPr marL="285750" indent="-285750">
              <a:buFont typeface="Arial" panose="020B0604020202020204" pitchFamily="34" charset="0"/>
              <a:buChar char="•"/>
            </a:pPr>
            <a:r>
              <a:rPr lang="en-US" b="1" u="sng" dirty="0"/>
              <a:t>MACs</a:t>
            </a:r>
          </a:p>
          <a:p>
            <a:pPr marL="971550" lvl="1" indent="-285750"/>
            <a:r>
              <a:rPr lang="en-US" dirty="0"/>
              <a:t>Wave 4 Update – due 02/28/2022</a:t>
            </a:r>
          </a:p>
          <a:p>
            <a:pPr marL="971550" lvl="1" indent="-285750"/>
            <a:r>
              <a:rPr lang="en-US" dirty="0"/>
              <a:t>Wave 1, 2 &amp; 3 Final – due 05/31/2022</a:t>
            </a:r>
          </a:p>
          <a:p>
            <a:pPr marL="971550" lvl="1" indent="-285750"/>
            <a:r>
              <a:rPr lang="en-US"/>
              <a:t>Wave 4 Final – due 06/15/2022</a:t>
            </a:r>
          </a:p>
          <a:p>
            <a:pPr marL="285750" indent="-285750">
              <a:buFont typeface="Arial" panose="020B0604020202020204" pitchFamily="34" charset="0"/>
              <a:buChar char="•"/>
            </a:pPr>
            <a:r>
              <a:rPr lang="en-US" b="1" u="sng" dirty="0"/>
              <a:t>Data </a:t>
            </a:r>
          </a:p>
          <a:p>
            <a:pPr marL="971550" lvl="1" indent="-285750"/>
            <a:r>
              <a:rPr lang="en-US" dirty="0"/>
              <a:t>All Waves – 2022 Q1 – due 04/30/2022</a:t>
            </a:r>
          </a:p>
          <a:p>
            <a:pPr marL="285750" indent="-285750">
              <a:buFont typeface="Arial" panose="020B0604020202020204" pitchFamily="34" charset="0"/>
              <a:buChar char="•"/>
            </a:pPr>
            <a:r>
              <a:rPr lang="en-US" b="1" u="sng" dirty="0"/>
              <a:t>Shared Care Plan </a:t>
            </a:r>
          </a:p>
          <a:p>
            <a:pPr marL="971550" lvl="1" indent="-285750"/>
            <a:r>
              <a:rPr lang="en-US" dirty="0"/>
              <a:t>All Waves – due 06/30/2022</a:t>
            </a:r>
          </a:p>
          <a:p>
            <a:pPr marL="285750" indent="-285750">
              <a:buFont typeface="Arial" panose="020B0604020202020204" pitchFamily="34" charset="0"/>
              <a:buChar char="•"/>
            </a:pPr>
            <a:r>
              <a:rPr lang="en-US" b="1" u="sng" dirty="0"/>
              <a:t>Field Notes</a:t>
            </a:r>
          </a:p>
          <a:p>
            <a:pPr marL="971550" lvl="1" indent="-285750"/>
            <a:r>
              <a:rPr lang="en-US" dirty="0"/>
              <a:t>All Waves – due by the 8</a:t>
            </a:r>
            <a:r>
              <a:rPr lang="en-US" baseline="30000" dirty="0"/>
              <a:t>th</a:t>
            </a:r>
            <a:r>
              <a:rPr lang="en-US" dirty="0"/>
              <a:t> of the month for the prior month (i.e., February field note is due 03/08/2022)</a:t>
            </a:r>
          </a:p>
          <a:p>
            <a:pPr marL="971550" lvl="1" indent="-285750"/>
            <a:r>
              <a:rPr lang="en-US" dirty="0"/>
              <a:t>All Waves Final note – due by 06/30/2022</a:t>
            </a:r>
          </a:p>
          <a:p>
            <a:pPr lvl="1" indent="0">
              <a:buNone/>
            </a:pPr>
            <a:endParaRPr lang="en-US" dirty="0"/>
          </a:p>
        </p:txBody>
      </p:sp>
      <p:sp>
        <p:nvSpPr>
          <p:cNvPr id="7" name="Slide Number Placeholder 6">
            <a:extLst>
              <a:ext uri="{FF2B5EF4-FFF2-40B4-BE49-F238E27FC236}">
                <a16:creationId xmlns:a16="http://schemas.microsoft.com/office/drawing/2014/main" id="{5945F747-6D60-4233-9FF3-5E88B5F861BD}"/>
              </a:ext>
            </a:extLst>
          </p:cNvPr>
          <p:cNvSpPr>
            <a:spLocks noGrp="1"/>
          </p:cNvSpPr>
          <p:nvPr>
            <p:ph type="sldNum" sz="quarter" idx="12"/>
          </p:nvPr>
        </p:nvSpPr>
        <p:spPr/>
        <p:txBody>
          <a:bodyPr/>
          <a:lstStyle/>
          <a:p>
            <a:fld id="{E30AF5A0-43BB-4336-8627-9123B9144D80}" type="slidenum">
              <a:rPr lang="en-US" smtClean="0"/>
              <a:t>15</a:t>
            </a:fld>
            <a:endParaRPr lang="en-US"/>
          </a:p>
        </p:txBody>
      </p:sp>
    </p:spTree>
    <p:extLst>
      <p:ext uri="{BB962C8B-B14F-4D97-AF65-F5344CB8AC3E}">
        <p14:creationId xmlns:p14="http://schemas.microsoft.com/office/powerpoint/2010/main" val="305372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0A935-84DA-459C-9B4F-209B02E7CBCF}"/>
              </a:ext>
            </a:extLst>
          </p:cNvPr>
          <p:cNvSpPr>
            <a:spLocks noGrp="1"/>
          </p:cNvSpPr>
          <p:nvPr>
            <p:ph sz="half" idx="2"/>
          </p:nvPr>
        </p:nvSpPr>
        <p:spPr>
          <a:xfrm>
            <a:off x="5443870" y="1239520"/>
            <a:ext cx="5711810" cy="4676648"/>
          </a:xfrm>
        </p:spPr>
        <p:txBody>
          <a:bodyPr vert="horz" lIns="91440" tIns="45720" rIns="91440" bIns="45720" rtlCol="0">
            <a:normAutofit fontScale="92500" lnSpcReduction="10000"/>
          </a:bodyPr>
          <a:lstStyle/>
          <a:p>
            <a:pPr marL="0" indent="0" rtl="0" fontAlgn="base">
              <a:lnSpc>
                <a:spcPct val="90000"/>
              </a:lnSpc>
              <a:buNone/>
            </a:pPr>
            <a:r>
              <a:rPr lang="en-US" sz="2000" b="1" i="0" u="none" strike="noStrike" dirty="0">
                <a:effectLst/>
              </a:rPr>
              <a:t>Call Instructions:</a:t>
            </a:r>
            <a:r>
              <a:rPr lang="en-US" sz="2000" b="0" i="0" u="none" strike="noStrike" dirty="0">
                <a:effectLst/>
              </a:rPr>
              <a:t>​</a:t>
            </a:r>
            <a:r>
              <a:rPr lang="en-US" sz="2000" b="0" i="0" dirty="0">
                <a:effectLst/>
              </a:rPr>
              <a:t>​</a:t>
            </a:r>
          </a:p>
          <a:p>
            <a:pPr marL="0" indent="0" rtl="0" fontAlgn="base">
              <a:lnSpc>
                <a:spcPct val="90000"/>
              </a:lnSpc>
              <a:buNone/>
            </a:pPr>
            <a:r>
              <a:rPr lang="en-US" sz="2000" b="1" i="1" u="none" strike="noStrike" dirty="0">
                <a:effectLst/>
              </a:rPr>
              <a:t>Please </a:t>
            </a:r>
            <a:r>
              <a:rPr lang="en-US" sz="2000" b="0" i="0" u="none" strike="noStrike" dirty="0">
                <a:effectLst/>
              </a:rPr>
              <a:t>​</a:t>
            </a:r>
            <a:r>
              <a:rPr lang="en-US" sz="2000" b="0" i="0" dirty="0">
                <a:effectLst/>
              </a:rPr>
              <a:t>​</a:t>
            </a:r>
          </a:p>
          <a:p>
            <a:pPr rtl="0" fontAlgn="base">
              <a:lnSpc>
                <a:spcPct val="90000"/>
              </a:lnSpc>
              <a:buFont typeface="Arial" panose="020B0604020202020204" pitchFamily="34" charset="0"/>
              <a:buChar char="•"/>
            </a:pPr>
            <a:r>
              <a:rPr lang="en-US" sz="2000" b="1" i="0" u="none" strike="noStrike" dirty="0">
                <a:effectLst/>
              </a:rPr>
              <a:t>Mute your phone, microphone, and speakers on your computer/device</a:t>
            </a:r>
            <a:r>
              <a:rPr lang="en-US" sz="2000" b="0" i="0" u="none" strike="noStrike" dirty="0">
                <a:effectLst/>
              </a:rPr>
              <a:t>​</a:t>
            </a:r>
            <a:r>
              <a:rPr lang="en-US" sz="2000" b="0" i="0" dirty="0">
                <a:effectLst/>
              </a:rPr>
              <a:t>​</a:t>
            </a:r>
          </a:p>
          <a:p>
            <a:pPr fontAlgn="base">
              <a:lnSpc>
                <a:spcPct val="90000"/>
              </a:lnSpc>
            </a:pPr>
            <a:r>
              <a:rPr lang="en-US" sz="2000" b="1" i="1" u="none" strike="noStrike" dirty="0">
                <a:effectLst/>
              </a:rPr>
              <a:t>Enter your name/</a:t>
            </a:r>
            <a:r>
              <a:rPr lang="en-US" sz="2000" b="1" i="1" dirty="0"/>
              <a:t>preferred pronouns and organization</a:t>
            </a:r>
            <a:r>
              <a:rPr lang="en-US" sz="2000" b="1" i="1" u="none" strike="noStrike" dirty="0">
                <a:effectLst/>
              </a:rPr>
              <a:t> in the chat box feature</a:t>
            </a:r>
            <a:r>
              <a:rPr lang="en-US" sz="2000" b="1" i="1" dirty="0"/>
              <a:t> </a:t>
            </a:r>
            <a:endParaRPr lang="en-US" sz="2000" b="0" i="0" dirty="0">
              <a:effectLst/>
            </a:endParaRPr>
          </a:p>
          <a:p>
            <a:pPr rtl="0" fontAlgn="base">
              <a:lnSpc>
                <a:spcPct val="90000"/>
              </a:lnSpc>
              <a:buFont typeface="Arial" panose="020B0604020202020204" pitchFamily="34" charset="0"/>
              <a:buChar char="•"/>
            </a:pPr>
            <a:r>
              <a:rPr lang="en-US" sz="2000" b="1" i="1" u="none" strike="noStrike" dirty="0">
                <a:effectLst/>
              </a:rPr>
              <a:t>We encourage active participation via Chat or audio</a:t>
            </a:r>
            <a:r>
              <a:rPr lang="en-US" sz="2000" b="0" i="0" u="none" strike="noStrike" dirty="0">
                <a:effectLst/>
              </a:rPr>
              <a:t>​</a:t>
            </a:r>
            <a:r>
              <a:rPr lang="en-US" sz="2000" b="0" i="0" dirty="0">
                <a:effectLst/>
              </a:rPr>
              <a:t>​</a:t>
            </a:r>
          </a:p>
          <a:p>
            <a:pPr lvl="1" fontAlgn="base">
              <a:lnSpc>
                <a:spcPct val="90000"/>
              </a:lnSpc>
            </a:pPr>
            <a:r>
              <a:rPr lang="en-US" sz="2000" b="1" i="0" u="none" strike="noStrike" dirty="0">
                <a:effectLst/>
              </a:rPr>
              <a:t>Submit questions via the chat box feature</a:t>
            </a:r>
            <a:r>
              <a:rPr lang="en-US" sz="2000" b="0" i="0" u="none" strike="noStrike" dirty="0">
                <a:effectLst/>
              </a:rPr>
              <a:t>​</a:t>
            </a:r>
            <a:r>
              <a:rPr lang="en-US" sz="2000" b="0" i="0" dirty="0">
                <a:effectLst/>
              </a:rPr>
              <a:t>​</a:t>
            </a:r>
          </a:p>
          <a:p>
            <a:pPr lvl="2" fontAlgn="base">
              <a:lnSpc>
                <a:spcPct val="90000"/>
              </a:lnSpc>
            </a:pPr>
            <a:r>
              <a:rPr lang="en-US" sz="2000" b="1" i="1" u="none" strike="noStrike" dirty="0">
                <a:effectLst/>
              </a:rPr>
              <a:t>Questions will be answered as submitted</a:t>
            </a:r>
            <a:r>
              <a:rPr lang="en-US" sz="2000" b="0" i="0" u="none" strike="noStrike" dirty="0">
                <a:effectLst/>
              </a:rPr>
              <a:t>​</a:t>
            </a:r>
            <a:r>
              <a:rPr lang="en-US" sz="2000" b="0" i="0" dirty="0">
                <a:effectLst/>
              </a:rPr>
              <a:t>​</a:t>
            </a:r>
          </a:p>
          <a:p>
            <a:pPr lvl="1" fontAlgn="base">
              <a:lnSpc>
                <a:spcPct val="90000"/>
              </a:lnSpc>
            </a:pPr>
            <a:r>
              <a:rPr lang="en-US" sz="2000" b="1" i="1" u="none" strike="noStrike" dirty="0">
                <a:effectLst/>
              </a:rPr>
              <a:t>Unmute yourself to ask question and participate in discussions</a:t>
            </a:r>
            <a:r>
              <a:rPr lang="en-US" sz="2000" b="0" i="0" u="none" strike="noStrike" dirty="0">
                <a:effectLst/>
              </a:rPr>
              <a:t>​</a:t>
            </a:r>
            <a:r>
              <a:rPr lang="en-US" sz="2000" b="0" i="0" dirty="0">
                <a:effectLst/>
              </a:rPr>
              <a:t>​</a:t>
            </a:r>
          </a:p>
          <a:p>
            <a:pPr marL="0" indent="0" rtl="0" fontAlgn="base">
              <a:lnSpc>
                <a:spcPct val="90000"/>
              </a:lnSpc>
              <a:buNone/>
            </a:pPr>
            <a:r>
              <a:rPr lang="en-US" sz="2000" b="1" i="1" u="none" strike="noStrike" dirty="0">
                <a:effectLst/>
              </a:rPr>
              <a:t>Time to ask questions via audio will be offered for those on the phone</a:t>
            </a:r>
            <a:r>
              <a:rPr lang="en-US" sz="2000" b="0" i="0" u="none" strike="noStrike" dirty="0">
                <a:effectLst/>
              </a:rPr>
              <a:t>​</a:t>
            </a:r>
            <a:r>
              <a:rPr lang="en-US" sz="2000" b="0" i="0" dirty="0">
                <a:effectLst/>
              </a:rPr>
              <a:t>​</a:t>
            </a:r>
          </a:p>
          <a:p>
            <a:pPr rtl="0" fontAlgn="base">
              <a:lnSpc>
                <a:spcPct val="90000"/>
              </a:lnSpc>
              <a:buFont typeface="Arial" panose="020B0604020202020204" pitchFamily="34" charset="0"/>
              <a:buChar char="•"/>
            </a:pPr>
            <a:r>
              <a:rPr lang="en-US" sz="2000" b="0" i="0" u="none" strike="noStrike" dirty="0">
                <a:effectLst/>
              </a:rPr>
              <a:t>*6 - Toggle mute/un-mute​</a:t>
            </a:r>
            <a:r>
              <a:rPr lang="en-US" sz="2000" b="0" i="0" dirty="0">
                <a:effectLst/>
              </a:rPr>
              <a:t>​</a:t>
            </a:r>
          </a:p>
          <a:p>
            <a:pPr rtl="0" fontAlgn="base">
              <a:lnSpc>
                <a:spcPct val="90000"/>
              </a:lnSpc>
              <a:buFont typeface="Arial" panose="020B0604020202020204" pitchFamily="34" charset="0"/>
              <a:buChar char="•"/>
            </a:pPr>
            <a:r>
              <a:rPr lang="en-US" sz="2000" dirty="0"/>
              <a:t>*9 - Toggle raise/lower hand  </a:t>
            </a:r>
          </a:p>
          <a:p>
            <a:pPr>
              <a:lnSpc>
                <a:spcPct val="90000"/>
              </a:lnSpc>
            </a:pPr>
            <a:endParaRPr lang="en-US" sz="1200" dirty="0"/>
          </a:p>
        </p:txBody>
      </p:sp>
      <p:pic>
        <p:nvPicPr>
          <p:cNvPr id="44" name="Picture 43" descr="Empty speech bubbles">
            <a:extLst>
              <a:ext uri="{FF2B5EF4-FFF2-40B4-BE49-F238E27FC236}">
                <a16:creationId xmlns:a16="http://schemas.microsoft.com/office/drawing/2014/main" id="{3F86C104-667A-489A-9B65-3378A7D21365}"/>
              </a:ext>
            </a:extLst>
          </p:cNvPr>
          <p:cNvPicPr>
            <a:picLocks noChangeAspect="1"/>
          </p:cNvPicPr>
          <p:nvPr/>
        </p:nvPicPr>
        <p:blipFill rotWithShape="1">
          <a:blip r:embed="rId3"/>
          <a:srcRect l="26866" r="18305"/>
          <a:stretch/>
        </p:blipFill>
        <p:spPr>
          <a:xfrm>
            <a:off x="605170" y="630936"/>
            <a:ext cx="4589130" cy="5586984"/>
          </a:xfrm>
          <a:prstGeom prst="rect">
            <a:avLst/>
          </a:prstGeom>
          <a:noFill/>
        </p:spPr>
      </p:pic>
    </p:spTree>
    <p:extLst>
      <p:ext uri="{BB962C8B-B14F-4D97-AF65-F5344CB8AC3E}">
        <p14:creationId xmlns:p14="http://schemas.microsoft.com/office/powerpoint/2010/main" val="284617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B23FC7E0-8B1E-46C1-B5D2-6A4336A2CE90}"/>
              </a:ext>
            </a:extLst>
          </p:cNvPr>
          <p:cNvSpPr>
            <a:spLocks noGrp="1"/>
          </p:cNvSpPr>
          <p:nvPr>
            <p:ph type="title"/>
          </p:nvPr>
        </p:nvSpPr>
        <p:spPr>
          <a:xfrm>
            <a:off x="690587" y="907128"/>
            <a:ext cx="6699564" cy="1378871"/>
          </a:xfrm>
        </p:spPr>
        <p:txBody>
          <a:bodyPr vert="horz" lIns="91440" tIns="45720" rIns="91440" bIns="45720" rtlCol="0" anchor="t">
            <a:normAutofit/>
          </a:bodyPr>
          <a:lstStyle/>
          <a:p>
            <a:r>
              <a:rPr lang="en-US" kern="1200" cap="all" spc="30" baseline="0">
                <a:solidFill>
                  <a:schemeClr val="tx1"/>
                </a:solidFill>
                <a:latin typeface="+mj-lt"/>
                <a:ea typeface="+mj-ea"/>
                <a:cs typeface="+mj-cs"/>
              </a:rPr>
              <a:t>Agenda</a:t>
            </a:r>
          </a:p>
        </p:txBody>
      </p:sp>
      <p:cxnSp>
        <p:nvCxnSpPr>
          <p:cNvPr id="28" name="Straight Connector 2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7A36CB73-B78B-49B6-935C-9C0ABBB49C0C}"/>
              </a:ext>
            </a:extLst>
          </p:cNvPr>
          <p:cNvSpPr>
            <a:spLocks noGrp="1"/>
          </p:cNvSpPr>
          <p:nvPr>
            <p:ph idx="1"/>
          </p:nvPr>
        </p:nvSpPr>
        <p:spPr>
          <a:xfrm>
            <a:off x="695326" y="2285999"/>
            <a:ext cx="6766748" cy="3649080"/>
          </a:xfrm>
        </p:spPr>
        <p:txBody>
          <a:bodyPr vert="horz" lIns="91440" tIns="45720" rIns="91440" bIns="45720" rtlCol="0" anchor="t">
            <a:normAutofit/>
          </a:bodyPr>
          <a:lstStyle/>
          <a:p>
            <a:pPr indent="-228600">
              <a:lnSpc>
                <a:spcPct val="120000"/>
              </a:lnSpc>
              <a:buFont typeface="Arial" panose="020B0604020202020204" pitchFamily="34" charset="0"/>
              <a:buChar char="•"/>
            </a:pPr>
            <a:r>
              <a:rPr lang="en-US" sz="2400" dirty="0"/>
              <a:t>Building Block 5 Patient and Family Engagement </a:t>
            </a:r>
          </a:p>
          <a:p>
            <a:pPr lvl="1"/>
            <a:r>
              <a:rPr lang="en-US" sz="2400" dirty="0"/>
              <a:t>Kathy Cebuhar, Practice Innovation Program</a:t>
            </a:r>
          </a:p>
          <a:p>
            <a:pPr lvl="1"/>
            <a:r>
              <a:rPr lang="en-US" sz="2400" dirty="0"/>
              <a:t>Jane Reed, Colorado Access</a:t>
            </a:r>
          </a:p>
          <a:p>
            <a:pPr lvl="1"/>
            <a:r>
              <a:rPr lang="en-US" sz="2400" dirty="0"/>
              <a:t>Lexxus Brown, Colorado Access</a:t>
            </a:r>
          </a:p>
          <a:p>
            <a:pPr indent="-228600">
              <a:lnSpc>
                <a:spcPct val="120000"/>
              </a:lnSpc>
              <a:buFont typeface="Arial" panose="020B0604020202020204" pitchFamily="34" charset="0"/>
              <a:buChar char="•"/>
            </a:pPr>
            <a:r>
              <a:rPr lang="en-US" sz="2400" dirty="0"/>
              <a:t>Upcoming Due Dates</a:t>
            </a:r>
          </a:p>
          <a:p>
            <a:pPr indent="-228600">
              <a:lnSpc>
                <a:spcPct val="120000"/>
              </a:lnSpc>
              <a:buFont typeface="Arial" panose="020B0604020202020204" pitchFamily="34" charset="0"/>
              <a:buChar char="•"/>
            </a:pPr>
            <a:endParaRPr lang="en-US" dirty="0"/>
          </a:p>
        </p:txBody>
      </p:sp>
      <p:cxnSp>
        <p:nvCxnSpPr>
          <p:cNvPr id="30" name="Straight Connector 29">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Placeholder 16" descr="Logs Stacked ">
            <a:extLst>
              <a:ext uri="{FF2B5EF4-FFF2-40B4-BE49-F238E27FC236}">
                <a16:creationId xmlns:a16="http://schemas.microsoft.com/office/drawing/2014/main" id="{069DD88F-78FC-4DAA-A2E4-DDE824B530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083" r="12778"/>
          <a:stretch/>
        </p:blipFill>
        <p:spPr>
          <a:xfrm>
            <a:off x="8115300" y="10"/>
            <a:ext cx="4076700" cy="6857990"/>
          </a:xfrm>
          <a:prstGeom prst="rect">
            <a:avLst/>
          </a:prstGeom>
        </p:spPr>
      </p:pic>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E30AF5A0-43BB-4336-8627-9123B9144D80}" type="slidenum">
              <a:rPr lang="en-US">
                <a:solidFill>
                  <a:srgbClr val="FFFFFF"/>
                </a:solidFill>
              </a:rPr>
              <a:pPr>
                <a:lnSpc>
                  <a:spcPct val="90000"/>
                </a:lnSpc>
                <a:spcAft>
                  <a:spcPts val="600"/>
                </a:spcAft>
              </a:pPr>
              <a:t>3</a:t>
            </a:fld>
            <a:endParaRPr lang="en-US">
              <a:solidFill>
                <a:srgbClr val="FFFFFF"/>
              </a:solidFill>
            </a:endParaRPr>
          </a:p>
        </p:txBody>
      </p:sp>
    </p:spTree>
    <p:extLst>
      <p:ext uri="{BB962C8B-B14F-4D97-AF65-F5344CB8AC3E}">
        <p14:creationId xmlns:p14="http://schemas.microsoft.com/office/powerpoint/2010/main" val="148202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2886528" y="1040801"/>
            <a:ext cx="6411685" cy="1652590"/>
          </a:xfrm>
        </p:spPr>
        <p:txBody>
          <a:bodyPr lIns="91440" tIns="45720" rIns="91440" bIns="45720" anchor="t">
            <a:normAutofit fontScale="90000"/>
          </a:bodyPr>
          <a:lstStyle/>
          <a:p>
            <a:pPr algn="ctr"/>
            <a:r>
              <a:rPr lang="en-US" dirty="0"/>
              <a:t>Introduction</a:t>
            </a:r>
            <a:br>
              <a:rPr lang="en-US" dirty="0"/>
            </a:br>
            <a:r>
              <a:rPr lang="en-US" dirty="0">
                <a:ea typeface="+mj-lt"/>
                <a:cs typeface="+mj-lt"/>
              </a:rPr>
              <a:t>Welcome Thomas Bao, new PIP team member</a:t>
            </a:r>
          </a:p>
        </p:txBody>
      </p:sp>
      <p:pic>
        <p:nvPicPr>
          <p:cNvPr id="14" name="Picture Placeholder 13" descr="A person walking along a bridge in a forest ">
            <a:extLst>
              <a:ext uri="{FF2B5EF4-FFF2-40B4-BE49-F238E27FC236}">
                <a16:creationId xmlns:a16="http://schemas.microsoft.com/office/drawing/2014/main" id="{4643E7D7-B55D-4673-951C-3F23015C581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099" y="3048000"/>
            <a:ext cx="5133990" cy="2737531"/>
          </a:xfrm>
        </p:spPr>
      </p:pic>
      <p:pic>
        <p:nvPicPr>
          <p:cNvPr id="15" name="Picture Placeholder 14" descr="An aerial view of a forest in the snow">
            <a:extLst>
              <a:ext uri="{FF2B5EF4-FFF2-40B4-BE49-F238E27FC236}">
                <a16:creationId xmlns:a16="http://schemas.microsoft.com/office/drawing/2014/main" id="{81A87375-F390-4DEE-8F4B-B60B12B0F91B}"/>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209621" y="3048000"/>
            <a:ext cx="5182278" cy="2737531"/>
          </a:xfrm>
        </p:spPr>
      </p:pic>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a:t>
            </a:fld>
            <a:endParaRPr lang="en-US"/>
          </a:p>
        </p:txBody>
      </p:sp>
    </p:spTree>
    <p:extLst>
      <p:ext uri="{BB962C8B-B14F-4D97-AF65-F5344CB8AC3E}">
        <p14:creationId xmlns:p14="http://schemas.microsoft.com/office/powerpoint/2010/main" val="68372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436F-4535-4BBF-B451-F7AC9E8A5FDC}"/>
              </a:ext>
            </a:extLst>
          </p:cNvPr>
          <p:cNvSpPr>
            <a:spLocks noGrp="1"/>
          </p:cNvSpPr>
          <p:nvPr>
            <p:ph type="ctrTitle"/>
          </p:nvPr>
        </p:nvSpPr>
        <p:spPr>
          <a:xfrm>
            <a:off x="684643" y="871758"/>
            <a:ext cx="5227171" cy="3871143"/>
          </a:xfrm>
        </p:spPr>
        <p:txBody>
          <a:bodyPr lIns="91440" tIns="45720" rIns="91440" bIns="45720" anchor="t"/>
          <a:lstStyle/>
          <a:p>
            <a:r>
              <a:rPr lang="en-US" dirty="0">
                <a:ea typeface="+mj-lt"/>
                <a:cs typeface="+mj-lt"/>
              </a:rPr>
              <a:t>Building Block 5:</a:t>
            </a:r>
            <a:br>
              <a:rPr lang="en-US" dirty="0"/>
            </a:br>
            <a:r>
              <a:rPr lang="en-US" dirty="0"/>
              <a:t>Patient &amp; family engagement</a:t>
            </a:r>
            <a:br>
              <a:rPr lang="en-US" dirty="0"/>
            </a:br>
            <a:endParaRPr lang="en-US" dirty="0"/>
          </a:p>
        </p:txBody>
      </p:sp>
      <p:pic>
        <p:nvPicPr>
          <p:cNvPr id="13" name="Picture Placeholder 12" descr="A dog sitting in the sun rays coming through the trees in a forest ">
            <a:extLst>
              <a:ext uri="{FF2B5EF4-FFF2-40B4-BE49-F238E27FC236}">
                <a16:creationId xmlns:a16="http://schemas.microsoft.com/office/drawing/2014/main" id="{3E3A9747-9F7C-48BC-9EB5-A78A3193C6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515100" y="0"/>
            <a:ext cx="5676900" cy="6858000"/>
          </a:xfrm>
        </p:spPr>
      </p:pic>
    </p:spTree>
    <p:extLst>
      <p:ext uri="{BB962C8B-B14F-4D97-AF65-F5344CB8AC3E}">
        <p14:creationId xmlns:p14="http://schemas.microsoft.com/office/powerpoint/2010/main" val="338432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1">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15B93-A3E6-4417-B2E5-40A90F0E925F}"/>
              </a:ext>
            </a:extLst>
          </p:cNvPr>
          <p:cNvSpPr>
            <a:spLocks noGrp="1"/>
          </p:cNvSpPr>
          <p:nvPr>
            <p:ph type="title"/>
          </p:nvPr>
        </p:nvSpPr>
        <p:spPr>
          <a:xfrm>
            <a:off x="695324" y="615918"/>
            <a:ext cx="2152103" cy="2195459"/>
          </a:xfrm>
        </p:spPr>
        <p:txBody>
          <a:bodyPr vert="horz" lIns="91440" tIns="45720" rIns="91440" bIns="45720" rtlCol="0" anchor="t">
            <a:normAutofit/>
          </a:bodyPr>
          <a:lstStyle/>
          <a:p>
            <a:pPr algn="l"/>
            <a:r>
              <a:rPr lang="en-US" sz="2400" dirty="0">
                <a:ea typeface="+mj-lt"/>
                <a:cs typeface="+mj-lt"/>
              </a:rPr>
              <a:t>BUILDING BLOCK 5:</a:t>
            </a:r>
            <a:br>
              <a:rPr lang="en-US" sz="2400" dirty="0">
                <a:ea typeface="+mj-lt"/>
                <a:cs typeface="+mj-lt"/>
              </a:rPr>
            </a:br>
            <a:r>
              <a:rPr lang="en-US" sz="2400" dirty="0">
                <a:ea typeface="+mj-lt"/>
                <a:cs typeface="+mj-lt"/>
              </a:rPr>
              <a:t>PATIENT &amp; FAMILY </a:t>
            </a:r>
            <a:br>
              <a:rPr lang="en-US" sz="2400" dirty="0">
                <a:ea typeface="+mj-lt"/>
                <a:cs typeface="+mj-lt"/>
              </a:rPr>
            </a:br>
            <a:r>
              <a:rPr lang="en-US" sz="2400" dirty="0">
                <a:ea typeface="+mj-lt"/>
                <a:cs typeface="+mj-lt"/>
              </a:rPr>
              <a:t>ENGAGEMENT</a:t>
            </a:r>
            <a:endParaRPr lang="en-US" dirty="0">
              <a:ea typeface="+mj-ea"/>
              <a:cs typeface="+mj-cs"/>
            </a:endParaRPr>
          </a:p>
        </p:txBody>
      </p:sp>
      <p:cxnSp>
        <p:nvCxnSpPr>
          <p:cNvPr id="21" name="Straight Connector 13">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BA1D6B95-A700-4C90-A53A-4D78CD41D5FC}"/>
              </a:ext>
            </a:extLst>
          </p:cNvPr>
          <p:cNvSpPr>
            <a:spLocks noGrp="1"/>
          </p:cNvSpPr>
          <p:nvPr>
            <p:ph sz="quarter" idx="13"/>
          </p:nvPr>
        </p:nvSpPr>
        <p:spPr>
          <a:xfrm>
            <a:off x="3918180" y="538843"/>
            <a:ext cx="7518024" cy="5758071"/>
          </a:xfrm>
        </p:spPr>
        <p:txBody>
          <a:bodyPr vert="horz" lIns="91440" tIns="45720" rIns="91440" bIns="45720" rtlCol="0" anchor="t">
            <a:normAutofit/>
          </a:bodyPr>
          <a:lstStyle/>
          <a:p>
            <a:r>
              <a:rPr lang="en-US" sz="4000" dirty="0"/>
              <a:t>Goals</a:t>
            </a:r>
            <a:endParaRPr lang="en-US" dirty="0"/>
          </a:p>
          <a:p>
            <a:pPr lvl="1" indent="-228600">
              <a:buFont typeface="Arial" panose="020B0604020202020204" pitchFamily="34" charset="0"/>
              <a:buChar char="•"/>
            </a:pPr>
            <a:r>
              <a:rPr lang="en-US" sz="2800" dirty="0">
                <a:ea typeface="+mn-lt"/>
                <a:cs typeface="+mn-lt"/>
              </a:rPr>
              <a:t>Practice routinely uses evidence based shared decision aids and self-management support tools</a:t>
            </a:r>
            <a:endParaRPr lang="en-US" sz="2800" dirty="0"/>
          </a:p>
          <a:p>
            <a:pPr lvl="1" indent="-228600">
              <a:buFont typeface="Arial" panose="020B0604020202020204" pitchFamily="34" charset="0"/>
              <a:buChar char="•"/>
            </a:pPr>
            <a:r>
              <a:rPr lang="en-US" sz="2800" dirty="0">
                <a:ea typeface="+mn-lt"/>
                <a:cs typeface="+mn-lt"/>
              </a:rPr>
              <a:t>Practices have mechanisms and methods in place for patients to provide input and feedback including transformation activities and progress</a:t>
            </a:r>
          </a:p>
          <a:p>
            <a:pPr lvl="2" indent="-228600">
              <a:buFont typeface="Arial" panose="020B0604020202020204" pitchFamily="34" charset="0"/>
              <a:buChar char="•"/>
            </a:pPr>
            <a:r>
              <a:rPr lang="en-US" sz="2600" dirty="0"/>
              <a:t>Patient and Family Advisory Councils </a:t>
            </a:r>
          </a:p>
          <a:p>
            <a:pPr lvl="2" indent="-228600">
              <a:buFont typeface="Arial" panose="020B0604020202020204" pitchFamily="34" charset="0"/>
              <a:buChar char="•"/>
            </a:pPr>
            <a:r>
              <a:rPr lang="en-US" sz="2600" dirty="0"/>
              <a:t>Patient surveys </a:t>
            </a:r>
          </a:p>
          <a:p>
            <a:pPr lvl="1" indent="-228600">
              <a:buFont typeface="Arial" panose="020B0604020202020204" pitchFamily="34" charset="0"/>
              <a:buChar char="•"/>
            </a:pPr>
            <a:endParaRPr lang="en-US" sz="2800" dirty="0"/>
          </a:p>
        </p:txBody>
      </p:sp>
    </p:spTree>
    <p:extLst>
      <p:ext uri="{BB962C8B-B14F-4D97-AF65-F5344CB8AC3E}">
        <p14:creationId xmlns:p14="http://schemas.microsoft.com/office/powerpoint/2010/main" val="79593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1">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15B93-A3E6-4417-B2E5-40A90F0E925F}"/>
              </a:ext>
            </a:extLst>
          </p:cNvPr>
          <p:cNvSpPr>
            <a:spLocks noGrp="1"/>
          </p:cNvSpPr>
          <p:nvPr>
            <p:ph type="title"/>
          </p:nvPr>
        </p:nvSpPr>
        <p:spPr>
          <a:xfrm>
            <a:off x="695324" y="615918"/>
            <a:ext cx="2152103" cy="4272816"/>
          </a:xfrm>
        </p:spPr>
        <p:txBody>
          <a:bodyPr vert="horz" lIns="91440" tIns="45720" rIns="91440" bIns="45720" rtlCol="0" anchor="t">
            <a:normAutofit/>
          </a:bodyPr>
          <a:lstStyle/>
          <a:p>
            <a:pPr algn="l"/>
            <a:r>
              <a:rPr lang="en-US" sz="2400" dirty="0">
                <a:ea typeface="+mj-lt"/>
                <a:cs typeface="+mj-lt"/>
              </a:rPr>
              <a:t>BUILDING BLOCK 5:</a:t>
            </a:r>
            <a:br>
              <a:rPr lang="en-US" sz="2400" dirty="0">
                <a:ea typeface="+mj-lt"/>
                <a:cs typeface="+mj-lt"/>
              </a:rPr>
            </a:br>
            <a:r>
              <a:rPr lang="en-US" sz="2400" dirty="0">
                <a:ea typeface="+mj-lt"/>
                <a:cs typeface="+mj-lt"/>
              </a:rPr>
              <a:t>PATIENT &amp; FAMILY </a:t>
            </a:r>
            <a:br>
              <a:rPr lang="en-US" sz="2400" dirty="0">
                <a:ea typeface="+mj-lt"/>
                <a:cs typeface="+mj-lt"/>
              </a:rPr>
            </a:br>
            <a:r>
              <a:rPr lang="en-US" sz="2400" dirty="0">
                <a:ea typeface="+mj-lt"/>
                <a:cs typeface="+mj-lt"/>
              </a:rPr>
              <a:t>ENGAGEMENT</a:t>
            </a:r>
            <a:endParaRPr lang="en-US" dirty="0">
              <a:ea typeface="+mj-ea"/>
              <a:cs typeface="+mj-cs"/>
            </a:endParaRPr>
          </a:p>
        </p:txBody>
      </p:sp>
      <p:cxnSp>
        <p:nvCxnSpPr>
          <p:cNvPr id="21" name="Straight Connector 13">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BA1D6B95-A700-4C90-A53A-4D78CD41D5FC}"/>
              </a:ext>
            </a:extLst>
          </p:cNvPr>
          <p:cNvSpPr>
            <a:spLocks noGrp="1"/>
          </p:cNvSpPr>
          <p:nvPr>
            <p:ph sz="quarter" idx="13"/>
          </p:nvPr>
        </p:nvSpPr>
        <p:spPr>
          <a:xfrm>
            <a:off x="3918180" y="538843"/>
            <a:ext cx="7518024" cy="5758071"/>
          </a:xfrm>
        </p:spPr>
        <p:txBody>
          <a:bodyPr vert="horz" lIns="91440" tIns="45720" rIns="91440" bIns="45720" rtlCol="0" anchor="t">
            <a:normAutofit fontScale="92500" lnSpcReduction="10000"/>
          </a:bodyPr>
          <a:lstStyle/>
          <a:p>
            <a:r>
              <a:rPr lang="en-US" sz="4000" dirty="0"/>
              <a:t>Self-Management Support Tools/Shared Decision Making </a:t>
            </a:r>
            <a:endParaRPr lang="en-US"/>
          </a:p>
          <a:p>
            <a:pPr lvl="1" indent="-228600">
              <a:buFont typeface="Arial" panose="020B0604020202020204" pitchFamily="34" charset="0"/>
              <a:buChar char="•"/>
            </a:pPr>
            <a:r>
              <a:rPr lang="en-US" sz="2800" dirty="0"/>
              <a:t>Support given to people with chronic conditions that supports them to manage their day-to-day healthcare needs</a:t>
            </a:r>
          </a:p>
          <a:p>
            <a:pPr lvl="2" indent="-228600">
              <a:buFont typeface="Arial" panose="020B0604020202020204" pitchFamily="34" charset="0"/>
              <a:buChar char="•"/>
            </a:pPr>
            <a:r>
              <a:rPr lang="en-US" sz="2600" dirty="0"/>
              <a:t>Goal setting</a:t>
            </a:r>
          </a:p>
          <a:p>
            <a:pPr lvl="2" indent="-228600">
              <a:buFont typeface="Arial" panose="020B0604020202020204" pitchFamily="34" charset="0"/>
              <a:buChar char="•"/>
            </a:pPr>
            <a:r>
              <a:rPr lang="en-US" sz="2600" dirty="0"/>
              <a:t>Education materials appropriate for different cultures and health literacy levels </a:t>
            </a:r>
          </a:p>
          <a:p>
            <a:pPr lvl="2" indent="-228600">
              <a:buFont typeface="Arial" panose="020B0604020202020204" pitchFamily="34" charset="0"/>
              <a:buChar char="•"/>
            </a:pPr>
            <a:r>
              <a:rPr lang="en-US" sz="2600" dirty="0"/>
              <a:t>Referrals to community resources </a:t>
            </a:r>
          </a:p>
          <a:p>
            <a:pPr lvl="2" indent="-228600">
              <a:buFont typeface="Arial" panose="020B0604020202020204" pitchFamily="34" charset="0"/>
              <a:buChar char="•"/>
            </a:pPr>
            <a:r>
              <a:rPr lang="en-US" sz="2600" dirty="0"/>
              <a:t>Follow up care via patients preferred method of contact</a:t>
            </a:r>
          </a:p>
          <a:p>
            <a:pPr lvl="1" indent="-228600">
              <a:buFont typeface="Arial" panose="020B0604020202020204" pitchFamily="34" charset="0"/>
              <a:buChar char="•"/>
            </a:pPr>
            <a:endParaRPr lang="en-US" sz="2800" dirty="0"/>
          </a:p>
        </p:txBody>
      </p:sp>
    </p:spTree>
    <p:extLst>
      <p:ext uri="{BB962C8B-B14F-4D97-AF65-F5344CB8AC3E}">
        <p14:creationId xmlns:p14="http://schemas.microsoft.com/office/powerpoint/2010/main" val="154012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1">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15B93-A3E6-4417-B2E5-40A90F0E925F}"/>
              </a:ext>
            </a:extLst>
          </p:cNvPr>
          <p:cNvSpPr>
            <a:spLocks noGrp="1"/>
          </p:cNvSpPr>
          <p:nvPr>
            <p:ph type="title"/>
          </p:nvPr>
        </p:nvSpPr>
        <p:spPr>
          <a:xfrm>
            <a:off x="695324" y="615918"/>
            <a:ext cx="2152103" cy="4272816"/>
          </a:xfrm>
        </p:spPr>
        <p:txBody>
          <a:bodyPr vert="horz" lIns="91440" tIns="45720" rIns="91440" bIns="45720" rtlCol="0" anchor="t">
            <a:normAutofit/>
          </a:bodyPr>
          <a:lstStyle/>
          <a:p>
            <a:pPr algn="l"/>
            <a:r>
              <a:rPr lang="en-US" sz="2400" dirty="0">
                <a:ea typeface="+mj-lt"/>
                <a:cs typeface="+mj-lt"/>
              </a:rPr>
              <a:t>BUILDING BLOCK 5:</a:t>
            </a:r>
            <a:br>
              <a:rPr lang="en-US" sz="2400" dirty="0">
                <a:ea typeface="+mj-lt"/>
                <a:cs typeface="+mj-lt"/>
              </a:rPr>
            </a:br>
            <a:r>
              <a:rPr lang="en-US" sz="2400" dirty="0">
                <a:ea typeface="+mj-lt"/>
                <a:cs typeface="+mj-lt"/>
              </a:rPr>
              <a:t>PATIENT &amp; FAMILY </a:t>
            </a:r>
            <a:br>
              <a:rPr lang="en-US" sz="2400" dirty="0">
                <a:ea typeface="+mj-lt"/>
                <a:cs typeface="+mj-lt"/>
              </a:rPr>
            </a:br>
            <a:r>
              <a:rPr lang="en-US" sz="2400" dirty="0">
                <a:ea typeface="+mj-lt"/>
                <a:cs typeface="+mj-lt"/>
              </a:rPr>
              <a:t>ENGAGEMENT</a:t>
            </a:r>
            <a:endParaRPr lang="en-US" dirty="0">
              <a:ea typeface="+mj-ea"/>
              <a:cs typeface="+mj-cs"/>
            </a:endParaRPr>
          </a:p>
        </p:txBody>
      </p:sp>
      <p:cxnSp>
        <p:nvCxnSpPr>
          <p:cNvPr id="21" name="Straight Connector 13">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BA1D6B95-A700-4C90-A53A-4D78CD41D5FC}"/>
              </a:ext>
            </a:extLst>
          </p:cNvPr>
          <p:cNvSpPr>
            <a:spLocks noGrp="1"/>
          </p:cNvSpPr>
          <p:nvPr>
            <p:ph sz="quarter" idx="13"/>
          </p:nvPr>
        </p:nvSpPr>
        <p:spPr>
          <a:xfrm>
            <a:off x="3918180" y="538843"/>
            <a:ext cx="7518024" cy="5758071"/>
          </a:xfrm>
        </p:spPr>
        <p:txBody>
          <a:bodyPr vert="horz" lIns="91440" tIns="45720" rIns="91440" bIns="45720" rtlCol="0" anchor="t">
            <a:normAutofit/>
          </a:bodyPr>
          <a:lstStyle/>
          <a:p>
            <a:r>
              <a:rPr lang="en-US" sz="4000" dirty="0"/>
              <a:t>Self-Management Support Tools/Shared Decision Making </a:t>
            </a:r>
            <a:endParaRPr lang="en-US"/>
          </a:p>
          <a:p>
            <a:pPr lvl="1" indent="-228600">
              <a:buFont typeface="Arial" panose="020B0604020202020204" pitchFamily="34" charset="0"/>
              <a:buChar char="•"/>
            </a:pPr>
            <a:r>
              <a:rPr lang="en-US" sz="2800" dirty="0"/>
              <a:t>Clinics can choose preference-sensitive conditions that have the potential to improve by utilizing self-management support resources/tools.</a:t>
            </a:r>
          </a:p>
          <a:p>
            <a:pPr lvl="2" indent="-228600">
              <a:buFont typeface="Arial" panose="020B0604020202020204" pitchFamily="34" charset="0"/>
              <a:buChar char="•"/>
            </a:pPr>
            <a:r>
              <a:rPr lang="en-US" sz="2600" dirty="0">
                <a:ea typeface="+mn-lt"/>
                <a:cs typeface="+mn-lt"/>
              </a:rPr>
              <a:t>Examples: obesity in children or adults; diabetes in adults; depression care in children, adolescents, and/or adults, misuse of alcohol or marijuana, etc.</a:t>
            </a:r>
            <a:endParaRPr lang="en-US" sz="2600" dirty="0" err="1"/>
          </a:p>
        </p:txBody>
      </p:sp>
    </p:spTree>
    <p:extLst>
      <p:ext uri="{BB962C8B-B14F-4D97-AF65-F5344CB8AC3E}">
        <p14:creationId xmlns:p14="http://schemas.microsoft.com/office/powerpoint/2010/main" val="128289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1">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15B93-A3E6-4417-B2E5-40A90F0E925F}"/>
              </a:ext>
            </a:extLst>
          </p:cNvPr>
          <p:cNvSpPr>
            <a:spLocks noGrp="1"/>
          </p:cNvSpPr>
          <p:nvPr>
            <p:ph type="title"/>
          </p:nvPr>
        </p:nvSpPr>
        <p:spPr>
          <a:xfrm>
            <a:off x="695324" y="615918"/>
            <a:ext cx="2152103" cy="4272816"/>
          </a:xfrm>
        </p:spPr>
        <p:txBody>
          <a:bodyPr vert="horz" lIns="91440" tIns="45720" rIns="91440" bIns="45720" rtlCol="0" anchor="t">
            <a:normAutofit/>
          </a:bodyPr>
          <a:lstStyle/>
          <a:p>
            <a:pPr algn="l"/>
            <a:r>
              <a:rPr lang="en-US" sz="2400" dirty="0">
                <a:ea typeface="+mj-lt"/>
                <a:cs typeface="+mj-lt"/>
              </a:rPr>
              <a:t>BUILDING BLOCK 5:</a:t>
            </a:r>
            <a:br>
              <a:rPr lang="en-US" sz="2400" dirty="0">
                <a:ea typeface="+mj-lt"/>
                <a:cs typeface="+mj-lt"/>
              </a:rPr>
            </a:br>
            <a:r>
              <a:rPr lang="en-US" sz="2400" dirty="0">
                <a:ea typeface="+mj-lt"/>
                <a:cs typeface="+mj-lt"/>
              </a:rPr>
              <a:t>PATIENT &amp; FAMILY </a:t>
            </a:r>
            <a:br>
              <a:rPr lang="en-US" sz="2400" dirty="0">
                <a:ea typeface="+mj-lt"/>
                <a:cs typeface="+mj-lt"/>
              </a:rPr>
            </a:br>
            <a:r>
              <a:rPr lang="en-US" sz="2400" dirty="0">
                <a:ea typeface="+mj-lt"/>
                <a:cs typeface="+mj-lt"/>
              </a:rPr>
              <a:t>ENGAGEMENT</a:t>
            </a:r>
            <a:endParaRPr lang="en-US" dirty="0">
              <a:ea typeface="+mj-ea"/>
              <a:cs typeface="+mj-cs"/>
            </a:endParaRPr>
          </a:p>
        </p:txBody>
      </p:sp>
      <p:cxnSp>
        <p:nvCxnSpPr>
          <p:cNvPr id="21" name="Straight Connector 13">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BA1D6B95-A700-4C90-A53A-4D78CD41D5FC}"/>
              </a:ext>
            </a:extLst>
          </p:cNvPr>
          <p:cNvSpPr>
            <a:spLocks noGrp="1"/>
          </p:cNvSpPr>
          <p:nvPr>
            <p:ph sz="quarter" idx="13"/>
          </p:nvPr>
        </p:nvSpPr>
        <p:spPr>
          <a:xfrm>
            <a:off x="3918180" y="538843"/>
            <a:ext cx="7518024" cy="5758071"/>
          </a:xfrm>
        </p:spPr>
        <p:txBody>
          <a:bodyPr vert="horz" lIns="91440" tIns="45720" rIns="91440" bIns="45720" rtlCol="0" anchor="t">
            <a:normAutofit fontScale="92500" lnSpcReduction="20000"/>
          </a:bodyPr>
          <a:lstStyle/>
          <a:p>
            <a:r>
              <a:rPr lang="en-US" sz="4000" dirty="0">
                <a:ea typeface="+mn-lt"/>
                <a:cs typeface="+mn-lt"/>
              </a:rPr>
              <a:t>Patient and Family Advisory Councils </a:t>
            </a:r>
            <a:endParaRPr lang="en-US"/>
          </a:p>
          <a:p>
            <a:pPr lvl="1" indent="-228600">
              <a:buFont typeface="Arial" panose="020B0604020202020204" pitchFamily="34" charset="0"/>
              <a:buChar char="•"/>
            </a:pPr>
            <a:r>
              <a:rPr lang="en-US" sz="2800" dirty="0"/>
              <a:t>Opportunity to establish bi-directional information sharing between clinics and their patients</a:t>
            </a:r>
          </a:p>
          <a:p>
            <a:pPr lvl="1" indent="-228600">
              <a:buFont typeface="Arial" panose="020B0604020202020204" pitchFamily="34" charset="0"/>
              <a:buChar char="•"/>
            </a:pPr>
            <a:r>
              <a:rPr lang="en-US" sz="2800" dirty="0"/>
              <a:t>Promote a culture of patient- and family-centered care within an organization </a:t>
            </a:r>
          </a:p>
          <a:p>
            <a:pPr lvl="2" indent="-228600">
              <a:buFont typeface="Arial" panose="020B0604020202020204" pitchFamily="34" charset="0"/>
              <a:buChar char="•"/>
            </a:pPr>
            <a:r>
              <a:rPr lang="en-US" sz="2600" dirty="0"/>
              <a:t>Clinic champions </a:t>
            </a:r>
          </a:p>
          <a:p>
            <a:pPr lvl="2" indent="-228600">
              <a:buFont typeface="Arial" panose="020B0604020202020204" pitchFamily="34" charset="0"/>
              <a:buChar char="•"/>
            </a:pPr>
            <a:r>
              <a:rPr lang="en-US" sz="2600" dirty="0"/>
              <a:t>Recruiting patients who represent the community served</a:t>
            </a:r>
          </a:p>
          <a:p>
            <a:pPr lvl="2" indent="-228600">
              <a:buFont typeface="Arial" panose="020B0604020202020204" pitchFamily="34" charset="0"/>
              <a:buChar char="•"/>
            </a:pPr>
            <a:r>
              <a:rPr lang="en-US" sz="2600" dirty="0"/>
              <a:t>Governance and structure</a:t>
            </a:r>
          </a:p>
          <a:p>
            <a:pPr lvl="1" indent="-228600">
              <a:buFont typeface="Arial" panose="020B0604020202020204" pitchFamily="34" charset="0"/>
              <a:buChar char="•"/>
            </a:pPr>
            <a:r>
              <a:rPr lang="en-US" sz="2800" dirty="0">
                <a:ea typeface="+mn-lt"/>
                <a:cs typeface="+mn-lt"/>
              </a:rPr>
              <a:t>Patient Surveys</a:t>
            </a:r>
            <a:endParaRPr lang="en-US" sz="2800" dirty="0"/>
          </a:p>
        </p:txBody>
      </p:sp>
    </p:spTree>
    <p:extLst>
      <p:ext uri="{BB962C8B-B14F-4D97-AF65-F5344CB8AC3E}">
        <p14:creationId xmlns:p14="http://schemas.microsoft.com/office/powerpoint/2010/main" val="394474274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5C844F85F0E54B88CD78979339C55A" ma:contentTypeVersion="12" ma:contentTypeDescription="Create a new document." ma:contentTypeScope="" ma:versionID="303609b60c1d4b305e5af0c56f42c6d6">
  <xsd:schema xmlns:xsd="http://www.w3.org/2001/XMLSchema" xmlns:xs="http://www.w3.org/2001/XMLSchema" xmlns:p="http://schemas.microsoft.com/office/2006/metadata/properties" xmlns:ns2="104c5a36-f424-4d15-9f6d-8e9bd34637e7" xmlns:ns3="cfb91657-3045-4340-8228-57784bec0d7b" targetNamespace="http://schemas.microsoft.com/office/2006/metadata/properties" ma:root="true" ma:fieldsID="711b7dc77f0224abdfad07dd40d9f0b2" ns2:_="" ns3:_="">
    <xsd:import namespace="104c5a36-f424-4d15-9f6d-8e9bd34637e7"/>
    <xsd:import namespace="cfb91657-3045-4340-8228-57784bec0d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c5a36-f424-4d15-9f6d-8e9bd3463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b91657-3045-4340-8228-57784bec0d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04c5a36-f424-4d15-9f6d-8e9bd34637e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BB9DAB-9558-4A2C-B9D7-B4A64B4B8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c5a36-f424-4d15-9f6d-8e9bd34637e7"/>
    <ds:schemaRef ds:uri="cfb91657-3045-4340-8228-57784bec0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 ds:uri="104c5a36-f424-4d15-9f6d-8e9bd34637e7"/>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Chronicle design</Template>
  <TotalTime>91</TotalTime>
  <Words>364</Words>
  <Application>Microsoft Office PowerPoint</Application>
  <PresentationFormat>Widescreen</PresentationFormat>
  <Paragraphs>53</Paragraphs>
  <Slides>15</Slides>
  <Notes>13</Notes>
  <HiddenSlides>2</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ChronicleVTI</vt:lpstr>
      <vt:lpstr>ISP Touchbase 02/09/2022  Patient and Family Engagement </vt:lpstr>
      <vt:lpstr>PowerPoint Presentation</vt:lpstr>
      <vt:lpstr>Agenda</vt:lpstr>
      <vt:lpstr>Introduction Welcome Thomas Bao, new PIP team member</vt:lpstr>
      <vt:lpstr>Building Block 5: Patient &amp; family engagement </vt:lpstr>
      <vt:lpstr>BUILDING BLOCK 5: PATIENT &amp; FAMILY  ENGAGEMENT</vt:lpstr>
      <vt:lpstr>BUILDING BLOCK 5: PATIENT &amp; FAMILY  ENGAGEMENT</vt:lpstr>
      <vt:lpstr>BUILDING BLOCK 5: PATIENT &amp; FAMILY  ENGAGEMENT</vt:lpstr>
      <vt:lpstr>BUILDING BLOCK 5: PATIENT &amp; FAMILY  ENGAGEMENT</vt:lpstr>
      <vt:lpstr>BUILDING BLOCK 5: PATIENT &amp; FAMILY  ENGAGEMENT</vt:lpstr>
      <vt:lpstr>BUILDING BLOCK 5: PATIENT &amp; FAMILY  ENGAGEMENT</vt:lpstr>
      <vt:lpstr>Resources</vt:lpstr>
      <vt:lpstr>Summary</vt:lpstr>
      <vt:lpstr>Questions?</vt:lpstr>
      <vt:lpstr>Upcoming due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ISP Touchbase 02/09/2022  Patient and Family Engagement</dc:title>
  <dc:creator>Halfacre, Jennifer</dc:creator>
  <cp:lastModifiedBy>Halfacre, Jennifer</cp:lastModifiedBy>
  <cp:revision>314</cp:revision>
  <dcterms:created xsi:type="dcterms:W3CDTF">2022-02-02T18:20:28Z</dcterms:created>
  <dcterms:modified xsi:type="dcterms:W3CDTF">2022-02-09T15:17:19Z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0x010100F05C844F85F0E54B88CD78979339C55A</vt:lpwstr>
  </property>
</Properties>
</file>