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2" r:id="rId4"/>
  </p:sldMasterIdLst>
  <p:notesMasterIdLst>
    <p:notesMasterId r:id="rId17"/>
  </p:notesMasterIdLst>
  <p:handoutMasterIdLst>
    <p:handoutMasterId r:id="rId18"/>
  </p:handoutMasterIdLst>
  <p:sldIdLst>
    <p:sldId id="310" r:id="rId5"/>
    <p:sldId id="338" r:id="rId6"/>
    <p:sldId id="357" r:id="rId7"/>
    <p:sldId id="354" r:id="rId8"/>
    <p:sldId id="364" r:id="rId9"/>
    <p:sldId id="360" r:id="rId10"/>
    <p:sldId id="365" r:id="rId11"/>
    <p:sldId id="361" r:id="rId12"/>
    <p:sldId id="366" r:id="rId13"/>
    <p:sldId id="368" r:id="rId14"/>
    <p:sldId id="289" r:id="rId15"/>
    <p:sldId id="362"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9A2A"/>
    <a:srgbClr val="5FD9DF"/>
    <a:srgbClr val="CCCC00"/>
    <a:srgbClr val="00759E"/>
    <a:srgbClr val="B1B365"/>
    <a:srgbClr val="CC9900"/>
    <a:srgbClr val="9F8937"/>
    <a:srgbClr val="8BB9D5"/>
    <a:srgbClr val="C7DDEB"/>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94615A-C94D-BD3D-0CB9-8A8DD32C1B5C}" v="6" dt="2023-11-09T19:00:32.792"/>
    <p1510:client id="{36847FCC-B460-9322-D36E-7400634CD06A}" v="55" dt="2023-11-09T17:07:13.549"/>
    <p1510:client id="{4C719582-26E2-3C99-2C97-73608F8A320B}" v="560" dt="2023-11-02T18:16:24.550"/>
    <p1510:client id="{580116E1-1F54-4294-B4D2-547169EC9017}" v="45" dt="2023-11-07T16:21:17.862"/>
    <p1510:client id="{5A07F93A-9708-4208-AF41-370E7E6FAD07}" v="19" dt="2023-10-25T16:22:45.547"/>
    <p1510:client id="{D0DC9066-178E-86AF-9FCF-7DA754E94D99}" v="18" dt="2023-11-09T16:53:34.231"/>
    <p1510:client id="{E756BA74-B9BB-DF96-8747-67B3C8FB26B9}" v="8" dt="2023-11-09T16:48:55.0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enstock, Andrew W" userId="S::andrew.bienstock@cuanschutz.edu::29d0b245-2da8-4750-8edc-2f6dec8c876b" providerId="AD" clId="Web-{36847FCC-B460-9322-D36E-7400634CD06A}"/>
    <pc:docChg chg="addSld delSld modSld">
      <pc:chgData name="Bienstock, Andrew W" userId="S::andrew.bienstock@cuanschutz.edu::29d0b245-2da8-4750-8edc-2f6dec8c876b" providerId="AD" clId="Web-{36847FCC-B460-9322-D36E-7400634CD06A}" dt="2023-11-09T17:09:04.426" v="69" actId="20577"/>
      <pc:docMkLst>
        <pc:docMk/>
      </pc:docMkLst>
      <pc:sldChg chg="modSp">
        <pc:chgData name="Bienstock, Andrew W" userId="S::andrew.bienstock@cuanschutz.edu::29d0b245-2da8-4750-8edc-2f6dec8c876b" providerId="AD" clId="Web-{36847FCC-B460-9322-D36E-7400634CD06A}" dt="2023-11-09T17:09:04.426" v="69" actId="20577"/>
        <pc:sldMkLst>
          <pc:docMk/>
          <pc:sldMk cId="2108132246" sldId="338"/>
        </pc:sldMkLst>
        <pc:graphicFrameChg chg="modGraphic">
          <ac:chgData name="Bienstock, Andrew W" userId="S::andrew.bienstock@cuanschutz.edu::29d0b245-2da8-4750-8edc-2f6dec8c876b" providerId="AD" clId="Web-{36847FCC-B460-9322-D36E-7400634CD06A}" dt="2023-11-09T17:09:04.426" v="69" actId="20577"/>
          <ac:graphicFrameMkLst>
            <pc:docMk/>
            <pc:sldMk cId="2108132246" sldId="338"/>
            <ac:graphicFrameMk id="6" creationId="{36A86DA6-5CD7-4B97-E3C5-FA5ACD40D466}"/>
          </ac:graphicFrameMkLst>
        </pc:graphicFrameChg>
      </pc:sldChg>
      <pc:sldChg chg="del">
        <pc:chgData name="Bienstock, Andrew W" userId="S::andrew.bienstock@cuanschutz.edu::29d0b245-2da8-4750-8edc-2f6dec8c876b" providerId="AD" clId="Web-{36847FCC-B460-9322-D36E-7400634CD06A}" dt="2023-11-09T17:07:13.549" v="54"/>
        <pc:sldMkLst>
          <pc:docMk/>
          <pc:sldMk cId="1856560979" sldId="367"/>
        </pc:sldMkLst>
      </pc:sldChg>
      <pc:sldChg chg="new del">
        <pc:chgData name="Bienstock, Andrew W" userId="S::andrew.bienstock@cuanschutz.edu::29d0b245-2da8-4750-8edc-2f6dec8c876b" providerId="AD" clId="Web-{36847FCC-B460-9322-D36E-7400634CD06A}" dt="2023-11-09T17:03:07.297" v="1"/>
        <pc:sldMkLst>
          <pc:docMk/>
          <pc:sldMk cId="545347600" sldId="368"/>
        </pc:sldMkLst>
      </pc:sldChg>
      <pc:sldChg chg="addSp delSp modSp new">
        <pc:chgData name="Bienstock, Andrew W" userId="S::andrew.bienstock@cuanschutz.edu::29d0b245-2da8-4750-8edc-2f6dec8c876b" providerId="AD" clId="Web-{36847FCC-B460-9322-D36E-7400634CD06A}" dt="2023-11-09T17:06:08.002" v="53"/>
        <pc:sldMkLst>
          <pc:docMk/>
          <pc:sldMk cId="1920346355" sldId="368"/>
        </pc:sldMkLst>
        <pc:spChg chg="mod">
          <ac:chgData name="Bienstock, Andrew W" userId="S::andrew.bienstock@cuanschutz.edu::29d0b245-2da8-4750-8edc-2f6dec8c876b" providerId="AD" clId="Web-{36847FCC-B460-9322-D36E-7400634CD06A}" dt="2023-11-09T17:04:10.110" v="46" actId="20577"/>
          <ac:spMkLst>
            <pc:docMk/>
            <pc:sldMk cId="1920346355" sldId="368"/>
            <ac:spMk id="2" creationId="{3A9208BA-8A51-41D2-2A2B-AC69359C2FB7}"/>
          </ac:spMkLst>
        </pc:spChg>
        <pc:spChg chg="del">
          <ac:chgData name="Bienstock, Andrew W" userId="S::andrew.bienstock@cuanschutz.edu::29d0b245-2da8-4750-8edc-2f6dec8c876b" providerId="AD" clId="Web-{36847FCC-B460-9322-D36E-7400634CD06A}" dt="2023-11-09T17:04:12.641" v="47"/>
          <ac:spMkLst>
            <pc:docMk/>
            <pc:sldMk cId="1920346355" sldId="368"/>
            <ac:spMk id="3" creationId="{D39AC4A9-072F-4261-928E-49F88E7B15BD}"/>
          </ac:spMkLst>
        </pc:spChg>
        <pc:spChg chg="add mod">
          <ac:chgData name="Bienstock, Andrew W" userId="S::andrew.bienstock@cuanschutz.edu::29d0b245-2da8-4750-8edc-2f6dec8c876b" providerId="AD" clId="Web-{36847FCC-B460-9322-D36E-7400634CD06A}" dt="2023-11-09T17:04:12.703" v="49"/>
          <ac:spMkLst>
            <pc:docMk/>
            <pc:sldMk cId="1920346355" sldId="368"/>
            <ac:spMk id="7" creationId="{DAEF954B-F30A-B798-4736-62717D086148}"/>
          </ac:spMkLst>
        </pc:spChg>
        <pc:spChg chg="add del mod">
          <ac:chgData name="Bienstock, Andrew W" userId="S::andrew.bienstock@cuanschutz.edu::29d0b245-2da8-4750-8edc-2f6dec8c876b" providerId="AD" clId="Web-{36847FCC-B460-9322-D36E-7400634CD06A}" dt="2023-11-09T17:06:07.939" v="51"/>
          <ac:spMkLst>
            <pc:docMk/>
            <pc:sldMk cId="1920346355" sldId="368"/>
            <ac:spMk id="9" creationId="{A11B0797-37A9-FF35-6E10-FBAC88661B9D}"/>
          </ac:spMkLst>
        </pc:spChg>
        <pc:spChg chg="add mod">
          <ac:chgData name="Bienstock, Andrew W" userId="S::andrew.bienstock@cuanschutz.edu::29d0b245-2da8-4750-8edc-2f6dec8c876b" providerId="AD" clId="Web-{36847FCC-B460-9322-D36E-7400634CD06A}" dt="2023-11-09T17:06:08.002" v="53"/>
          <ac:spMkLst>
            <pc:docMk/>
            <pc:sldMk cId="1920346355" sldId="368"/>
            <ac:spMk id="12" creationId="{FD34CD54-C971-E14F-67B8-2611752459CE}"/>
          </ac:spMkLst>
        </pc:spChg>
        <pc:graphicFrameChg chg="add del mod ord modGraphic">
          <ac:chgData name="Bienstock, Andrew W" userId="S::andrew.bienstock@cuanschutz.edu::29d0b245-2da8-4750-8edc-2f6dec8c876b" providerId="AD" clId="Web-{36847FCC-B460-9322-D36E-7400634CD06A}" dt="2023-11-09T17:05:35.658" v="50"/>
          <ac:graphicFrameMkLst>
            <pc:docMk/>
            <pc:sldMk cId="1920346355" sldId="368"/>
            <ac:graphicFrameMk id="6" creationId="{1E6DE991-3EF6-A430-A087-23C5C2A6CED6}"/>
          </ac:graphicFrameMkLst>
        </pc:graphicFrameChg>
        <pc:graphicFrameChg chg="add mod ord modGraphic">
          <ac:chgData name="Bienstock, Andrew W" userId="S::andrew.bienstock@cuanschutz.edu::29d0b245-2da8-4750-8edc-2f6dec8c876b" providerId="AD" clId="Web-{36847FCC-B460-9322-D36E-7400634CD06A}" dt="2023-11-09T17:06:07.939" v="51"/>
          <ac:graphicFrameMkLst>
            <pc:docMk/>
            <pc:sldMk cId="1920346355" sldId="368"/>
            <ac:graphicFrameMk id="11" creationId="{C40306CF-1B3D-8D65-0140-5315FE58AAEF}"/>
          </ac:graphicFrameMkLst>
        </pc:graphicFrameChg>
      </pc:sldChg>
    </pc:docChg>
  </pc:docChgLst>
  <pc:docChgLst>
    <pc:chgData name="Bienstock, Andrew W" userId="S::andrew.bienstock@cuanschutz.edu::29d0b245-2da8-4750-8edc-2f6dec8c876b" providerId="AD" clId="Web-{E756BA74-B9BB-DF96-8747-67B3C8FB26B9}"/>
    <pc:docChg chg="addSld delSld modSld">
      <pc:chgData name="Bienstock, Andrew W" userId="S::andrew.bienstock@cuanschutz.edu::29d0b245-2da8-4750-8edc-2f6dec8c876b" providerId="AD" clId="Web-{E756BA74-B9BB-DF96-8747-67B3C8FB26B9}" dt="2023-11-09T16:48:55.115" v="8"/>
      <pc:docMkLst>
        <pc:docMk/>
      </pc:docMkLst>
      <pc:sldChg chg="new del">
        <pc:chgData name="Bienstock, Andrew W" userId="S::andrew.bienstock@cuanschutz.edu::29d0b245-2da8-4750-8edc-2f6dec8c876b" providerId="AD" clId="Web-{E756BA74-B9BB-DF96-8747-67B3C8FB26B9}" dt="2023-11-09T16:48:12.130" v="3"/>
        <pc:sldMkLst>
          <pc:docMk/>
          <pc:sldMk cId="2131760571" sldId="366"/>
        </pc:sldMkLst>
      </pc:sldChg>
      <pc:sldChg chg="addSp modSp new">
        <pc:chgData name="Bienstock, Andrew W" userId="S::andrew.bienstock@cuanschutz.edu::29d0b245-2da8-4750-8edc-2f6dec8c876b" providerId="AD" clId="Web-{E756BA74-B9BB-DF96-8747-67B3C8FB26B9}" dt="2023-11-09T16:48:55.115" v="8"/>
        <pc:sldMkLst>
          <pc:docMk/>
          <pc:sldMk cId="3283182690" sldId="366"/>
        </pc:sldMkLst>
        <pc:spChg chg="mod">
          <ac:chgData name="Bienstock, Andrew W" userId="S::andrew.bienstock@cuanschutz.edu::29d0b245-2da8-4750-8edc-2f6dec8c876b" providerId="AD" clId="Web-{E756BA74-B9BB-DF96-8747-67B3C8FB26B9}" dt="2023-11-09T16:48:44.068" v="6" actId="20577"/>
          <ac:spMkLst>
            <pc:docMk/>
            <pc:sldMk cId="3283182690" sldId="366"/>
            <ac:spMk id="2" creationId="{DB04AAF3-D001-58A5-DB51-D6221B43E85D}"/>
          </ac:spMkLst>
        </pc:spChg>
        <pc:spChg chg="add mod">
          <ac:chgData name="Bienstock, Andrew W" userId="S::andrew.bienstock@cuanschutz.edu::29d0b245-2da8-4750-8edc-2f6dec8c876b" providerId="AD" clId="Web-{E756BA74-B9BB-DF96-8747-67B3C8FB26B9}" dt="2023-11-09T16:48:55.115" v="8"/>
          <ac:spMkLst>
            <pc:docMk/>
            <pc:sldMk cId="3283182690" sldId="366"/>
            <ac:spMk id="4" creationId="{3ECA42A7-5333-1D17-B0C4-91CB0E617501}"/>
          </ac:spMkLst>
        </pc:spChg>
      </pc:sldChg>
      <pc:sldChg chg="new del">
        <pc:chgData name="Bienstock, Andrew W" userId="S::andrew.bienstock@cuanschutz.edu::29d0b245-2da8-4750-8edc-2f6dec8c876b" providerId="AD" clId="Web-{E756BA74-B9BB-DF96-8747-67B3C8FB26B9}" dt="2023-11-09T16:47:47.365" v="1"/>
        <pc:sldMkLst>
          <pc:docMk/>
          <pc:sldMk cId="3294899943" sldId="366"/>
        </pc:sldMkLst>
      </pc:sldChg>
    </pc:docChg>
  </pc:docChgLst>
  <pc:docChgLst>
    <pc:chgData name="Quintana, Lauren (SOM-DFM)" userId="S::lauren.t.quintana@cuanschutz.edu::1e83b9cb-90c6-47c9-a925-cdee5be8a564" providerId="AD" clId="Web-{3394615A-C94D-BD3D-0CB9-8A8DD32C1B5C}"/>
    <pc:docChg chg="modSld sldOrd">
      <pc:chgData name="Quintana, Lauren (SOM-DFM)" userId="S::lauren.t.quintana@cuanschutz.edu::1e83b9cb-90c6-47c9-a925-cdee5be8a564" providerId="AD" clId="Web-{3394615A-C94D-BD3D-0CB9-8A8DD32C1B5C}" dt="2023-11-09T19:00:32.792" v="5"/>
      <pc:docMkLst>
        <pc:docMk/>
      </pc:docMkLst>
      <pc:sldChg chg="modSp ord">
        <pc:chgData name="Quintana, Lauren (SOM-DFM)" userId="S::lauren.t.quintana@cuanschutz.edu::1e83b9cb-90c6-47c9-a925-cdee5be8a564" providerId="AD" clId="Web-{3394615A-C94D-BD3D-0CB9-8A8DD32C1B5C}" dt="2023-11-09T19:00:32.792" v="5"/>
        <pc:sldMkLst>
          <pc:docMk/>
          <pc:sldMk cId="206935109" sldId="360"/>
        </pc:sldMkLst>
        <pc:spChg chg="mod">
          <ac:chgData name="Quintana, Lauren (SOM-DFM)" userId="S::lauren.t.quintana@cuanschutz.edu::1e83b9cb-90c6-47c9-a925-cdee5be8a564" providerId="AD" clId="Web-{3394615A-C94D-BD3D-0CB9-8A8DD32C1B5C}" dt="2023-11-09T17:18:05.082" v="4" actId="20577"/>
          <ac:spMkLst>
            <pc:docMk/>
            <pc:sldMk cId="206935109" sldId="360"/>
            <ac:spMk id="6" creationId="{0DF281FC-457F-0834-EC1C-5485B39A00BD}"/>
          </ac:spMkLst>
        </pc:spChg>
      </pc:sldChg>
    </pc:docChg>
  </pc:docChgLst>
  <pc:docChgLst>
    <pc:chgData name="Quintana, Lauren (SOM-DFM)" userId="S::lauren.t.quintana@cuanschutz.edu::1e83b9cb-90c6-47c9-a925-cdee5be8a564" providerId="AD" clId="Web-{5A07F93A-9708-4208-AF41-370E7E6FAD07}"/>
    <pc:docChg chg="addSld delSld modSld">
      <pc:chgData name="Quintana, Lauren (SOM-DFM)" userId="S::lauren.t.quintana@cuanschutz.edu::1e83b9cb-90c6-47c9-a925-cdee5be8a564" providerId="AD" clId="Web-{5A07F93A-9708-4208-AF41-370E7E6FAD07}" dt="2023-10-25T16:22:45.547" v="16" actId="14100"/>
      <pc:docMkLst>
        <pc:docMk/>
      </pc:docMkLst>
      <pc:sldChg chg="modSp">
        <pc:chgData name="Quintana, Lauren (SOM-DFM)" userId="S::lauren.t.quintana@cuanschutz.edu::1e83b9cb-90c6-47c9-a925-cdee5be8a564" providerId="AD" clId="Web-{5A07F93A-9708-4208-AF41-370E7E6FAD07}" dt="2023-10-25T16:17:47.883" v="5" actId="20577"/>
        <pc:sldMkLst>
          <pc:docMk/>
          <pc:sldMk cId="1369270526" sldId="310"/>
        </pc:sldMkLst>
        <pc:spChg chg="mod">
          <ac:chgData name="Quintana, Lauren (SOM-DFM)" userId="S::lauren.t.quintana@cuanschutz.edu::1e83b9cb-90c6-47c9-a925-cdee5be8a564" providerId="AD" clId="Web-{5A07F93A-9708-4208-AF41-370E7E6FAD07}" dt="2023-10-25T16:17:42.023" v="4" actId="20577"/>
          <ac:spMkLst>
            <pc:docMk/>
            <pc:sldMk cId="1369270526" sldId="310"/>
            <ac:spMk id="2" creationId="{00000000-0000-0000-0000-000000000000}"/>
          </ac:spMkLst>
        </pc:spChg>
        <pc:spChg chg="mod">
          <ac:chgData name="Quintana, Lauren (SOM-DFM)" userId="S::lauren.t.quintana@cuanschutz.edu::1e83b9cb-90c6-47c9-a925-cdee5be8a564" providerId="AD" clId="Web-{5A07F93A-9708-4208-AF41-370E7E6FAD07}" dt="2023-10-25T16:17:47.883" v="5" actId="20577"/>
          <ac:spMkLst>
            <pc:docMk/>
            <pc:sldMk cId="1369270526" sldId="310"/>
            <ac:spMk id="3" creationId="{00000000-0000-0000-0000-000000000000}"/>
          </ac:spMkLst>
        </pc:spChg>
      </pc:sldChg>
      <pc:sldChg chg="modSp">
        <pc:chgData name="Quintana, Lauren (SOM-DFM)" userId="S::lauren.t.quintana@cuanschutz.edu::1e83b9cb-90c6-47c9-a925-cdee5be8a564" providerId="AD" clId="Web-{5A07F93A-9708-4208-AF41-370E7E6FAD07}" dt="2023-10-25T16:18:04.414" v="8" actId="20577"/>
        <pc:sldMkLst>
          <pc:docMk/>
          <pc:sldMk cId="2108132246" sldId="338"/>
        </pc:sldMkLst>
        <pc:spChg chg="mod">
          <ac:chgData name="Quintana, Lauren (SOM-DFM)" userId="S::lauren.t.quintana@cuanschutz.edu::1e83b9cb-90c6-47c9-a925-cdee5be8a564" providerId="AD" clId="Web-{5A07F93A-9708-4208-AF41-370E7E6FAD07}" dt="2023-10-25T16:18:04.414" v="8" actId="20577"/>
          <ac:spMkLst>
            <pc:docMk/>
            <pc:sldMk cId="2108132246" sldId="338"/>
            <ac:spMk id="3" creationId="{00000000-0000-0000-0000-000000000000}"/>
          </ac:spMkLst>
        </pc:spChg>
      </pc:sldChg>
      <pc:sldChg chg="modSp">
        <pc:chgData name="Quintana, Lauren (SOM-DFM)" userId="S::lauren.t.quintana@cuanschutz.edu::1e83b9cb-90c6-47c9-a925-cdee5be8a564" providerId="AD" clId="Web-{5A07F93A-9708-4208-AF41-370E7E6FAD07}" dt="2023-10-25T16:22:45.547" v="16" actId="14100"/>
        <pc:sldMkLst>
          <pc:docMk/>
          <pc:sldMk cId="3134012764" sldId="357"/>
        </pc:sldMkLst>
        <pc:spChg chg="mod">
          <ac:chgData name="Quintana, Lauren (SOM-DFM)" userId="S::lauren.t.quintana@cuanschutz.edu::1e83b9cb-90c6-47c9-a925-cdee5be8a564" providerId="AD" clId="Web-{5A07F93A-9708-4208-AF41-370E7E6FAD07}" dt="2023-10-25T16:22:45.547" v="16" actId="14100"/>
          <ac:spMkLst>
            <pc:docMk/>
            <pc:sldMk cId="3134012764" sldId="357"/>
            <ac:spMk id="5" creationId="{00000000-0000-0000-0000-000000000000}"/>
          </ac:spMkLst>
        </pc:spChg>
      </pc:sldChg>
      <pc:sldChg chg="new">
        <pc:chgData name="Quintana, Lauren (SOM-DFM)" userId="S::lauren.t.quintana@cuanschutz.edu::1e83b9cb-90c6-47c9-a925-cdee5be8a564" providerId="AD" clId="Web-{5A07F93A-9708-4208-AF41-370E7E6FAD07}" dt="2023-10-25T16:22:34.937" v="15"/>
        <pc:sldMkLst>
          <pc:docMk/>
          <pc:sldMk cId="2282127781" sldId="358"/>
        </pc:sldMkLst>
      </pc:sldChg>
      <pc:sldChg chg="modSp del">
        <pc:chgData name="Quintana, Lauren (SOM-DFM)" userId="S::lauren.t.quintana@cuanschutz.edu::1e83b9cb-90c6-47c9-a925-cdee5be8a564" providerId="AD" clId="Web-{5A07F93A-9708-4208-AF41-370E7E6FAD07}" dt="2023-10-25T16:22:05.686" v="12"/>
        <pc:sldMkLst>
          <pc:docMk/>
          <pc:sldMk cId="2965845578" sldId="358"/>
        </pc:sldMkLst>
        <pc:spChg chg="mod">
          <ac:chgData name="Quintana, Lauren (SOM-DFM)" userId="S::lauren.t.quintana@cuanschutz.edu::1e83b9cb-90c6-47c9-a925-cdee5be8a564" providerId="AD" clId="Web-{5A07F93A-9708-4208-AF41-370E7E6FAD07}" dt="2023-10-25T16:22:03.655" v="11" actId="20577"/>
          <ac:spMkLst>
            <pc:docMk/>
            <pc:sldMk cId="2965845578" sldId="358"/>
            <ac:spMk id="5" creationId="{00000000-0000-0000-0000-000000000000}"/>
          </ac:spMkLst>
        </pc:spChg>
      </pc:sldChg>
      <pc:sldChg chg="del">
        <pc:chgData name="Quintana, Lauren (SOM-DFM)" userId="S::lauren.t.quintana@cuanschutz.edu::1e83b9cb-90c6-47c9-a925-cdee5be8a564" providerId="AD" clId="Web-{5A07F93A-9708-4208-AF41-370E7E6FAD07}" dt="2023-10-25T16:22:20.249" v="13"/>
        <pc:sldMkLst>
          <pc:docMk/>
          <pc:sldMk cId="2367188765" sldId="359"/>
        </pc:sldMkLst>
      </pc:sldChg>
      <pc:sldChg chg="del">
        <pc:chgData name="Quintana, Lauren (SOM-DFM)" userId="S::lauren.t.quintana@cuanschutz.edu::1e83b9cb-90c6-47c9-a925-cdee5be8a564" providerId="AD" clId="Web-{5A07F93A-9708-4208-AF41-370E7E6FAD07}" dt="2023-10-25T16:22:32.312" v="14"/>
        <pc:sldMkLst>
          <pc:docMk/>
          <pc:sldMk cId="1007876892" sldId="360"/>
        </pc:sldMkLst>
      </pc:sldChg>
    </pc:docChg>
  </pc:docChgLst>
  <pc:docChgLst>
    <pc:chgData name="Bienstock, Andrew W" userId="S::andrew.bienstock@cuanschutz.edu::29d0b245-2da8-4750-8edc-2f6dec8c876b" providerId="AD" clId="Web-{D0DC9066-178E-86AF-9FCF-7DA754E94D99}"/>
    <pc:docChg chg="addSld delSld modSld addMainMaster">
      <pc:chgData name="Bienstock, Andrew W" userId="S::andrew.bienstock@cuanschutz.edu::29d0b245-2da8-4750-8edc-2f6dec8c876b" providerId="AD" clId="Web-{D0DC9066-178E-86AF-9FCF-7DA754E94D99}" dt="2023-11-09T16:53:34.231" v="17"/>
      <pc:docMkLst>
        <pc:docMk/>
      </pc:docMkLst>
      <pc:sldChg chg="del">
        <pc:chgData name="Bienstock, Andrew W" userId="S::andrew.bienstock@cuanschutz.edu::29d0b245-2da8-4750-8edc-2f6dec8c876b" providerId="AD" clId="Web-{D0DC9066-178E-86AF-9FCF-7DA754E94D99}" dt="2023-11-09T16:49:47.180" v="0"/>
        <pc:sldMkLst>
          <pc:docMk/>
          <pc:sldMk cId="3283182690" sldId="366"/>
        </pc:sldMkLst>
      </pc:sldChg>
      <pc:sldChg chg="modSp add">
        <pc:chgData name="Bienstock, Andrew W" userId="S::andrew.bienstock@cuanschutz.edu::29d0b245-2da8-4750-8edc-2f6dec8c876b" providerId="AD" clId="Web-{D0DC9066-178E-86AF-9FCF-7DA754E94D99}" dt="2023-11-09T16:52:00.151" v="10" actId="20577"/>
        <pc:sldMkLst>
          <pc:docMk/>
          <pc:sldMk cId="3310722055" sldId="366"/>
        </pc:sldMkLst>
        <pc:spChg chg="mod">
          <ac:chgData name="Bienstock, Andrew W" userId="S::andrew.bienstock@cuanschutz.edu::29d0b245-2da8-4750-8edc-2f6dec8c876b" providerId="AD" clId="Web-{D0DC9066-178E-86AF-9FCF-7DA754E94D99}" dt="2023-11-09T16:50:50.899" v="2" actId="14100"/>
          <ac:spMkLst>
            <pc:docMk/>
            <pc:sldMk cId="3310722055" sldId="366"/>
            <ac:spMk id="2" creationId="{C13BBFCC-936E-2E1A-00F7-8080E27DE6B7}"/>
          </ac:spMkLst>
        </pc:spChg>
        <pc:spChg chg="mod">
          <ac:chgData name="Bienstock, Andrew W" userId="S::andrew.bienstock@cuanschutz.edu::29d0b245-2da8-4750-8edc-2f6dec8c876b" providerId="AD" clId="Web-{D0DC9066-178E-86AF-9FCF-7DA754E94D99}" dt="2023-11-09T16:52:00.151" v="10" actId="20577"/>
          <ac:spMkLst>
            <pc:docMk/>
            <pc:sldMk cId="3310722055" sldId="366"/>
            <ac:spMk id="3" creationId="{47150CDB-B585-A39D-A952-EC35759B2F8F}"/>
          </ac:spMkLst>
        </pc:spChg>
      </pc:sldChg>
      <pc:sldChg chg="add del">
        <pc:chgData name="Bienstock, Andrew W" userId="S::andrew.bienstock@cuanschutz.edu::29d0b245-2da8-4750-8edc-2f6dec8c876b" providerId="AD" clId="Web-{D0DC9066-178E-86AF-9FCF-7DA754E94D99}" dt="2023-11-09T16:52:55.105" v="13"/>
        <pc:sldMkLst>
          <pc:docMk/>
          <pc:sldMk cId="363812903" sldId="367"/>
        </pc:sldMkLst>
      </pc:sldChg>
      <pc:sldChg chg="add">
        <pc:chgData name="Bienstock, Andrew W" userId="S::andrew.bienstock@cuanschutz.edu::29d0b245-2da8-4750-8edc-2f6dec8c876b" providerId="AD" clId="Web-{D0DC9066-178E-86AF-9FCF-7DA754E94D99}" dt="2023-11-09T16:53:34.231" v="17"/>
        <pc:sldMkLst>
          <pc:docMk/>
          <pc:sldMk cId="1856560979" sldId="367"/>
        </pc:sldMkLst>
      </pc:sldChg>
      <pc:sldChg chg="add del">
        <pc:chgData name="Bienstock, Andrew W" userId="S::andrew.bienstock@cuanschutz.edu::29d0b245-2da8-4750-8edc-2f6dec8c876b" providerId="AD" clId="Web-{D0DC9066-178E-86AF-9FCF-7DA754E94D99}" dt="2023-11-09T16:53:15.777" v="16"/>
        <pc:sldMkLst>
          <pc:docMk/>
          <pc:sldMk cId="2487393175" sldId="367"/>
        </pc:sldMkLst>
      </pc:sldChg>
      <pc:sldChg chg="add del">
        <pc:chgData name="Bienstock, Andrew W" userId="S::andrew.bienstock@cuanschutz.edu::29d0b245-2da8-4750-8edc-2f6dec8c876b" providerId="AD" clId="Web-{D0DC9066-178E-86AF-9FCF-7DA754E94D99}" dt="2023-11-09T16:52:58.667" v="14"/>
        <pc:sldMkLst>
          <pc:docMk/>
          <pc:sldMk cId="3176645999" sldId="368"/>
        </pc:sldMkLst>
      </pc:sldChg>
      <pc:sldMasterChg chg="add addSldLayout">
        <pc:chgData name="Bienstock, Andrew W" userId="S::andrew.bienstock@cuanschutz.edu::29d0b245-2da8-4750-8edc-2f6dec8c876b" providerId="AD" clId="Web-{D0DC9066-178E-86AF-9FCF-7DA754E94D99}" dt="2023-11-09T16:53:34.231" v="17"/>
        <pc:sldMasterMkLst>
          <pc:docMk/>
          <pc:sldMasterMk cId="3067668650" sldId="2147483768"/>
        </pc:sldMasterMkLst>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3975081286" sldId="2147483770"/>
          </pc:sldLayoutMkLst>
        </pc:sldLayoutChg>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785573767" sldId="2147483771"/>
          </pc:sldLayoutMkLst>
        </pc:sldLayoutChg>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576906992" sldId="2147483772"/>
          </pc:sldLayoutMkLst>
        </pc:sldLayoutChg>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95594666" sldId="2147483773"/>
          </pc:sldLayoutMkLst>
        </pc:sldLayoutChg>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898923025" sldId="2147483774"/>
          </pc:sldLayoutMkLst>
        </pc:sldLayoutChg>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2294648955" sldId="2147483775"/>
          </pc:sldLayoutMkLst>
        </pc:sldLayoutChg>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2718628127" sldId="2147483776"/>
          </pc:sldLayoutMkLst>
        </pc:sldLayoutChg>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2314012584" sldId="2147483777"/>
          </pc:sldLayoutMkLst>
        </pc:sldLayoutChg>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1010415132" sldId="2147483780"/>
          </pc:sldLayoutMkLst>
        </pc:sldLayoutChg>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813944643" sldId="2147483781"/>
          </pc:sldLayoutMkLst>
        </pc:sldLayoutChg>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1920839939" sldId="2147483782"/>
          </pc:sldLayoutMkLst>
        </pc:sldLayoutChg>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220328163" sldId="2147483783"/>
          </pc:sldLayoutMkLst>
        </pc:sldLayoutChg>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567273847" sldId="2147483785"/>
          </pc:sldLayoutMkLst>
        </pc:sldLayoutChg>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1413178610" sldId="2147483786"/>
          </pc:sldLayoutMkLst>
        </pc:sldLayoutChg>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82677912" sldId="2147483787"/>
          </pc:sldLayoutMkLst>
        </pc:sldLayoutChg>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3635405683" sldId="2147483788"/>
          </pc:sldLayoutMkLst>
        </pc:sldLayoutChg>
        <pc:sldLayoutChg chg="add">
          <pc:chgData name="Bienstock, Andrew W" userId="S::andrew.bienstock@cuanschutz.edu::29d0b245-2da8-4750-8edc-2f6dec8c876b" providerId="AD" clId="Web-{D0DC9066-178E-86AF-9FCF-7DA754E94D99}" dt="2023-11-09T16:53:34.231" v="17"/>
          <pc:sldLayoutMkLst>
            <pc:docMk/>
            <pc:sldMasterMk cId="3067668650" sldId="2147483768"/>
            <pc:sldLayoutMk cId="3268227315" sldId="2147483789"/>
          </pc:sldLayoutMkLst>
        </pc:sldLayoutChg>
      </pc:sldMasterChg>
    </pc:docChg>
  </pc:docChgLst>
  <pc:docChgLst>
    <pc:chgData name="Quintana, Lauren (SOM-DFM)" userId="S::lauren.t.quintana@cuanschutz.edu::1e83b9cb-90c6-47c9-a925-cdee5be8a564" providerId="AD" clId="Web-{580116E1-1F54-4294-B4D2-547169EC9017}"/>
    <pc:docChg chg="addSld modSld">
      <pc:chgData name="Quintana, Lauren (SOM-DFM)" userId="S::lauren.t.quintana@cuanschutz.edu::1e83b9cb-90c6-47c9-a925-cdee5be8a564" providerId="AD" clId="Web-{580116E1-1F54-4294-B4D2-547169EC9017}" dt="2023-11-07T16:21:17.862" v="44"/>
      <pc:docMkLst>
        <pc:docMk/>
      </pc:docMkLst>
      <pc:sldChg chg="addSp delSp modSp">
        <pc:chgData name="Quintana, Lauren (SOM-DFM)" userId="S::lauren.t.quintana@cuanschutz.edu::1e83b9cb-90c6-47c9-a925-cdee5be8a564" providerId="AD" clId="Web-{580116E1-1F54-4294-B4D2-547169EC9017}" dt="2023-11-07T16:21:17.862" v="44"/>
        <pc:sldMkLst>
          <pc:docMk/>
          <pc:sldMk cId="3001638537" sldId="289"/>
        </pc:sldMkLst>
        <pc:spChg chg="del">
          <ac:chgData name="Quintana, Lauren (SOM-DFM)" userId="S::lauren.t.quintana@cuanschutz.edu::1e83b9cb-90c6-47c9-a925-cdee5be8a564" providerId="AD" clId="Web-{580116E1-1F54-4294-B4D2-547169EC9017}" dt="2023-11-07T16:21:12.315" v="43"/>
          <ac:spMkLst>
            <pc:docMk/>
            <pc:sldMk cId="3001638537" sldId="289"/>
            <ac:spMk id="3" creationId="{00000000-0000-0000-0000-000000000000}"/>
          </ac:spMkLst>
        </pc:spChg>
        <pc:spChg chg="add del mod">
          <ac:chgData name="Quintana, Lauren (SOM-DFM)" userId="S::lauren.t.quintana@cuanschutz.edu::1e83b9cb-90c6-47c9-a925-cdee5be8a564" providerId="AD" clId="Web-{580116E1-1F54-4294-B4D2-547169EC9017}" dt="2023-11-07T16:21:17.862" v="44"/>
          <ac:spMkLst>
            <pc:docMk/>
            <pc:sldMk cId="3001638537" sldId="289"/>
            <ac:spMk id="6" creationId="{16FF6310-A887-CB0F-6D66-E70D6870B4AE}"/>
          </ac:spMkLst>
        </pc:spChg>
      </pc:sldChg>
      <pc:sldChg chg="modSp">
        <pc:chgData name="Quintana, Lauren (SOM-DFM)" userId="S::lauren.t.quintana@cuanschutz.edu::1e83b9cb-90c6-47c9-a925-cdee5be8a564" providerId="AD" clId="Web-{580116E1-1F54-4294-B4D2-547169EC9017}" dt="2023-11-07T16:18:48.736" v="16" actId="20577"/>
        <pc:sldMkLst>
          <pc:docMk/>
          <pc:sldMk cId="206935109" sldId="360"/>
        </pc:sldMkLst>
        <pc:spChg chg="mod">
          <ac:chgData name="Quintana, Lauren (SOM-DFM)" userId="S::lauren.t.quintana@cuanschutz.edu::1e83b9cb-90c6-47c9-a925-cdee5be8a564" providerId="AD" clId="Web-{580116E1-1F54-4294-B4D2-547169EC9017}" dt="2023-11-07T16:18:48.736" v="16" actId="20577"/>
          <ac:spMkLst>
            <pc:docMk/>
            <pc:sldMk cId="206935109" sldId="360"/>
            <ac:spMk id="6" creationId="{0DF281FC-457F-0834-EC1C-5485B39A00BD}"/>
          </ac:spMkLst>
        </pc:spChg>
      </pc:sldChg>
      <pc:sldChg chg="modSp">
        <pc:chgData name="Quintana, Lauren (SOM-DFM)" userId="S::lauren.t.quintana@cuanschutz.edu::1e83b9cb-90c6-47c9-a925-cdee5be8a564" providerId="AD" clId="Web-{580116E1-1F54-4294-B4D2-547169EC9017}" dt="2023-11-07T16:17:47.642" v="12" actId="20577"/>
        <pc:sldMkLst>
          <pc:docMk/>
          <pc:sldMk cId="4242141224" sldId="364"/>
        </pc:sldMkLst>
        <pc:spChg chg="mod">
          <ac:chgData name="Quintana, Lauren (SOM-DFM)" userId="S::lauren.t.quintana@cuanschutz.edu::1e83b9cb-90c6-47c9-a925-cdee5be8a564" providerId="AD" clId="Web-{580116E1-1F54-4294-B4D2-547169EC9017}" dt="2023-11-07T16:17:47.642" v="12" actId="20577"/>
          <ac:spMkLst>
            <pc:docMk/>
            <pc:sldMk cId="4242141224" sldId="364"/>
            <ac:spMk id="3" creationId="{36B90803-49C0-6E01-AA6B-6C698A0D78F2}"/>
          </ac:spMkLst>
        </pc:spChg>
      </pc:sldChg>
      <pc:sldChg chg="addSp modSp new mod setBg">
        <pc:chgData name="Quintana, Lauren (SOM-DFM)" userId="S::lauren.t.quintana@cuanschutz.edu::1e83b9cb-90c6-47c9-a925-cdee5be8a564" providerId="AD" clId="Web-{580116E1-1F54-4294-B4D2-547169EC9017}" dt="2023-11-07T16:20:59.268" v="42" actId="20577"/>
        <pc:sldMkLst>
          <pc:docMk/>
          <pc:sldMk cId="4115285565" sldId="365"/>
        </pc:sldMkLst>
        <pc:spChg chg="mod">
          <ac:chgData name="Quintana, Lauren (SOM-DFM)" userId="S::lauren.t.quintana@cuanschutz.edu::1e83b9cb-90c6-47c9-a925-cdee5be8a564" providerId="AD" clId="Web-{580116E1-1F54-4294-B4D2-547169EC9017}" dt="2023-11-07T16:20:42.815" v="41"/>
          <ac:spMkLst>
            <pc:docMk/>
            <pc:sldMk cId="4115285565" sldId="365"/>
            <ac:spMk id="2" creationId="{068F0B07-181D-75AD-EF29-095B4EAAFBAC}"/>
          </ac:spMkLst>
        </pc:spChg>
        <pc:spChg chg="mod">
          <ac:chgData name="Quintana, Lauren (SOM-DFM)" userId="S::lauren.t.quintana@cuanschutz.edu::1e83b9cb-90c6-47c9-a925-cdee5be8a564" providerId="AD" clId="Web-{580116E1-1F54-4294-B4D2-547169EC9017}" dt="2023-11-07T16:20:59.268" v="42" actId="20577"/>
          <ac:spMkLst>
            <pc:docMk/>
            <pc:sldMk cId="4115285565" sldId="365"/>
            <ac:spMk id="3" creationId="{9F6CE58A-A832-761E-EFF7-94BD34C402B2}"/>
          </ac:spMkLst>
        </pc:spChg>
        <pc:spChg chg="mod">
          <ac:chgData name="Quintana, Lauren (SOM-DFM)" userId="S::lauren.t.quintana@cuanschutz.edu::1e83b9cb-90c6-47c9-a925-cdee5be8a564" providerId="AD" clId="Web-{580116E1-1F54-4294-B4D2-547169EC9017}" dt="2023-11-07T16:20:42.815" v="41"/>
          <ac:spMkLst>
            <pc:docMk/>
            <pc:sldMk cId="4115285565" sldId="365"/>
            <ac:spMk id="4" creationId="{45780AC8-D3F9-E336-975D-B5A5F26302BA}"/>
          </ac:spMkLst>
        </pc:spChg>
        <pc:spChg chg="add">
          <ac:chgData name="Quintana, Lauren (SOM-DFM)" userId="S::lauren.t.quintana@cuanschutz.edu::1e83b9cb-90c6-47c9-a925-cdee5be8a564" providerId="AD" clId="Web-{580116E1-1F54-4294-B4D2-547169EC9017}" dt="2023-11-07T16:20:42.815" v="41"/>
          <ac:spMkLst>
            <pc:docMk/>
            <pc:sldMk cId="4115285565" sldId="365"/>
            <ac:spMk id="11" creationId="{FD12A5BA-B063-4B33-AB08-86CF7D23F625}"/>
          </ac:spMkLst>
        </pc:spChg>
        <pc:spChg chg="add">
          <ac:chgData name="Quintana, Lauren (SOM-DFM)" userId="S::lauren.t.quintana@cuanschutz.edu::1e83b9cb-90c6-47c9-a925-cdee5be8a564" providerId="AD" clId="Web-{580116E1-1F54-4294-B4D2-547169EC9017}" dt="2023-11-07T16:20:42.815" v="41"/>
          <ac:spMkLst>
            <pc:docMk/>
            <pc:sldMk cId="4115285565" sldId="365"/>
            <ac:spMk id="15" creationId="{55F40173-F096-49CC-A730-A2DF1F04EC3B}"/>
          </ac:spMkLst>
        </pc:spChg>
        <pc:spChg chg="add">
          <ac:chgData name="Quintana, Lauren (SOM-DFM)" userId="S::lauren.t.quintana@cuanschutz.edu::1e83b9cb-90c6-47c9-a925-cdee5be8a564" providerId="AD" clId="Web-{580116E1-1F54-4294-B4D2-547169EC9017}" dt="2023-11-07T16:20:42.815" v="41"/>
          <ac:spMkLst>
            <pc:docMk/>
            <pc:sldMk cId="4115285565" sldId="365"/>
            <ac:spMk id="17" creationId="{806CEF0B-5733-482C-9868-4C57AF79DA3E}"/>
          </ac:spMkLst>
        </pc:spChg>
        <pc:picChg chg="add">
          <ac:chgData name="Quintana, Lauren (SOM-DFM)" userId="S::lauren.t.quintana@cuanschutz.edu::1e83b9cb-90c6-47c9-a925-cdee5be8a564" providerId="AD" clId="Web-{580116E1-1F54-4294-B4D2-547169EC9017}" dt="2023-11-07T16:20:42.815" v="41"/>
          <ac:picMkLst>
            <pc:docMk/>
            <pc:sldMk cId="4115285565" sldId="365"/>
            <ac:picMk id="8" creationId="{D37AFADF-9367-49F7-9017-86D3EAA14BFA}"/>
          </ac:picMkLst>
        </pc:picChg>
        <pc:cxnChg chg="add">
          <ac:chgData name="Quintana, Lauren (SOM-DFM)" userId="S::lauren.t.quintana@cuanschutz.edu::1e83b9cb-90c6-47c9-a925-cdee5be8a564" providerId="AD" clId="Web-{580116E1-1F54-4294-B4D2-547169EC9017}" dt="2023-11-07T16:20:42.815" v="41"/>
          <ac:cxnSpMkLst>
            <pc:docMk/>
            <pc:sldMk cId="4115285565" sldId="365"/>
            <ac:cxnSpMk id="13" creationId="{07DFAF29-6BD8-4A93-A292-D6A8C6EFB5DC}"/>
          </ac:cxnSpMkLst>
        </pc:cxnChg>
        <pc:cxnChg chg="add">
          <ac:chgData name="Quintana, Lauren (SOM-DFM)" userId="S::lauren.t.quintana@cuanschutz.edu::1e83b9cb-90c6-47c9-a925-cdee5be8a564" providerId="AD" clId="Web-{580116E1-1F54-4294-B4D2-547169EC9017}" dt="2023-11-07T16:20:42.815" v="41"/>
          <ac:cxnSpMkLst>
            <pc:docMk/>
            <pc:sldMk cId="4115285565" sldId="365"/>
            <ac:cxnSpMk id="19" creationId="{FC5D3B4D-9BAC-482B-A34B-01BB35CB5316}"/>
          </ac:cxnSpMkLst>
        </pc:cxnChg>
      </pc:sldChg>
    </pc:docChg>
  </pc:docChgLst>
  <pc:docChgLst>
    <pc:chgData name="Quintana, Lauren (SOM-DFM)" userId="S::lauren.t.quintana@cuanschutz.edu::1e83b9cb-90c6-47c9-a925-cdee5be8a564" providerId="AD" clId="Web-{4C719582-26E2-3C99-2C97-73608F8A320B}"/>
    <pc:docChg chg="addSld delSld modSld">
      <pc:chgData name="Quintana, Lauren (SOM-DFM)" userId="S::lauren.t.quintana@cuanschutz.edu::1e83b9cb-90c6-47c9-a925-cdee5be8a564" providerId="AD" clId="Web-{4C719582-26E2-3C99-2C97-73608F8A320B}" dt="2023-11-02T18:16:24.550" v="653" actId="20577"/>
      <pc:docMkLst>
        <pc:docMk/>
      </pc:docMkLst>
      <pc:sldChg chg="addSp delSp modSp mod setBg addAnim delAnim">
        <pc:chgData name="Quintana, Lauren (SOM-DFM)" userId="S::lauren.t.quintana@cuanschutz.edu::1e83b9cb-90c6-47c9-a925-cdee5be8a564" providerId="AD" clId="Web-{4C719582-26E2-3C99-2C97-73608F8A320B}" dt="2023-10-25T16:33:28.280" v="133" actId="1076"/>
        <pc:sldMkLst>
          <pc:docMk/>
          <pc:sldMk cId="1369270526" sldId="310"/>
        </pc:sldMkLst>
        <pc:spChg chg="mod">
          <ac:chgData name="Quintana, Lauren (SOM-DFM)" userId="S::lauren.t.quintana@cuanschutz.edu::1e83b9cb-90c6-47c9-a925-cdee5be8a564" providerId="AD" clId="Web-{4C719582-26E2-3C99-2C97-73608F8A320B}" dt="2023-10-25T16:32:38.153" v="131"/>
          <ac:spMkLst>
            <pc:docMk/>
            <pc:sldMk cId="1369270526" sldId="310"/>
            <ac:spMk id="2" creationId="{00000000-0000-0000-0000-000000000000}"/>
          </ac:spMkLst>
        </pc:spChg>
        <pc:spChg chg="mod">
          <ac:chgData name="Quintana, Lauren (SOM-DFM)" userId="S::lauren.t.quintana@cuanschutz.edu::1e83b9cb-90c6-47c9-a925-cdee5be8a564" providerId="AD" clId="Web-{4C719582-26E2-3C99-2C97-73608F8A320B}" dt="2023-10-25T16:32:38.153" v="131"/>
          <ac:spMkLst>
            <pc:docMk/>
            <pc:sldMk cId="1369270526" sldId="310"/>
            <ac:spMk id="3" creationId="{00000000-0000-0000-0000-000000000000}"/>
          </ac:spMkLst>
        </pc:spChg>
        <pc:spChg chg="mod">
          <ac:chgData name="Quintana, Lauren (SOM-DFM)" userId="S::lauren.t.quintana@cuanschutz.edu::1e83b9cb-90c6-47c9-a925-cdee5be8a564" providerId="AD" clId="Web-{4C719582-26E2-3C99-2C97-73608F8A320B}" dt="2023-10-25T16:32:38.153" v="131"/>
          <ac:spMkLst>
            <pc:docMk/>
            <pc:sldMk cId="1369270526" sldId="310"/>
            <ac:spMk id="4" creationId="{00000000-0000-0000-0000-000000000000}"/>
          </ac:spMkLst>
        </pc:spChg>
        <pc:spChg chg="add del">
          <ac:chgData name="Quintana, Lauren (SOM-DFM)" userId="S::lauren.t.quintana@cuanschutz.edu::1e83b9cb-90c6-47c9-a925-cdee5be8a564" providerId="AD" clId="Web-{4C719582-26E2-3C99-2C97-73608F8A320B}" dt="2023-10-25T16:32:38.153" v="131"/>
          <ac:spMkLst>
            <pc:docMk/>
            <pc:sldMk cId="1369270526" sldId="310"/>
            <ac:spMk id="22" creationId="{CA01913F-3FBD-4B62-92CF-D2B8A674152E}"/>
          </ac:spMkLst>
        </pc:spChg>
        <pc:picChg chg="mod">
          <ac:chgData name="Quintana, Lauren (SOM-DFM)" userId="S::lauren.t.quintana@cuanschutz.edu::1e83b9cb-90c6-47c9-a925-cdee5be8a564" providerId="AD" clId="Web-{4C719582-26E2-3C99-2C97-73608F8A320B}" dt="2023-10-25T16:33:28.280" v="133" actId="1076"/>
          <ac:picMkLst>
            <pc:docMk/>
            <pc:sldMk cId="1369270526" sldId="310"/>
            <ac:picMk id="17" creationId="{00000000-0000-0000-0000-000000000000}"/>
          </ac:picMkLst>
        </pc:picChg>
        <pc:cxnChg chg="add del">
          <ac:chgData name="Quintana, Lauren (SOM-DFM)" userId="S::lauren.t.quintana@cuanschutz.edu::1e83b9cb-90c6-47c9-a925-cdee5be8a564" providerId="AD" clId="Web-{4C719582-26E2-3C99-2C97-73608F8A320B}" dt="2023-10-25T16:32:38.153" v="131"/>
          <ac:cxnSpMkLst>
            <pc:docMk/>
            <pc:sldMk cId="1369270526" sldId="310"/>
            <ac:cxnSpMk id="24" creationId="{FBB0A898-5387-4E99-A785-462A85DC0170}"/>
          </ac:cxnSpMkLst>
        </pc:cxnChg>
      </pc:sldChg>
      <pc:sldChg chg="del">
        <pc:chgData name="Quintana, Lauren (SOM-DFM)" userId="S::lauren.t.quintana@cuanschutz.edu::1e83b9cb-90c6-47c9-a925-cdee5be8a564" providerId="AD" clId="Web-{4C719582-26E2-3C99-2C97-73608F8A320B}" dt="2023-10-30T17:55:02.622" v="150"/>
        <pc:sldMkLst>
          <pc:docMk/>
          <pc:sldMk cId="3403137819" sldId="330"/>
        </pc:sldMkLst>
      </pc:sldChg>
      <pc:sldChg chg="addSp delSp modSp mod setBg">
        <pc:chgData name="Quintana, Lauren (SOM-DFM)" userId="S::lauren.t.quintana@cuanschutz.edu::1e83b9cb-90c6-47c9-a925-cdee5be8a564" providerId="AD" clId="Web-{4C719582-26E2-3C99-2C97-73608F8A320B}" dt="2023-11-02T18:10:24.271" v="420" actId="20577"/>
        <pc:sldMkLst>
          <pc:docMk/>
          <pc:sldMk cId="2108132246" sldId="338"/>
        </pc:sldMkLst>
        <pc:spChg chg="mod">
          <ac:chgData name="Quintana, Lauren (SOM-DFM)" userId="S::lauren.t.quintana@cuanschutz.edu::1e83b9cb-90c6-47c9-a925-cdee5be8a564" providerId="AD" clId="Web-{4C719582-26E2-3C99-2C97-73608F8A320B}" dt="2023-10-25T16:25:01.355" v="2"/>
          <ac:spMkLst>
            <pc:docMk/>
            <pc:sldMk cId="2108132246" sldId="338"/>
            <ac:spMk id="2" creationId="{00000000-0000-0000-0000-000000000000}"/>
          </ac:spMkLst>
        </pc:spChg>
        <pc:spChg chg="del mod">
          <ac:chgData name="Quintana, Lauren (SOM-DFM)" userId="S::lauren.t.quintana@cuanschutz.edu::1e83b9cb-90c6-47c9-a925-cdee5be8a564" providerId="AD" clId="Web-{4C719582-26E2-3C99-2C97-73608F8A320B}" dt="2023-10-25T16:25:01.355" v="2"/>
          <ac:spMkLst>
            <pc:docMk/>
            <pc:sldMk cId="2108132246" sldId="338"/>
            <ac:spMk id="3" creationId="{00000000-0000-0000-0000-000000000000}"/>
          </ac:spMkLst>
        </pc:spChg>
        <pc:spChg chg="mod">
          <ac:chgData name="Quintana, Lauren (SOM-DFM)" userId="S::lauren.t.quintana@cuanschutz.edu::1e83b9cb-90c6-47c9-a925-cdee5be8a564" providerId="AD" clId="Web-{4C719582-26E2-3C99-2C97-73608F8A320B}" dt="2023-10-25T16:25:01.355" v="2"/>
          <ac:spMkLst>
            <pc:docMk/>
            <pc:sldMk cId="2108132246" sldId="338"/>
            <ac:spMk id="4" creationId="{00000000-0000-0000-0000-000000000000}"/>
          </ac:spMkLst>
        </pc:spChg>
        <pc:spChg chg="add del">
          <ac:chgData name="Quintana, Lauren (SOM-DFM)" userId="S::lauren.t.quintana@cuanschutz.edu::1e83b9cb-90c6-47c9-a925-cdee5be8a564" providerId="AD" clId="Web-{4C719582-26E2-3C99-2C97-73608F8A320B}" dt="2023-10-25T16:25:01.323" v="1"/>
          <ac:spMkLst>
            <pc:docMk/>
            <pc:sldMk cId="2108132246" sldId="338"/>
            <ac:spMk id="9" creationId="{39E4C68A-A4A9-48A4-9FF2-D2896B1EA01F}"/>
          </ac:spMkLst>
        </pc:spChg>
        <pc:spChg chg="add">
          <ac:chgData name="Quintana, Lauren (SOM-DFM)" userId="S::lauren.t.quintana@cuanschutz.edu::1e83b9cb-90c6-47c9-a925-cdee5be8a564" providerId="AD" clId="Web-{4C719582-26E2-3C99-2C97-73608F8A320B}" dt="2023-10-25T16:25:01.355" v="2"/>
          <ac:spMkLst>
            <pc:docMk/>
            <pc:sldMk cId="2108132246" sldId="338"/>
            <ac:spMk id="10" creationId="{FC695245-44E3-4A14-900A-D06036644A4E}"/>
          </ac:spMkLst>
        </pc:spChg>
        <pc:spChg chg="add del">
          <ac:chgData name="Quintana, Lauren (SOM-DFM)" userId="S::lauren.t.quintana@cuanschutz.edu::1e83b9cb-90c6-47c9-a925-cdee5be8a564" providerId="AD" clId="Web-{4C719582-26E2-3C99-2C97-73608F8A320B}" dt="2023-10-25T16:25:01.323" v="1"/>
          <ac:spMkLst>
            <pc:docMk/>
            <pc:sldMk cId="2108132246" sldId="338"/>
            <ac:spMk id="11" creationId="{E2B9AEA5-52CB-49A6-AF8A-33502F291B91}"/>
          </ac:spMkLst>
        </pc:spChg>
        <pc:graphicFrameChg chg="add modGraphic">
          <ac:chgData name="Quintana, Lauren (SOM-DFM)" userId="S::lauren.t.quintana@cuanschutz.edu::1e83b9cb-90c6-47c9-a925-cdee5be8a564" providerId="AD" clId="Web-{4C719582-26E2-3C99-2C97-73608F8A320B}" dt="2023-11-02T18:10:24.271" v="420" actId="20577"/>
          <ac:graphicFrameMkLst>
            <pc:docMk/>
            <pc:sldMk cId="2108132246" sldId="338"/>
            <ac:graphicFrameMk id="6" creationId="{36A86DA6-5CD7-4B97-E3C5-FA5ACD40D466}"/>
          </ac:graphicFrameMkLst>
        </pc:graphicFrameChg>
      </pc:sldChg>
      <pc:sldChg chg="addSp delSp modSp mod setBg">
        <pc:chgData name="Quintana, Lauren (SOM-DFM)" userId="S::lauren.t.quintana@cuanschutz.edu::1e83b9cb-90c6-47c9-a925-cdee5be8a564" providerId="AD" clId="Web-{4C719582-26E2-3C99-2C97-73608F8A320B}" dt="2023-11-02T18:03:10.786" v="155" actId="20577"/>
        <pc:sldMkLst>
          <pc:docMk/>
          <pc:sldMk cId="3134012764" sldId="357"/>
        </pc:sldMkLst>
        <pc:spChg chg="mod">
          <ac:chgData name="Quintana, Lauren (SOM-DFM)" userId="S::lauren.t.quintana@cuanschutz.edu::1e83b9cb-90c6-47c9-a925-cdee5be8a564" providerId="AD" clId="Web-{4C719582-26E2-3C99-2C97-73608F8A320B}" dt="2023-10-25T16:25:39.840" v="15"/>
          <ac:spMkLst>
            <pc:docMk/>
            <pc:sldMk cId="3134012764" sldId="357"/>
            <ac:spMk id="2" creationId="{00000000-0000-0000-0000-000000000000}"/>
          </ac:spMkLst>
        </pc:spChg>
        <pc:spChg chg="mod">
          <ac:chgData name="Quintana, Lauren (SOM-DFM)" userId="S::lauren.t.quintana@cuanschutz.edu::1e83b9cb-90c6-47c9-a925-cdee5be8a564" providerId="AD" clId="Web-{4C719582-26E2-3C99-2C97-73608F8A320B}" dt="2023-10-25T16:25:39.840" v="15"/>
          <ac:spMkLst>
            <pc:docMk/>
            <pc:sldMk cId="3134012764" sldId="357"/>
            <ac:spMk id="4" creationId="{00000000-0000-0000-0000-000000000000}"/>
          </ac:spMkLst>
        </pc:spChg>
        <pc:spChg chg="add del">
          <ac:chgData name="Quintana, Lauren (SOM-DFM)" userId="S::lauren.t.quintana@cuanschutz.edu::1e83b9cb-90c6-47c9-a925-cdee5be8a564" providerId="AD" clId="Web-{4C719582-26E2-3C99-2C97-73608F8A320B}" dt="2023-10-25T16:25:39.840" v="15"/>
          <ac:spMkLst>
            <pc:docMk/>
            <pc:sldMk cId="3134012764" sldId="357"/>
            <ac:spMk id="5" creationId="{00000000-0000-0000-0000-000000000000}"/>
          </ac:spMkLst>
        </pc:spChg>
        <pc:spChg chg="add del">
          <ac:chgData name="Quintana, Lauren (SOM-DFM)" userId="S::lauren.t.quintana@cuanschutz.edu::1e83b9cb-90c6-47c9-a925-cdee5be8a564" providerId="AD" clId="Web-{4C719582-26E2-3C99-2C97-73608F8A320B}" dt="2023-10-25T16:25:19.949" v="6"/>
          <ac:spMkLst>
            <pc:docMk/>
            <pc:sldMk cId="3134012764" sldId="357"/>
            <ac:spMk id="10" creationId="{39E4C68A-A4A9-48A4-9FF2-D2896B1EA01F}"/>
          </ac:spMkLst>
        </pc:spChg>
        <pc:spChg chg="add del">
          <ac:chgData name="Quintana, Lauren (SOM-DFM)" userId="S::lauren.t.quintana@cuanschutz.edu::1e83b9cb-90c6-47c9-a925-cdee5be8a564" providerId="AD" clId="Web-{4C719582-26E2-3C99-2C97-73608F8A320B}" dt="2023-10-25T16:25:12.761" v="4"/>
          <ac:spMkLst>
            <pc:docMk/>
            <pc:sldMk cId="3134012764" sldId="357"/>
            <ac:spMk id="11" creationId="{FC695245-44E3-4A14-900A-D06036644A4E}"/>
          </ac:spMkLst>
        </pc:spChg>
        <pc:spChg chg="add del">
          <ac:chgData name="Quintana, Lauren (SOM-DFM)" userId="S::lauren.t.quintana@cuanschutz.edu::1e83b9cb-90c6-47c9-a925-cdee5be8a564" providerId="AD" clId="Web-{4C719582-26E2-3C99-2C97-73608F8A320B}" dt="2023-10-25T16:25:19.949" v="6"/>
          <ac:spMkLst>
            <pc:docMk/>
            <pc:sldMk cId="3134012764" sldId="357"/>
            <ac:spMk id="12" creationId="{E2B9AEA5-52CB-49A6-AF8A-33502F291B91}"/>
          </ac:spMkLst>
        </pc:spChg>
        <pc:spChg chg="add del">
          <ac:chgData name="Quintana, Lauren (SOM-DFM)" userId="S::lauren.t.quintana@cuanschutz.edu::1e83b9cb-90c6-47c9-a925-cdee5be8a564" providerId="AD" clId="Web-{4C719582-26E2-3C99-2C97-73608F8A320B}" dt="2023-10-25T16:25:19.949" v="6"/>
          <ac:spMkLst>
            <pc:docMk/>
            <pc:sldMk cId="3134012764" sldId="357"/>
            <ac:spMk id="13" creationId="{00000000-0000-0000-0000-000000000000}"/>
          </ac:spMkLst>
        </pc:spChg>
        <pc:spChg chg="add del">
          <ac:chgData name="Quintana, Lauren (SOM-DFM)" userId="S::lauren.t.quintana@cuanschutz.edu::1e83b9cb-90c6-47c9-a925-cdee5be8a564" providerId="AD" clId="Web-{4C719582-26E2-3C99-2C97-73608F8A320B}" dt="2023-10-25T16:25:22.809" v="8"/>
          <ac:spMkLst>
            <pc:docMk/>
            <pc:sldMk cId="3134012764" sldId="357"/>
            <ac:spMk id="17" creationId="{00000000-0000-0000-0000-000000000000}"/>
          </ac:spMkLst>
        </pc:spChg>
        <pc:spChg chg="add del">
          <ac:chgData name="Quintana, Lauren (SOM-DFM)" userId="S::lauren.t.quintana@cuanschutz.edu::1e83b9cb-90c6-47c9-a925-cdee5be8a564" providerId="AD" clId="Web-{4C719582-26E2-3C99-2C97-73608F8A320B}" dt="2023-10-25T16:25:24.199" v="10"/>
          <ac:spMkLst>
            <pc:docMk/>
            <pc:sldMk cId="3134012764" sldId="357"/>
            <ac:spMk id="19" creationId="{FC695245-44E3-4A14-900A-D06036644A4E}"/>
          </ac:spMkLst>
        </pc:spChg>
        <pc:spChg chg="add del">
          <ac:chgData name="Quintana, Lauren (SOM-DFM)" userId="S::lauren.t.quintana@cuanschutz.edu::1e83b9cb-90c6-47c9-a925-cdee5be8a564" providerId="AD" clId="Web-{4C719582-26E2-3C99-2C97-73608F8A320B}" dt="2023-10-25T16:25:31.793" v="12"/>
          <ac:spMkLst>
            <pc:docMk/>
            <pc:sldMk cId="3134012764" sldId="357"/>
            <ac:spMk id="22" creationId="{FC695245-44E3-4A14-900A-D06036644A4E}"/>
          </ac:spMkLst>
        </pc:spChg>
        <pc:spChg chg="add del">
          <ac:chgData name="Quintana, Lauren (SOM-DFM)" userId="S::lauren.t.quintana@cuanschutz.edu::1e83b9cb-90c6-47c9-a925-cdee5be8a564" providerId="AD" clId="Web-{4C719582-26E2-3C99-2C97-73608F8A320B}" dt="2023-10-25T16:25:39.809" v="14"/>
          <ac:spMkLst>
            <pc:docMk/>
            <pc:sldMk cId="3134012764" sldId="357"/>
            <ac:spMk id="25" creationId="{FC695245-44E3-4A14-900A-D06036644A4E}"/>
          </ac:spMkLst>
        </pc:spChg>
        <pc:spChg chg="add">
          <ac:chgData name="Quintana, Lauren (SOM-DFM)" userId="S::lauren.t.quintana@cuanschutz.edu::1e83b9cb-90c6-47c9-a925-cdee5be8a564" providerId="AD" clId="Web-{4C719582-26E2-3C99-2C97-73608F8A320B}" dt="2023-10-25T16:25:39.840" v="15"/>
          <ac:spMkLst>
            <pc:docMk/>
            <pc:sldMk cId="3134012764" sldId="357"/>
            <ac:spMk id="28" creationId="{FC695245-44E3-4A14-900A-D06036644A4E}"/>
          </ac:spMkLst>
        </pc:spChg>
        <pc:graphicFrameChg chg="add del">
          <ac:chgData name="Quintana, Lauren (SOM-DFM)" userId="S::lauren.t.quintana@cuanschutz.edu::1e83b9cb-90c6-47c9-a925-cdee5be8a564" providerId="AD" clId="Web-{4C719582-26E2-3C99-2C97-73608F8A320B}" dt="2023-10-25T16:25:12.761" v="4"/>
          <ac:graphicFrameMkLst>
            <pc:docMk/>
            <pc:sldMk cId="3134012764" sldId="357"/>
            <ac:graphicFrameMk id="7" creationId="{BA7458A8-68B1-268E-397E-572CB17D185B}"/>
          </ac:graphicFrameMkLst>
        </pc:graphicFrameChg>
        <pc:graphicFrameChg chg="add del">
          <ac:chgData name="Quintana, Lauren (SOM-DFM)" userId="S::lauren.t.quintana@cuanschutz.edu::1e83b9cb-90c6-47c9-a925-cdee5be8a564" providerId="AD" clId="Web-{4C719582-26E2-3C99-2C97-73608F8A320B}" dt="2023-10-25T16:25:24.199" v="10"/>
          <ac:graphicFrameMkLst>
            <pc:docMk/>
            <pc:sldMk cId="3134012764" sldId="357"/>
            <ac:graphicFrameMk id="20" creationId="{BA7458A8-68B1-268E-397E-572CB17D185B}"/>
          </ac:graphicFrameMkLst>
        </pc:graphicFrameChg>
        <pc:graphicFrameChg chg="add del">
          <ac:chgData name="Quintana, Lauren (SOM-DFM)" userId="S::lauren.t.quintana@cuanschutz.edu::1e83b9cb-90c6-47c9-a925-cdee5be8a564" providerId="AD" clId="Web-{4C719582-26E2-3C99-2C97-73608F8A320B}" dt="2023-10-25T16:25:31.793" v="12"/>
          <ac:graphicFrameMkLst>
            <pc:docMk/>
            <pc:sldMk cId="3134012764" sldId="357"/>
            <ac:graphicFrameMk id="23" creationId="{6B076832-8F35-49AC-DB1E-1F042D1C3EA9}"/>
          </ac:graphicFrameMkLst>
        </pc:graphicFrameChg>
        <pc:graphicFrameChg chg="add del">
          <ac:chgData name="Quintana, Lauren (SOM-DFM)" userId="S::lauren.t.quintana@cuanschutz.edu::1e83b9cb-90c6-47c9-a925-cdee5be8a564" providerId="AD" clId="Web-{4C719582-26E2-3C99-2C97-73608F8A320B}" dt="2023-10-25T16:25:39.809" v="14"/>
          <ac:graphicFrameMkLst>
            <pc:docMk/>
            <pc:sldMk cId="3134012764" sldId="357"/>
            <ac:graphicFrameMk id="26" creationId="{BA7458A8-68B1-268E-397E-572CB17D185B}"/>
          </ac:graphicFrameMkLst>
        </pc:graphicFrameChg>
        <pc:graphicFrameChg chg="add modGraphic">
          <ac:chgData name="Quintana, Lauren (SOM-DFM)" userId="S::lauren.t.quintana@cuanschutz.edu::1e83b9cb-90c6-47c9-a925-cdee5be8a564" providerId="AD" clId="Web-{4C719582-26E2-3C99-2C97-73608F8A320B}" dt="2023-11-02T18:03:10.786" v="155" actId="20577"/>
          <ac:graphicFrameMkLst>
            <pc:docMk/>
            <pc:sldMk cId="3134012764" sldId="357"/>
            <ac:graphicFrameMk id="29" creationId="{6B076832-8F35-49AC-DB1E-1F042D1C3EA9}"/>
          </ac:graphicFrameMkLst>
        </pc:graphicFrameChg>
        <pc:picChg chg="add del">
          <ac:chgData name="Quintana, Lauren (SOM-DFM)" userId="S::lauren.t.quintana@cuanschutz.edu::1e83b9cb-90c6-47c9-a925-cdee5be8a564" providerId="AD" clId="Web-{4C719582-26E2-3C99-2C97-73608F8A320B}" dt="2023-10-25T16:25:22.809" v="8"/>
          <ac:picMkLst>
            <pc:docMk/>
            <pc:sldMk cId="3134012764" sldId="357"/>
            <ac:picMk id="15" creationId="{C61DBE98-05E1-94F2-1D95-61B2E01D6DE7}"/>
          </ac:picMkLst>
        </pc:picChg>
        <pc:cxnChg chg="add del">
          <ac:chgData name="Quintana, Lauren (SOM-DFM)" userId="S::lauren.t.quintana@cuanschutz.edu::1e83b9cb-90c6-47c9-a925-cdee5be8a564" providerId="AD" clId="Web-{4C719582-26E2-3C99-2C97-73608F8A320B}" dt="2023-10-25T16:25:22.809" v="8"/>
          <ac:cxnSpMkLst>
            <pc:docMk/>
            <pc:sldMk cId="3134012764" sldId="357"/>
            <ac:cxnSpMk id="16" creationId="{3CEB095E-D776-4087-A910-2658B2951D5A}"/>
          </ac:cxnSpMkLst>
        </pc:cxnChg>
      </pc:sldChg>
      <pc:sldChg chg="del">
        <pc:chgData name="Quintana, Lauren (SOM-DFM)" userId="S::lauren.t.quintana@cuanschutz.edu::1e83b9cb-90c6-47c9-a925-cdee5be8a564" providerId="AD" clId="Web-{4C719582-26E2-3C99-2C97-73608F8A320B}" dt="2023-10-25T16:26:30.811" v="31"/>
        <pc:sldMkLst>
          <pc:docMk/>
          <pc:sldMk cId="2282127781" sldId="358"/>
        </pc:sldMkLst>
      </pc:sldChg>
      <pc:sldChg chg="new del">
        <pc:chgData name="Quintana, Lauren (SOM-DFM)" userId="S::lauren.t.quintana@cuanschutz.edu::1e83b9cb-90c6-47c9-a925-cdee5be8a564" providerId="AD" clId="Web-{4C719582-26E2-3C99-2C97-73608F8A320B}" dt="2023-10-25T16:26:32.655" v="32"/>
        <pc:sldMkLst>
          <pc:docMk/>
          <pc:sldMk cId="1745321057" sldId="359"/>
        </pc:sldMkLst>
      </pc:sldChg>
      <pc:sldChg chg="addSp delSp modSp new mod setBg modClrScheme addAnim delAnim setClrOvrMap delDesignElem chgLayout">
        <pc:chgData name="Quintana, Lauren (SOM-DFM)" userId="S::lauren.t.quintana@cuanschutz.edu::1e83b9cb-90c6-47c9-a925-cdee5be8a564" providerId="AD" clId="Web-{4C719582-26E2-3C99-2C97-73608F8A320B}" dt="2023-11-02T18:05:12.150" v="315" actId="20577"/>
        <pc:sldMkLst>
          <pc:docMk/>
          <pc:sldMk cId="206935109" sldId="360"/>
        </pc:sldMkLst>
        <pc:spChg chg="mod ord">
          <ac:chgData name="Quintana, Lauren (SOM-DFM)" userId="S::lauren.t.quintana@cuanschutz.edu::1e83b9cb-90c6-47c9-a925-cdee5be8a564" providerId="AD" clId="Web-{4C719582-26E2-3C99-2C97-73608F8A320B}" dt="2023-10-25T16:31:29.572" v="116"/>
          <ac:spMkLst>
            <pc:docMk/>
            <pc:sldMk cId="206935109" sldId="360"/>
            <ac:spMk id="2" creationId="{118B2D54-2456-FB84-C1B2-E0130FFAD2B6}"/>
          </ac:spMkLst>
        </pc:spChg>
        <pc:spChg chg="mod ord">
          <ac:chgData name="Quintana, Lauren (SOM-DFM)" userId="S::lauren.t.quintana@cuanschutz.edu::1e83b9cb-90c6-47c9-a925-cdee5be8a564" providerId="AD" clId="Web-{4C719582-26E2-3C99-2C97-73608F8A320B}" dt="2023-10-25T16:29:28.661" v="81"/>
          <ac:spMkLst>
            <pc:docMk/>
            <pc:sldMk cId="206935109" sldId="360"/>
            <ac:spMk id="3" creationId="{8E70C223-F622-4BFA-C237-0FA1207E4CBE}"/>
          </ac:spMkLst>
        </pc:spChg>
        <pc:spChg chg="add del mod">
          <ac:chgData name="Quintana, Lauren (SOM-DFM)" userId="S::lauren.t.quintana@cuanschutz.edu::1e83b9cb-90c6-47c9-a925-cdee5be8a564" providerId="AD" clId="Web-{4C719582-26E2-3C99-2C97-73608F8A320B}" dt="2023-10-25T16:29:28.661" v="81"/>
          <ac:spMkLst>
            <pc:docMk/>
            <pc:sldMk cId="206935109" sldId="360"/>
            <ac:spMk id="4" creationId="{ED1F448B-2221-D3D1-57A8-AED2DF996C5B}"/>
          </ac:spMkLst>
        </pc:spChg>
        <pc:spChg chg="add mod ord">
          <ac:chgData name="Quintana, Lauren (SOM-DFM)" userId="S::lauren.t.quintana@cuanschutz.edu::1e83b9cb-90c6-47c9-a925-cdee5be8a564" providerId="AD" clId="Web-{4C719582-26E2-3C99-2C97-73608F8A320B}" dt="2023-11-02T18:05:12.150" v="315" actId="20577"/>
          <ac:spMkLst>
            <pc:docMk/>
            <pc:sldMk cId="206935109" sldId="360"/>
            <ac:spMk id="6" creationId="{0DF281FC-457F-0834-EC1C-5485B39A00BD}"/>
          </ac:spMkLst>
        </pc:spChg>
        <pc:spChg chg="add del">
          <ac:chgData name="Quintana, Lauren (SOM-DFM)" userId="S::lauren.t.quintana@cuanschutz.edu::1e83b9cb-90c6-47c9-a925-cdee5be8a564" providerId="AD" clId="Web-{4C719582-26E2-3C99-2C97-73608F8A320B}" dt="2023-10-25T16:26:49.374" v="54"/>
          <ac:spMkLst>
            <pc:docMk/>
            <pc:sldMk cId="206935109" sldId="360"/>
            <ac:spMk id="8" creationId="{31E7C082-5B81-400A-A1DE-7CA9F26ED812}"/>
          </ac:spMkLst>
        </pc:spChg>
        <pc:spChg chg="add del">
          <ac:chgData name="Quintana, Lauren (SOM-DFM)" userId="S::lauren.t.quintana@cuanschutz.edu::1e83b9cb-90c6-47c9-a925-cdee5be8a564" providerId="AD" clId="Web-{4C719582-26E2-3C99-2C97-73608F8A320B}" dt="2023-10-25T16:26:54.218" v="58"/>
          <ac:spMkLst>
            <pc:docMk/>
            <pc:sldMk cId="206935109" sldId="360"/>
            <ac:spMk id="9" creationId="{6F7FAA46-F63C-45FE-B4F0-A7E677E9F4C8}"/>
          </ac:spMkLst>
        </pc:spChg>
        <pc:spChg chg="add del">
          <ac:chgData name="Quintana, Lauren (SOM-DFM)" userId="S::lauren.t.quintana@cuanschutz.edu::1e83b9cb-90c6-47c9-a925-cdee5be8a564" providerId="AD" clId="Web-{4C719582-26E2-3C99-2C97-73608F8A320B}" dt="2023-10-25T16:26:49.374" v="54"/>
          <ac:spMkLst>
            <pc:docMk/>
            <pc:sldMk cId="206935109" sldId="360"/>
            <ac:spMk id="12" creationId="{4C0648FB-4388-443C-8D4E-4A9FF0336078}"/>
          </ac:spMkLst>
        </pc:spChg>
        <pc:spChg chg="add del">
          <ac:chgData name="Quintana, Lauren (SOM-DFM)" userId="S::lauren.t.quintana@cuanschutz.edu::1e83b9cb-90c6-47c9-a925-cdee5be8a564" providerId="AD" clId="Web-{4C719582-26E2-3C99-2C97-73608F8A320B}" dt="2023-10-25T16:26:54.218" v="58"/>
          <ac:spMkLst>
            <pc:docMk/>
            <pc:sldMk cId="206935109" sldId="360"/>
            <ac:spMk id="13" creationId="{B8D726A5-7900-41B4-8D49-49B4A2010E7C}"/>
          </ac:spMkLst>
        </pc:spChg>
        <pc:spChg chg="add del">
          <ac:chgData name="Quintana, Lauren (SOM-DFM)" userId="S::lauren.t.quintana@cuanschutz.edu::1e83b9cb-90c6-47c9-a925-cdee5be8a564" providerId="AD" clId="Web-{4C719582-26E2-3C99-2C97-73608F8A320B}" dt="2023-10-25T16:26:49.374" v="54"/>
          <ac:spMkLst>
            <pc:docMk/>
            <pc:sldMk cId="206935109" sldId="360"/>
            <ac:spMk id="14" creationId="{4A8D762E-DA8D-419A-BA44-68B93D3D92F8}"/>
          </ac:spMkLst>
        </pc:spChg>
        <pc:spChg chg="add del">
          <ac:chgData name="Quintana, Lauren (SOM-DFM)" userId="S::lauren.t.quintana@cuanschutz.edu::1e83b9cb-90c6-47c9-a925-cdee5be8a564" providerId="AD" clId="Web-{4C719582-26E2-3C99-2C97-73608F8A320B}" dt="2023-10-25T16:26:58.671" v="60"/>
          <ac:spMkLst>
            <pc:docMk/>
            <pc:sldMk cId="206935109" sldId="360"/>
            <ac:spMk id="17" creationId="{31E7C082-5B81-400A-A1DE-7CA9F26ED812}"/>
          </ac:spMkLst>
        </pc:spChg>
        <pc:spChg chg="add del">
          <ac:chgData name="Quintana, Lauren (SOM-DFM)" userId="S::lauren.t.quintana@cuanschutz.edu::1e83b9cb-90c6-47c9-a925-cdee5be8a564" providerId="AD" clId="Web-{4C719582-26E2-3C99-2C97-73608F8A320B}" dt="2023-10-25T16:26:58.671" v="60"/>
          <ac:spMkLst>
            <pc:docMk/>
            <pc:sldMk cId="206935109" sldId="360"/>
            <ac:spMk id="18" creationId="{EA0B4097-B645-43E0-A2B5-B8D688E74592}"/>
          </ac:spMkLst>
        </pc:spChg>
        <pc:spChg chg="add del">
          <ac:chgData name="Quintana, Lauren (SOM-DFM)" userId="S::lauren.t.quintana@cuanschutz.edu::1e83b9cb-90c6-47c9-a925-cdee5be8a564" providerId="AD" clId="Web-{4C719582-26E2-3C99-2C97-73608F8A320B}" dt="2023-10-25T16:26:58.671" v="60"/>
          <ac:spMkLst>
            <pc:docMk/>
            <pc:sldMk cId="206935109" sldId="360"/>
            <ac:spMk id="20" creationId="{A540FAC9-3505-49ED-9B06-A0F8C1485394}"/>
          </ac:spMkLst>
        </pc:spChg>
        <pc:spChg chg="add del">
          <ac:chgData name="Quintana, Lauren (SOM-DFM)" userId="S::lauren.t.quintana@cuanschutz.edu::1e83b9cb-90c6-47c9-a925-cdee5be8a564" providerId="AD" clId="Web-{4C719582-26E2-3C99-2C97-73608F8A320B}" dt="2023-10-25T16:26:58.671" v="60"/>
          <ac:spMkLst>
            <pc:docMk/>
            <pc:sldMk cId="206935109" sldId="360"/>
            <ac:spMk id="21" creationId="{9879B3CD-E329-42F5-B136-BA1F37EC0532}"/>
          </ac:spMkLst>
        </pc:spChg>
        <pc:spChg chg="add del">
          <ac:chgData name="Quintana, Lauren (SOM-DFM)" userId="S::lauren.t.quintana@cuanschutz.edu::1e83b9cb-90c6-47c9-a925-cdee5be8a564" providerId="AD" clId="Web-{4C719582-26E2-3C99-2C97-73608F8A320B}" dt="2023-10-25T16:29:27.208" v="78"/>
          <ac:spMkLst>
            <pc:docMk/>
            <pc:sldMk cId="206935109" sldId="360"/>
            <ac:spMk id="22" creationId="{55F40173-F096-49CC-A730-A2DF1F04EC3B}"/>
          </ac:spMkLst>
        </pc:spChg>
        <pc:spChg chg="add del">
          <ac:chgData name="Quintana, Lauren (SOM-DFM)" userId="S::lauren.t.quintana@cuanschutz.edu::1e83b9cb-90c6-47c9-a925-cdee5be8a564" providerId="AD" clId="Web-{4C719582-26E2-3C99-2C97-73608F8A320B}" dt="2023-10-25T16:29:11.223" v="75"/>
          <ac:spMkLst>
            <pc:docMk/>
            <pc:sldMk cId="206935109" sldId="360"/>
            <ac:spMk id="23" creationId="{31E7C082-5B81-400A-A1DE-7CA9F26ED812}"/>
          </ac:spMkLst>
        </pc:spChg>
        <pc:spChg chg="add del">
          <ac:chgData name="Quintana, Lauren (SOM-DFM)" userId="S::lauren.t.quintana@cuanschutz.edu::1e83b9cb-90c6-47c9-a925-cdee5be8a564" providerId="AD" clId="Web-{4C719582-26E2-3C99-2C97-73608F8A320B}" dt="2023-10-25T16:29:11.223" v="75"/>
          <ac:spMkLst>
            <pc:docMk/>
            <pc:sldMk cId="206935109" sldId="360"/>
            <ac:spMk id="25" creationId="{47E47667-8CE3-466C-B745-9411E1CE3CF1}"/>
          </ac:spMkLst>
        </pc:spChg>
        <pc:spChg chg="add del">
          <ac:chgData name="Quintana, Lauren (SOM-DFM)" userId="S::lauren.t.quintana@cuanschutz.edu::1e83b9cb-90c6-47c9-a925-cdee5be8a564" providerId="AD" clId="Web-{4C719582-26E2-3C99-2C97-73608F8A320B}" dt="2023-10-25T16:29:11.223" v="75"/>
          <ac:spMkLst>
            <pc:docMk/>
            <pc:sldMk cId="206935109" sldId="360"/>
            <ac:spMk id="26" creationId="{BDF44D33-97EB-4277-B538-B458E3FD16CC}"/>
          </ac:spMkLst>
        </pc:spChg>
        <pc:spChg chg="add del">
          <ac:chgData name="Quintana, Lauren (SOM-DFM)" userId="S::lauren.t.quintana@cuanschutz.edu::1e83b9cb-90c6-47c9-a925-cdee5be8a564" providerId="AD" clId="Web-{4C719582-26E2-3C99-2C97-73608F8A320B}" dt="2023-10-25T16:29:11.223" v="75"/>
          <ac:spMkLst>
            <pc:docMk/>
            <pc:sldMk cId="206935109" sldId="360"/>
            <ac:spMk id="28" creationId="{19D0A23D-BBDB-4BEA-8515-A7D0DF9B3086}"/>
          </ac:spMkLst>
        </pc:spChg>
        <pc:spChg chg="add del">
          <ac:chgData name="Quintana, Lauren (SOM-DFM)" userId="S::lauren.t.quintana@cuanschutz.edu::1e83b9cb-90c6-47c9-a925-cdee5be8a564" providerId="AD" clId="Web-{4C719582-26E2-3C99-2C97-73608F8A320B}" dt="2023-10-25T16:29:27.208" v="78"/>
          <ac:spMkLst>
            <pc:docMk/>
            <pc:sldMk cId="206935109" sldId="360"/>
            <ac:spMk id="29" creationId="{806CEF0B-5733-482C-9868-4C57AF79DA3E}"/>
          </ac:spMkLst>
        </pc:spChg>
        <pc:spChg chg="add del">
          <ac:chgData name="Quintana, Lauren (SOM-DFM)" userId="S::lauren.t.quintana@cuanschutz.edu::1e83b9cb-90c6-47c9-a925-cdee5be8a564" providerId="AD" clId="Web-{4C719582-26E2-3C99-2C97-73608F8A320B}" dt="2023-10-25T16:29:28.661" v="80"/>
          <ac:spMkLst>
            <pc:docMk/>
            <pc:sldMk cId="206935109" sldId="360"/>
            <ac:spMk id="32" creationId="{CA01913F-3FBD-4B62-92CF-D2B8A674152E}"/>
          </ac:spMkLst>
        </pc:spChg>
        <pc:spChg chg="add del">
          <ac:chgData name="Quintana, Lauren (SOM-DFM)" userId="S::lauren.t.quintana@cuanschutz.edu::1e83b9cb-90c6-47c9-a925-cdee5be8a564" providerId="AD" clId="Web-{4C719582-26E2-3C99-2C97-73608F8A320B}" dt="2023-10-25T16:29:35.349" v="83"/>
          <ac:spMkLst>
            <pc:docMk/>
            <pc:sldMk cId="206935109" sldId="360"/>
            <ac:spMk id="35" creationId="{E001EBEE-7F7A-4EEE-8CD5-9B3740ECB987}"/>
          </ac:spMkLst>
        </pc:spChg>
        <pc:spChg chg="add del">
          <ac:chgData name="Quintana, Lauren (SOM-DFM)" userId="S::lauren.t.quintana@cuanschutz.edu::1e83b9cb-90c6-47c9-a925-cdee5be8a564" providerId="AD" clId="Web-{4C719582-26E2-3C99-2C97-73608F8A320B}" dt="2023-10-25T16:29:35.349" v="83"/>
          <ac:spMkLst>
            <pc:docMk/>
            <pc:sldMk cId="206935109" sldId="360"/>
            <ac:spMk id="36" creationId="{B5281BC8-9061-4C9E-88FC-2B98B09A3A0B}"/>
          </ac:spMkLst>
        </pc:spChg>
        <pc:spChg chg="add del">
          <ac:chgData name="Quintana, Lauren (SOM-DFM)" userId="S::lauren.t.quintana@cuanschutz.edu::1e83b9cb-90c6-47c9-a925-cdee5be8a564" providerId="AD" clId="Web-{4C719582-26E2-3C99-2C97-73608F8A320B}" dt="2023-10-25T16:31:29.572" v="116"/>
          <ac:spMkLst>
            <pc:docMk/>
            <pc:sldMk cId="206935109" sldId="360"/>
            <ac:spMk id="44" creationId="{55F40173-F096-49CC-A730-A2DF1F04EC3B}"/>
          </ac:spMkLst>
        </pc:spChg>
        <pc:spChg chg="add del">
          <ac:chgData name="Quintana, Lauren (SOM-DFM)" userId="S::lauren.t.quintana@cuanschutz.edu::1e83b9cb-90c6-47c9-a925-cdee5be8a564" providerId="AD" clId="Web-{4C719582-26E2-3C99-2C97-73608F8A320B}" dt="2023-10-25T16:31:29.572" v="116"/>
          <ac:spMkLst>
            <pc:docMk/>
            <pc:sldMk cId="206935109" sldId="360"/>
            <ac:spMk id="46" creationId="{806CEF0B-5733-482C-9868-4C57AF79DA3E}"/>
          </ac:spMkLst>
        </pc:spChg>
        <pc:spChg chg="add del">
          <ac:chgData name="Quintana, Lauren (SOM-DFM)" userId="S::lauren.t.quintana@cuanschutz.edu::1e83b9cb-90c6-47c9-a925-cdee5be8a564" providerId="AD" clId="Web-{4C719582-26E2-3C99-2C97-73608F8A320B}" dt="2023-10-25T16:31:29.556" v="115"/>
          <ac:spMkLst>
            <pc:docMk/>
            <pc:sldMk cId="206935109" sldId="360"/>
            <ac:spMk id="53" creationId="{CA01913F-3FBD-4B62-92CF-D2B8A674152E}"/>
          </ac:spMkLst>
        </pc:spChg>
        <pc:spChg chg="add">
          <ac:chgData name="Quintana, Lauren (SOM-DFM)" userId="S::lauren.t.quintana@cuanschutz.edu::1e83b9cb-90c6-47c9-a925-cdee5be8a564" providerId="AD" clId="Web-{4C719582-26E2-3C99-2C97-73608F8A320B}" dt="2023-10-25T16:31:29.572" v="116"/>
          <ac:spMkLst>
            <pc:docMk/>
            <pc:sldMk cId="206935109" sldId="360"/>
            <ac:spMk id="57" creationId="{F3BB34A6-31BD-4BBB-A8C8-C3E81A71F41B}"/>
          </ac:spMkLst>
        </pc:spChg>
        <pc:picChg chg="add del">
          <ac:chgData name="Quintana, Lauren (SOM-DFM)" userId="S::lauren.t.quintana@cuanschutz.edu::1e83b9cb-90c6-47c9-a925-cdee5be8a564" providerId="AD" clId="Web-{4C719582-26E2-3C99-2C97-73608F8A320B}" dt="2023-10-25T16:26:54.218" v="58"/>
          <ac:picMkLst>
            <pc:docMk/>
            <pc:sldMk cId="206935109" sldId="360"/>
            <ac:picMk id="5" creationId="{E0C13587-0C50-8169-FBB3-BB12D625D33B}"/>
          </ac:picMkLst>
        </pc:picChg>
        <pc:picChg chg="add mod">
          <ac:chgData name="Quintana, Lauren (SOM-DFM)" userId="S::lauren.t.quintana@cuanschutz.edu::1e83b9cb-90c6-47c9-a925-cdee5be8a564" providerId="AD" clId="Web-{4C719582-26E2-3C99-2C97-73608F8A320B}" dt="2023-10-25T16:31:29.572" v="116"/>
          <ac:picMkLst>
            <pc:docMk/>
            <pc:sldMk cId="206935109" sldId="360"/>
            <ac:picMk id="41" creationId="{7CA49EB2-3B4B-EBD8-A6E0-09A16FB221FB}"/>
          </ac:picMkLst>
        </pc:picChg>
        <pc:cxnChg chg="add del">
          <ac:chgData name="Quintana, Lauren (SOM-DFM)" userId="S::lauren.t.quintana@cuanschutz.edu::1e83b9cb-90c6-47c9-a925-cdee5be8a564" providerId="AD" clId="Web-{4C719582-26E2-3C99-2C97-73608F8A320B}" dt="2023-10-25T16:26:49.374" v="54"/>
          <ac:cxnSpMkLst>
            <pc:docMk/>
            <pc:sldMk cId="206935109" sldId="360"/>
            <ac:cxnSpMk id="10" creationId="{08D54232-CDE1-4B53-B430-AB82206F6B55}"/>
          </ac:cxnSpMkLst>
        </pc:cxnChg>
        <pc:cxnChg chg="add del">
          <ac:chgData name="Quintana, Lauren (SOM-DFM)" userId="S::lauren.t.quintana@cuanschutz.edu::1e83b9cb-90c6-47c9-a925-cdee5be8a564" providerId="AD" clId="Web-{4C719582-26E2-3C99-2C97-73608F8A320B}" dt="2023-10-25T16:26:54.218" v="58"/>
          <ac:cxnSpMkLst>
            <pc:docMk/>
            <pc:sldMk cId="206935109" sldId="360"/>
            <ac:cxnSpMk id="11" creationId="{DA9B7795-7E78-4F68-B6FE-6ECC916562CD}"/>
          </ac:cxnSpMkLst>
        </pc:cxnChg>
        <pc:cxnChg chg="add del">
          <ac:chgData name="Quintana, Lauren (SOM-DFM)" userId="S::lauren.t.quintana@cuanschutz.edu::1e83b9cb-90c6-47c9-a925-cdee5be8a564" providerId="AD" clId="Web-{4C719582-26E2-3C99-2C97-73608F8A320B}" dt="2023-10-25T16:26:54.218" v="58"/>
          <ac:cxnSpMkLst>
            <pc:docMk/>
            <pc:sldMk cId="206935109" sldId="360"/>
            <ac:cxnSpMk id="15" creationId="{46E49661-E258-450C-8150-A91A6B30D1CD}"/>
          </ac:cxnSpMkLst>
        </pc:cxnChg>
        <pc:cxnChg chg="add del">
          <ac:chgData name="Quintana, Lauren (SOM-DFM)" userId="S::lauren.t.quintana@cuanschutz.edu::1e83b9cb-90c6-47c9-a925-cdee5be8a564" providerId="AD" clId="Web-{4C719582-26E2-3C99-2C97-73608F8A320B}" dt="2023-10-25T16:26:58.671" v="60"/>
          <ac:cxnSpMkLst>
            <pc:docMk/>
            <pc:sldMk cId="206935109" sldId="360"/>
            <ac:cxnSpMk id="16" creationId="{51B042EF-3024-4C57-B282-1B30607FB7C7}"/>
          </ac:cxnSpMkLst>
        </pc:cxnChg>
        <pc:cxnChg chg="add del">
          <ac:chgData name="Quintana, Lauren (SOM-DFM)" userId="S::lauren.t.quintana@cuanschutz.edu::1e83b9cb-90c6-47c9-a925-cdee5be8a564" providerId="AD" clId="Web-{4C719582-26E2-3C99-2C97-73608F8A320B}" dt="2023-10-25T16:26:58.671" v="60"/>
          <ac:cxnSpMkLst>
            <pc:docMk/>
            <pc:sldMk cId="206935109" sldId="360"/>
            <ac:cxnSpMk id="19" creationId="{08D54232-CDE1-4B53-B430-AB82206F6B55}"/>
          </ac:cxnSpMkLst>
        </pc:cxnChg>
        <pc:cxnChg chg="add del">
          <ac:chgData name="Quintana, Lauren (SOM-DFM)" userId="S::lauren.t.quintana@cuanschutz.edu::1e83b9cb-90c6-47c9-a925-cdee5be8a564" providerId="AD" clId="Web-{4C719582-26E2-3C99-2C97-73608F8A320B}" dt="2023-10-25T16:29:11.223" v="75"/>
          <ac:cxnSpMkLst>
            <pc:docMk/>
            <pc:sldMk cId="206935109" sldId="360"/>
            <ac:cxnSpMk id="24" creationId="{08D54232-CDE1-4B53-B430-AB82206F6B55}"/>
          </ac:cxnSpMkLst>
        </pc:cxnChg>
        <pc:cxnChg chg="add del">
          <ac:chgData name="Quintana, Lauren (SOM-DFM)" userId="S::lauren.t.quintana@cuanschutz.edu::1e83b9cb-90c6-47c9-a925-cdee5be8a564" providerId="AD" clId="Web-{4C719582-26E2-3C99-2C97-73608F8A320B}" dt="2023-10-25T16:29:11.223" v="75"/>
          <ac:cxnSpMkLst>
            <pc:docMk/>
            <pc:sldMk cId="206935109" sldId="360"/>
            <ac:cxnSpMk id="27" creationId="{11534F52-E710-4998-921B-6147812C1889}"/>
          </ac:cxnSpMkLst>
        </pc:cxnChg>
        <pc:cxnChg chg="add del">
          <ac:chgData name="Quintana, Lauren (SOM-DFM)" userId="S::lauren.t.quintana@cuanschutz.edu::1e83b9cb-90c6-47c9-a925-cdee5be8a564" providerId="AD" clId="Web-{4C719582-26E2-3C99-2C97-73608F8A320B}" dt="2023-10-25T16:29:27.208" v="78"/>
          <ac:cxnSpMkLst>
            <pc:docMk/>
            <pc:sldMk cId="206935109" sldId="360"/>
            <ac:cxnSpMk id="30" creationId="{FC5D3B4D-9BAC-482B-A34B-01BB35CB5316}"/>
          </ac:cxnSpMkLst>
        </pc:cxnChg>
        <pc:cxnChg chg="add del">
          <ac:chgData name="Quintana, Lauren (SOM-DFM)" userId="S::lauren.t.quintana@cuanschutz.edu::1e83b9cb-90c6-47c9-a925-cdee5be8a564" providerId="AD" clId="Web-{4C719582-26E2-3C99-2C97-73608F8A320B}" dt="2023-10-25T16:29:28.661" v="80"/>
          <ac:cxnSpMkLst>
            <pc:docMk/>
            <pc:sldMk cId="206935109" sldId="360"/>
            <ac:cxnSpMk id="33" creationId="{FBB0A898-5387-4E99-A785-462A85DC0170}"/>
          </ac:cxnSpMkLst>
        </pc:cxnChg>
        <pc:cxnChg chg="add del">
          <ac:chgData name="Quintana, Lauren (SOM-DFM)" userId="S::lauren.t.quintana@cuanschutz.edu::1e83b9cb-90c6-47c9-a925-cdee5be8a564" providerId="AD" clId="Web-{4C719582-26E2-3C99-2C97-73608F8A320B}" dt="2023-10-25T16:29:35.349" v="83"/>
          <ac:cxnSpMkLst>
            <pc:docMk/>
            <pc:sldMk cId="206935109" sldId="360"/>
            <ac:cxnSpMk id="37" creationId="{E54F8B4D-C74B-4907-B2CC-F7C50DC57176}"/>
          </ac:cxnSpMkLst>
        </pc:cxnChg>
        <pc:cxnChg chg="add del">
          <ac:chgData name="Quintana, Lauren (SOM-DFM)" userId="S::lauren.t.quintana@cuanschutz.edu::1e83b9cb-90c6-47c9-a925-cdee5be8a564" providerId="AD" clId="Web-{4C719582-26E2-3C99-2C97-73608F8A320B}" dt="2023-10-25T16:31:29.572" v="116"/>
          <ac:cxnSpMkLst>
            <pc:docMk/>
            <pc:sldMk cId="206935109" sldId="360"/>
            <ac:cxnSpMk id="48" creationId="{FC5D3B4D-9BAC-482B-A34B-01BB35CB5316}"/>
          </ac:cxnSpMkLst>
        </pc:cxnChg>
        <pc:cxnChg chg="add del">
          <ac:chgData name="Quintana, Lauren (SOM-DFM)" userId="S::lauren.t.quintana@cuanschutz.edu::1e83b9cb-90c6-47c9-a925-cdee5be8a564" providerId="AD" clId="Web-{4C719582-26E2-3C99-2C97-73608F8A320B}" dt="2023-10-25T16:31:29.556" v="115"/>
          <ac:cxnSpMkLst>
            <pc:docMk/>
            <pc:sldMk cId="206935109" sldId="360"/>
            <ac:cxnSpMk id="55" creationId="{FBB0A898-5387-4E99-A785-462A85DC0170}"/>
          </ac:cxnSpMkLst>
        </pc:cxnChg>
        <pc:cxnChg chg="add">
          <ac:chgData name="Quintana, Lauren (SOM-DFM)" userId="S::lauren.t.quintana@cuanschutz.edu::1e83b9cb-90c6-47c9-a925-cdee5be8a564" providerId="AD" clId="Web-{4C719582-26E2-3C99-2C97-73608F8A320B}" dt="2023-10-25T16:31:29.572" v="116"/>
          <ac:cxnSpMkLst>
            <pc:docMk/>
            <pc:sldMk cId="206935109" sldId="360"/>
            <ac:cxnSpMk id="58" creationId="{6FF4E9B4-BE85-45F4-8672-47D51F1401BE}"/>
          </ac:cxnSpMkLst>
        </pc:cxnChg>
      </pc:sldChg>
      <pc:sldChg chg="addSp delSp modSp new mod setBg">
        <pc:chgData name="Quintana, Lauren (SOM-DFM)" userId="S::lauren.t.quintana@cuanschutz.edu::1e83b9cb-90c6-47c9-a925-cdee5be8a564" providerId="AD" clId="Web-{4C719582-26E2-3C99-2C97-73608F8A320B}" dt="2023-11-02T18:08:08.860" v="395" actId="20577"/>
        <pc:sldMkLst>
          <pc:docMk/>
          <pc:sldMk cId="728515127" sldId="361"/>
        </pc:sldMkLst>
        <pc:spChg chg="mod">
          <ac:chgData name="Quintana, Lauren (SOM-DFM)" userId="S::lauren.t.quintana@cuanschutz.edu::1e83b9cb-90c6-47c9-a925-cdee5be8a564" providerId="AD" clId="Web-{4C719582-26E2-3C99-2C97-73608F8A320B}" dt="2023-10-25T16:31:12.353" v="108"/>
          <ac:spMkLst>
            <pc:docMk/>
            <pc:sldMk cId="728515127" sldId="361"/>
            <ac:spMk id="2" creationId="{DF07B72D-194E-9DDD-D554-305589923752}"/>
          </ac:spMkLst>
        </pc:spChg>
        <pc:spChg chg="mod">
          <ac:chgData name="Quintana, Lauren (SOM-DFM)" userId="S::lauren.t.quintana@cuanschutz.edu::1e83b9cb-90c6-47c9-a925-cdee5be8a564" providerId="AD" clId="Web-{4C719582-26E2-3C99-2C97-73608F8A320B}" dt="2023-11-02T18:08:08.860" v="395" actId="20577"/>
          <ac:spMkLst>
            <pc:docMk/>
            <pc:sldMk cId="728515127" sldId="361"/>
            <ac:spMk id="3" creationId="{FE21E59B-D6DE-10FC-5A16-DCF94862E7E5}"/>
          </ac:spMkLst>
        </pc:spChg>
        <pc:spChg chg="mod">
          <ac:chgData name="Quintana, Lauren (SOM-DFM)" userId="S::lauren.t.quintana@cuanschutz.edu::1e83b9cb-90c6-47c9-a925-cdee5be8a564" providerId="AD" clId="Web-{4C719582-26E2-3C99-2C97-73608F8A320B}" dt="2023-10-25T16:31:12.353" v="108"/>
          <ac:spMkLst>
            <pc:docMk/>
            <pc:sldMk cId="728515127" sldId="361"/>
            <ac:spMk id="4" creationId="{7CC9AB55-C86D-94EE-8968-474A2E92CA3D}"/>
          </ac:spMkLst>
        </pc:spChg>
        <pc:spChg chg="add del">
          <ac:chgData name="Quintana, Lauren (SOM-DFM)" userId="S::lauren.t.quintana@cuanschutz.edu::1e83b9cb-90c6-47c9-a925-cdee5be8a564" providerId="AD" clId="Web-{4C719582-26E2-3C99-2C97-73608F8A320B}" dt="2023-10-25T16:30:43.695" v="96"/>
          <ac:spMkLst>
            <pc:docMk/>
            <pc:sldMk cId="728515127" sldId="361"/>
            <ac:spMk id="9" creationId="{31E7C082-5B81-400A-A1DE-7CA9F26ED812}"/>
          </ac:spMkLst>
        </pc:spChg>
        <pc:spChg chg="add del">
          <ac:chgData name="Quintana, Lauren (SOM-DFM)" userId="S::lauren.t.quintana@cuanschutz.edu::1e83b9cb-90c6-47c9-a925-cdee5be8a564" providerId="AD" clId="Web-{4C719582-26E2-3C99-2C97-73608F8A320B}" dt="2023-10-25T16:30:39.305" v="94"/>
          <ac:spMkLst>
            <pc:docMk/>
            <pc:sldMk cId="728515127" sldId="361"/>
            <ac:spMk id="10" creationId="{6F7FAA46-F63C-45FE-B4F0-A7E677E9F4C8}"/>
          </ac:spMkLst>
        </pc:spChg>
        <pc:spChg chg="add del">
          <ac:chgData name="Quintana, Lauren (SOM-DFM)" userId="S::lauren.t.quintana@cuanschutz.edu::1e83b9cb-90c6-47c9-a925-cdee5be8a564" providerId="AD" clId="Web-{4C719582-26E2-3C99-2C97-73608F8A320B}" dt="2023-10-25T16:30:43.695" v="96"/>
          <ac:spMkLst>
            <pc:docMk/>
            <pc:sldMk cId="728515127" sldId="361"/>
            <ac:spMk id="13" creationId="{9238970C-19DE-438D-80D2-5CF9690551E8}"/>
          </ac:spMkLst>
        </pc:spChg>
        <pc:spChg chg="add del">
          <ac:chgData name="Quintana, Lauren (SOM-DFM)" userId="S::lauren.t.quintana@cuanschutz.edu::1e83b9cb-90c6-47c9-a925-cdee5be8a564" providerId="AD" clId="Web-{4C719582-26E2-3C99-2C97-73608F8A320B}" dt="2023-10-25T16:30:39.305" v="94"/>
          <ac:spMkLst>
            <pc:docMk/>
            <pc:sldMk cId="728515127" sldId="361"/>
            <ac:spMk id="14" creationId="{65DD4B2F-1C7E-407F-B344-CC8C187894A8}"/>
          </ac:spMkLst>
        </pc:spChg>
        <pc:spChg chg="add del">
          <ac:chgData name="Quintana, Lauren (SOM-DFM)" userId="S::lauren.t.quintana@cuanschutz.edu::1e83b9cb-90c6-47c9-a925-cdee5be8a564" providerId="AD" clId="Web-{4C719582-26E2-3C99-2C97-73608F8A320B}" dt="2023-10-25T16:30:43.695" v="96"/>
          <ac:spMkLst>
            <pc:docMk/>
            <pc:sldMk cId="728515127" sldId="361"/>
            <ac:spMk id="15" creationId="{E4B1E3F6-167B-40F3-B303-9A931BAB971B}"/>
          </ac:spMkLst>
        </pc:spChg>
        <pc:spChg chg="add del">
          <ac:chgData name="Quintana, Lauren (SOM-DFM)" userId="S::lauren.t.quintana@cuanschutz.edu::1e83b9cb-90c6-47c9-a925-cdee5be8a564" providerId="AD" clId="Web-{4C719582-26E2-3C99-2C97-73608F8A320B}" dt="2023-10-25T16:31:12.353" v="108"/>
          <ac:spMkLst>
            <pc:docMk/>
            <pc:sldMk cId="728515127" sldId="361"/>
            <ac:spMk id="19" creationId="{EA0B4097-B645-43E0-A2B5-B8D688E74592}"/>
          </ac:spMkLst>
        </pc:spChg>
        <pc:spChg chg="add del">
          <ac:chgData name="Quintana, Lauren (SOM-DFM)" userId="S::lauren.t.quintana@cuanschutz.edu::1e83b9cb-90c6-47c9-a925-cdee5be8a564" providerId="AD" clId="Web-{4C719582-26E2-3C99-2C97-73608F8A320B}" dt="2023-10-25T16:31:12.353" v="108"/>
          <ac:spMkLst>
            <pc:docMk/>
            <pc:sldMk cId="728515127" sldId="361"/>
            <ac:spMk id="20" creationId="{31E7C082-5B81-400A-A1DE-7CA9F26ED812}"/>
          </ac:spMkLst>
        </pc:spChg>
        <pc:spChg chg="add del">
          <ac:chgData name="Quintana, Lauren (SOM-DFM)" userId="S::lauren.t.quintana@cuanschutz.edu::1e83b9cb-90c6-47c9-a925-cdee5be8a564" providerId="AD" clId="Web-{4C719582-26E2-3C99-2C97-73608F8A320B}" dt="2023-10-25T16:31:12.353" v="108"/>
          <ac:spMkLst>
            <pc:docMk/>
            <pc:sldMk cId="728515127" sldId="361"/>
            <ac:spMk id="22" creationId="{A540FAC9-3505-49ED-9B06-A0F8C1485394}"/>
          </ac:spMkLst>
        </pc:spChg>
        <pc:spChg chg="add del">
          <ac:chgData name="Quintana, Lauren (SOM-DFM)" userId="S::lauren.t.quintana@cuanschutz.edu::1e83b9cb-90c6-47c9-a925-cdee5be8a564" providerId="AD" clId="Web-{4C719582-26E2-3C99-2C97-73608F8A320B}" dt="2023-10-25T16:31:12.353" v="108"/>
          <ac:spMkLst>
            <pc:docMk/>
            <pc:sldMk cId="728515127" sldId="361"/>
            <ac:spMk id="23" creationId="{9879B3CD-E329-42F5-B136-BA1F37EC0532}"/>
          </ac:spMkLst>
        </pc:spChg>
        <pc:spChg chg="add del">
          <ac:chgData name="Quintana, Lauren (SOM-DFM)" userId="S::lauren.t.quintana@cuanschutz.edu::1e83b9cb-90c6-47c9-a925-cdee5be8a564" providerId="AD" clId="Web-{4C719582-26E2-3C99-2C97-73608F8A320B}" dt="2023-10-25T16:31:04.415" v="103"/>
          <ac:spMkLst>
            <pc:docMk/>
            <pc:sldMk cId="728515127" sldId="361"/>
            <ac:spMk id="31" creationId="{FD12A5BA-B063-4B33-AB08-86CF7D23F625}"/>
          </ac:spMkLst>
        </pc:spChg>
        <pc:spChg chg="add del">
          <ac:chgData name="Quintana, Lauren (SOM-DFM)" userId="S::lauren.t.quintana@cuanschutz.edu::1e83b9cb-90c6-47c9-a925-cdee5be8a564" providerId="AD" clId="Web-{4C719582-26E2-3C99-2C97-73608F8A320B}" dt="2023-10-25T16:31:04.415" v="103"/>
          <ac:spMkLst>
            <pc:docMk/>
            <pc:sldMk cId="728515127" sldId="361"/>
            <ac:spMk id="35" creationId="{55F40173-F096-49CC-A730-A2DF1F04EC3B}"/>
          </ac:spMkLst>
        </pc:spChg>
        <pc:spChg chg="add del">
          <ac:chgData name="Quintana, Lauren (SOM-DFM)" userId="S::lauren.t.quintana@cuanschutz.edu::1e83b9cb-90c6-47c9-a925-cdee5be8a564" providerId="AD" clId="Web-{4C719582-26E2-3C99-2C97-73608F8A320B}" dt="2023-10-25T16:31:04.415" v="103"/>
          <ac:spMkLst>
            <pc:docMk/>
            <pc:sldMk cId="728515127" sldId="361"/>
            <ac:spMk id="37" creationId="{806CEF0B-5733-482C-9868-4C57AF79DA3E}"/>
          </ac:spMkLst>
        </pc:spChg>
        <pc:spChg chg="add del">
          <ac:chgData name="Quintana, Lauren (SOM-DFM)" userId="S::lauren.t.quintana@cuanschutz.edu::1e83b9cb-90c6-47c9-a925-cdee5be8a564" providerId="AD" clId="Web-{4C719582-26E2-3C99-2C97-73608F8A320B}" dt="2023-10-25T16:31:07.290" v="105"/>
          <ac:spMkLst>
            <pc:docMk/>
            <pc:sldMk cId="728515127" sldId="361"/>
            <ac:spMk id="41" creationId="{FD12A5BA-B063-4B33-AB08-86CF7D23F625}"/>
          </ac:spMkLst>
        </pc:spChg>
        <pc:spChg chg="add del">
          <ac:chgData name="Quintana, Lauren (SOM-DFM)" userId="S::lauren.t.quintana@cuanschutz.edu::1e83b9cb-90c6-47c9-a925-cdee5be8a564" providerId="AD" clId="Web-{4C719582-26E2-3C99-2C97-73608F8A320B}" dt="2023-10-25T16:31:07.290" v="105"/>
          <ac:spMkLst>
            <pc:docMk/>
            <pc:sldMk cId="728515127" sldId="361"/>
            <ac:spMk id="43" creationId="{FB24EDA8-DF72-4C37-9EC2-D92134F72F0B}"/>
          </ac:spMkLst>
        </pc:spChg>
        <pc:spChg chg="add del">
          <ac:chgData name="Quintana, Lauren (SOM-DFM)" userId="S::lauren.t.quintana@cuanschutz.edu::1e83b9cb-90c6-47c9-a925-cdee5be8a564" providerId="AD" clId="Web-{4C719582-26E2-3C99-2C97-73608F8A320B}" dt="2023-10-25T16:31:07.290" v="105"/>
          <ac:spMkLst>
            <pc:docMk/>
            <pc:sldMk cId="728515127" sldId="361"/>
            <ac:spMk id="44" creationId="{76F64638-3523-4975-845C-48099809A60F}"/>
          </ac:spMkLst>
        </pc:spChg>
        <pc:spChg chg="add del">
          <ac:chgData name="Quintana, Lauren (SOM-DFM)" userId="S::lauren.t.quintana@cuanschutz.edu::1e83b9cb-90c6-47c9-a925-cdee5be8a564" providerId="AD" clId="Web-{4C719582-26E2-3C99-2C97-73608F8A320B}" dt="2023-10-25T16:31:12.337" v="107"/>
          <ac:spMkLst>
            <pc:docMk/>
            <pc:sldMk cId="728515127" sldId="361"/>
            <ac:spMk id="48" creationId="{FD12A5BA-B063-4B33-AB08-86CF7D23F625}"/>
          </ac:spMkLst>
        </pc:spChg>
        <pc:spChg chg="add del">
          <ac:chgData name="Quintana, Lauren (SOM-DFM)" userId="S::lauren.t.quintana@cuanschutz.edu::1e83b9cb-90c6-47c9-a925-cdee5be8a564" providerId="AD" clId="Web-{4C719582-26E2-3C99-2C97-73608F8A320B}" dt="2023-10-25T16:31:12.337" v="107"/>
          <ac:spMkLst>
            <pc:docMk/>
            <pc:sldMk cId="728515127" sldId="361"/>
            <ac:spMk id="50" creationId="{FB24EDA8-DF72-4C37-9EC2-D92134F72F0B}"/>
          </ac:spMkLst>
        </pc:spChg>
        <pc:spChg chg="add del">
          <ac:chgData name="Quintana, Lauren (SOM-DFM)" userId="S::lauren.t.quintana@cuanschutz.edu::1e83b9cb-90c6-47c9-a925-cdee5be8a564" providerId="AD" clId="Web-{4C719582-26E2-3C99-2C97-73608F8A320B}" dt="2023-10-25T16:31:12.337" v="107"/>
          <ac:spMkLst>
            <pc:docMk/>
            <pc:sldMk cId="728515127" sldId="361"/>
            <ac:spMk id="51" creationId="{76F64638-3523-4975-845C-48099809A60F}"/>
          </ac:spMkLst>
        </pc:spChg>
        <pc:spChg chg="add">
          <ac:chgData name="Quintana, Lauren (SOM-DFM)" userId="S::lauren.t.quintana@cuanschutz.edu::1e83b9cb-90c6-47c9-a925-cdee5be8a564" providerId="AD" clId="Web-{4C719582-26E2-3C99-2C97-73608F8A320B}" dt="2023-10-25T16:31:12.353" v="108"/>
          <ac:spMkLst>
            <pc:docMk/>
            <pc:sldMk cId="728515127" sldId="361"/>
            <ac:spMk id="55" creationId="{FD12A5BA-B063-4B33-AB08-86CF7D23F625}"/>
          </ac:spMkLst>
        </pc:spChg>
        <pc:spChg chg="add">
          <ac:chgData name="Quintana, Lauren (SOM-DFM)" userId="S::lauren.t.quintana@cuanschutz.edu::1e83b9cb-90c6-47c9-a925-cdee5be8a564" providerId="AD" clId="Web-{4C719582-26E2-3C99-2C97-73608F8A320B}" dt="2023-10-25T16:31:12.353" v="108"/>
          <ac:spMkLst>
            <pc:docMk/>
            <pc:sldMk cId="728515127" sldId="361"/>
            <ac:spMk id="57" creationId="{55F40173-F096-49CC-A730-A2DF1F04EC3B}"/>
          </ac:spMkLst>
        </pc:spChg>
        <pc:spChg chg="add">
          <ac:chgData name="Quintana, Lauren (SOM-DFM)" userId="S::lauren.t.quintana@cuanschutz.edu::1e83b9cb-90c6-47c9-a925-cdee5be8a564" providerId="AD" clId="Web-{4C719582-26E2-3C99-2C97-73608F8A320B}" dt="2023-10-25T16:31:12.353" v="108"/>
          <ac:spMkLst>
            <pc:docMk/>
            <pc:sldMk cId="728515127" sldId="361"/>
            <ac:spMk id="58" creationId="{806CEF0B-5733-482C-9868-4C57AF79DA3E}"/>
          </ac:spMkLst>
        </pc:spChg>
        <pc:picChg chg="add del">
          <ac:chgData name="Quintana, Lauren (SOM-DFM)" userId="S::lauren.t.quintana@cuanschutz.edu::1e83b9cb-90c6-47c9-a925-cdee5be8a564" providerId="AD" clId="Web-{4C719582-26E2-3C99-2C97-73608F8A320B}" dt="2023-10-25T16:30:39.305" v="94"/>
          <ac:picMkLst>
            <pc:docMk/>
            <pc:sldMk cId="728515127" sldId="361"/>
            <ac:picMk id="6" creationId="{9897581F-626B-79FE-ED19-8E2BCE6A3255}"/>
          </ac:picMkLst>
        </pc:picChg>
        <pc:picChg chg="add del">
          <ac:chgData name="Quintana, Lauren (SOM-DFM)" userId="S::lauren.t.quintana@cuanschutz.edu::1e83b9cb-90c6-47c9-a925-cdee5be8a564" providerId="AD" clId="Web-{4C719582-26E2-3C99-2C97-73608F8A320B}" dt="2023-10-25T16:31:04.415" v="103"/>
          <ac:picMkLst>
            <pc:docMk/>
            <pc:sldMk cId="728515127" sldId="361"/>
            <ac:picMk id="28" creationId="{CD3A7CCE-5EF2-97D2-38AC-537D28D42CD6}"/>
          </ac:picMkLst>
        </pc:picChg>
        <pc:picChg chg="add del">
          <ac:chgData name="Quintana, Lauren (SOM-DFM)" userId="S::lauren.t.quintana@cuanschutz.edu::1e83b9cb-90c6-47c9-a925-cdee5be8a564" providerId="AD" clId="Web-{4C719582-26E2-3C99-2C97-73608F8A320B}" dt="2023-10-25T16:31:07.290" v="105"/>
          <ac:picMkLst>
            <pc:docMk/>
            <pc:sldMk cId="728515127" sldId="361"/>
            <ac:picMk id="45" creationId="{CD3A7CCE-5EF2-97D2-38AC-537D28D42CD6}"/>
          </ac:picMkLst>
        </pc:picChg>
        <pc:picChg chg="add del">
          <ac:chgData name="Quintana, Lauren (SOM-DFM)" userId="S::lauren.t.quintana@cuanschutz.edu::1e83b9cb-90c6-47c9-a925-cdee5be8a564" providerId="AD" clId="Web-{4C719582-26E2-3C99-2C97-73608F8A320B}" dt="2023-10-25T16:31:12.337" v="107"/>
          <ac:picMkLst>
            <pc:docMk/>
            <pc:sldMk cId="728515127" sldId="361"/>
            <ac:picMk id="52" creationId="{55AEE104-CC29-4AD8-D19D-8C5C4681A5FE}"/>
          </ac:picMkLst>
        </pc:picChg>
        <pc:picChg chg="add">
          <ac:chgData name="Quintana, Lauren (SOM-DFM)" userId="S::lauren.t.quintana@cuanschutz.edu::1e83b9cb-90c6-47c9-a925-cdee5be8a564" providerId="AD" clId="Web-{4C719582-26E2-3C99-2C97-73608F8A320B}" dt="2023-10-25T16:31:12.353" v="108"/>
          <ac:picMkLst>
            <pc:docMk/>
            <pc:sldMk cId="728515127" sldId="361"/>
            <ac:picMk id="60" creationId="{55AEE104-CC29-4AD8-D19D-8C5C4681A5FE}"/>
          </ac:picMkLst>
        </pc:picChg>
        <pc:cxnChg chg="add del">
          <ac:chgData name="Quintana, Lauren (SOM-DFM)" userId="S::lauren.t.quintana@cuanschutz.edu::1e83b9cb-90c6-47c9-a925-cdee5be8a564" providerId="AD" clId="Web-{4C719582-26E2-3C99-2C97-73608F8A320B}" dt="2023-10-25T16:30:43.695" v="96"/>
          <ac:cxnSpMkLst>
            <pc:docMk/>
            <pc:sldMk cId="728515127" sldId="361"/>
            <ac:cxnSpMk id="11" creationId="{08D54232-CDE1-4B53-B430-AB82206F6B55}"/>
          </ac:cxnSpMkLst>
        </pc:cxnChg>
        <pc:cxnChg chg="add del">
          <ac:chgData name="Quintana, Lauren (SOM-DFM)" userId="S::lauren.t.quintana@cuanschutz.edu::1e83b9cb-90c6-47c9-a925-cdee5be8a564" providerId="AD" clId="Web-{4C719582-26E2-3C99-2C97-73608F8A320B}" dt="2023-10-25T16:30:39.305" v="94"/>
          <ac:cxnSpMkLst>
            <pc:docMk/>
            <pc:sldMk cId="728515127" sldId="361"/>
            <ac:cxnSpMk id="12" creationId="{DA9B7795-7E78-4F68-B6FE-6ECC916562CD}"/>
          </ac:cxnSpMkLst>
        </pc:cxnChg>
        <pc:cxnChg chg="add del">
          <ac:chgData name="Quintana, Lauren (SOM-DFM)" userId="S::lauren.t.quintana@cuanschutz.edu::1e83b9cb-90c6-47c9-a925-cdee5be8a564" providerId="AD" clId="Web-{4C719582-26E2-3C99-2C97-73608F8A320B}" dt="2023-10-25T16:30:39.305" v="94"/>
          <ac:cxnSpMkLst>
            <pc:docMk/>
            <pc:sldMk cId="728515127" sldId="361"/>
            <ac:cxnSpMk id="16" creationId="{BDC89D4E-94EA-4E1D-96A9-1C6319577D86}"/>
          </ac:cxnSpMkLst>
        </pc:cxnChg>
        <pc:cxnChg chg="add del">
          <ac:chgData name="Quintana, Lauren (SOM-DFM)" userId="S::lauren.t.quintana@cuanschutz.edu::1e83b9cb-90c6-47c9-a925-cdee5be8a564" providerId="AD" clId="Web-{4C719582-26E2-3C99-2C97-73608F8A320B}" dt="2023-10-25T16:30:43.695" v="96"/>
          <ac:cxnSpMkLst>
            <pc:docMk/>
            <pc:sldMk cId="728515127" sldId="361"/>
            <ac:cxnSpMk id="17" creationId="{40465A9A-0B0E-4D7B-8150-D098AC71B379}"/>
          </ac:cxnSpMkLst>
        </pc:cxnChg>
        <pc:cxnChg chg="add del">
          <ac:chgData name="Quintana, Lauren (SOM-DFM)" userId="S::lauren.t.quintana@cuanschutz.edu::1e83b9cb-90c6-47c9-a925-cdee5be8a564" providerId="AD" clId="Web-{4C719582-26E2-3C99-2C97-73608F8A320B}" dt="2023-10-25T16:31:12.353" v="108"/>
          <ac:cxnSpMkLst>
            <pc:docMk/>
            <pc:sldMk cId="728515127" sldId="361"/>
            <ac:cxnSpMk id="21" creationId="{08D54232-CDE1-4B53-B430-AB82206F6B55}"/>
          </ac:cxnSpMkLst>
        </pc:cxnChg>
        <pc:cxnChg chg="add del">
          <ac:chgData name="Quintana, Lauren (SOM-DFM)" userId="S::lauren.t.quintana@cuanschutz.edu::1e83b9cb-90c6-47c9-a925-cdee5be8a564" providerId="AD" clId="Web-{4C719582-26E2-3C99-2C97-73608F8A320B}" dt="2023-10-25T16:31:12.353" v="108"/>
          <ac:cxnSpMkLst>
            <pc:docMk/>
            <pc:sldMk cId="728515127" sldId="361"/>
            <ac:cxnSpMk id="24" creationId="{51B042EF-3024-4C57-B282-1B30607FB7C7}"/>
          </ac:cxnSpMkLst>
        </pc:cxnChg>
        <pc:cxnChg chg="add del">
          <ac:chgData name="Quintana, Lauren (SOM-DFM)" userId="S::lauren.t.quintana@cuanschutz.edu::1e83b9cb-90c6-47c9-a925-cdee5be8a564" providerId="AD" clId="Web-{4C719582-26E2-3C99-2C97-73608F8A320B}" dt="2023-10-25T16:31:04.415" v="103"/>
          <ac:cxnSpMkLst>
            <pc:docMk/>
            <pc:sldMk cId="728515127" sldId="361"/>
            <ac:cxnSpMk id="33" creationId="{07DFAF29-6BD8-4A93-A292-D6A8C6EFB5DC}"/>
          </ac:cxnSpMkLst>
        </pc:cxnChg>
        <pc:cxnChg chg="add del">
          <ac:chgData name="Quintana, Lauren (SOM-DFM)" userId="S::lauren.t.quintana@cuanschutz.edu::1e83b9cb-90c6-47c9-a925-cdee5be8a564" providerId="AD" clId="Web-{4C719582-26E2-3C99-2C97-73608F8A320B}" dt="2023-10-25T16:31:04.415" v="103"/>
          <ac:cxnSpMkLst>
            <pc:docMk/>
            <pc:sldMk cId="728515127" sldId="361"/>
            <ac:cxnSpMk id="39" creationId="{FC5D3B4D-9BAC-482B-A34B-01BB35CB5316}"/>
          </ac:cxnSpMkLst>
        </pc:cxnChg>
        <pc:cxnChg chg="add del">
          <ac:chgData name="Quintana, Lauren (SOM-DFM)" userId="S::lauren.t.quintana@cuanschutz.edu::1e83b9cb-90c6-47c9-a925-cdee5be8a564" providerId="AD" clId="Web-{4C719582-26E2-3C99-2C97-73608F8A320B}" dt="2023-10-25T16:31:07.290" v="105"/>
          <ac:cxnSpMkLst>
            <pc:docMk/>
            <pc:sldMk cId="728515127" sldId="361"/>
            <ac:cxnSpMk id="42" creationId="{07DFAF29-6BD8-4A93-A292-D6A8C6EFB5DC}"/>
          </ac:cxnSpMkLst>
        </pc:cxnChg>
        <pc:cxnChg chg="add del">
          <ac:chgData name="Quintana, Lauren (SOM-DFM)" userId="S::lauren.t.quintana@cuanschutz.edu::1e83b9cb-90c6-47c9-a925-cdee5be8a564" providerId="AD" clId="Web-{4C719582-26E2-3C99-2C97-73608F8A320B}" dt="2023-10-25T16:31:07.290" v="105"/>
          <ac:cxnSpMkLst>
            <pc:docMk/>
            <pc:sldMk cId="728515127" sldId="361"/>
            <ac:cxnSpMk id="46" creationId="{0A046F70-04DA-4509-A661-28463B63FF3B}"/>
          </ac:cxnSpMkLst>
        </pc:cxnChg>
        <pc:cxnChg chg="add del">
          <ac:chgData name="Quintana, Lauren (SOM-DFM)" userId="S::lauren.t.quintana@cuanschutz.edu::1e83b9cb-90c6-47c9-a925-cdee5be8a564" providerId="AD" clId="Web-{4C719582-26E2-3C99-2C97-73608F8A320B}" dt="2023-10-25T16:31:12.337" v="107"/>
          <ac:cxnSpMkLst>
            <pc:docMk/>
            <pc:sldMk cId="728515127" sldId="361"/>
            <ac:cxnSpMk id="49" creationId="{07DFAF29-6BD8-4A93-A292-D6A8C6EFB5DC}"/>
          </ac:cxnSpMkLst>
        </pc:cxnChg>
        <pc:cxnChg chg="add del">
          <ac:chgData name="Quintana, Lauren (SOM-DFM)" userId="S::lauren.t.quintana@cuanschutz.edu::1e83b9cb-90c6-47c9-a925-cdee5be8a564" providerId="AD" clId="Web-{4C719582-26E2-3C99-2C97-73608F8A320B}" dt="2023-10-25T16:31:12.337" v="107"/>
          <ac:cxnSpMkLst>
            <pc:docMk/>
            <pc:sldMk cId="728515127" sldId="361"/>
            <ac:cxnSpMk id="53" creationId="{0A046F70-04DA-4509-A661-28463B63FF3B}"/>
          </ac:cxnSpMkLst>
        </pc:cxnChg>
        <pc:cxnChg chg="add">
          <ac:chgData name="Quintana, Lauren (SOM-DFM)" userId="S::lauren.t.quintana@cuanschutz.edu::1e83b9cb-90c6-47c9-a925-cdee5be8a564" providerId="AD" clId="Web-{4C719582-26E2-3C99-2C97-73608F8A320B}" dt="2023-10-25T16:31:12.353" v="108"/>
          <ac:cxnSpMkLst>
            <pc:docMk/>
            <pc:sldMk cId="728515127" sldId="361"/>
            <ac:cxnSpMk id="56" creationId="{07DFAF29-6BD8-4A93-A292-D6A8C6EFB5DC}"/>
          </ac:cxnSpMkLst>
        </pc:cxnChg>
        <pc:cxnChg chg="add">
          <ac:chgData name="Quintana, Lauren (SOM-DFM)" userId="S::lauren.t.quintana@cuanschutz.edu::1e83b9cb-90c6-47c9-a925-cdee5be8a564" providerId="AD" clId="Web-{4C719582-26E2-3C99-2C97-73608F8A320B}" dt="2023-10-25T16:31:12.353" v="108"/>
          <ac:cxnSpMkLst>
            <pc:docMk/>
            <pc:sldMk cId="728515127" sldId="361"/>
            <ac:cxnSpMk id="59" creationId="{FC5D3B4D-9BAC-482B-A34B-01BB35CB5316}"/>
          </ac:cxnSpMkLst>
        </pc:cxnChg>
      </pc:sldChg>
      <pc:sldChg chg="new del">
        <pc:chgData name="Quintana, Lauren (SOM-DFM)" userId="S::lauren.t.quintana@cuanschutz.edu::1e83b9cb-90c6-47c9-a925-cdee5be8a564" providerId="AD" clId="Web-{4C719582-26E2-3C99-2C97-73608F8A320B}" dt="2023-10-30T17:54:03.588" v="135"/>
        <pc:sldMkLst>
          <pc:docMk/>
          <pc:sldMk cId="2171420936" sldId="362"/>
        </pc:sldMkLst>
      </pc:sldChg>
      <pc:sldChg chg="addSp delSp modSp new mod setBg">
        <pc:chgData name="Quintana, Lauren (SOM-DFM)" userId="S::lauren.t.quintana@cuanschutz.edu::1e83b9cb-90c6-47c9-a925-cdee5be8a564" providerId="AD" clId="Web-{4C719582-26E2-3C99-2C97-73608F8A320B}" dt="2023-10-30T17:54:55.778" v="149"/>
        <pc:sldMkLst>
          <pc:docMk/>
          <pc:sldMk cId="2330002435" sldId="362"/>
        </pc:sldMkLst>
        <pc:spChg chg="mod">
          <ac:chgData name="Quintana, Lauren (SOM-DFM)" userId="S::lauren.t.quintana@cuanschutz.edu::1e83b9cb-90c6-47c9-a925-cdee5be8a564" providerId="AD" clId="Web-{4C719582-26E2-3C99-2C97-73608F8A320B}" dt="2023-10-30T17:54:55.778" v="149"/>
          <ac:spMkLst>
            <pc:docMk/>
            <pc:sldMk cId="2330002435" sldId="362"/>
            <ac:spMk id="2" creationId="{41D75869-24DE-170B-7E2B-094B25DA98C4}"/>
          </ac:spMkLst>
        </pc:spChg>
        <pc:spChg chg="del mod">
          <ac:chgData name="Quintana, Lauren (SOM-DFM)" userId="S::lauren.t.quintana@cuanschutz.edu::1e83b9cb-90c6-47c9-a925-cdee5be8a564" providerId="AD" clId="Web-{4C719582-26E2-3C99-2C97-73608F8A320B}" dt="2023-10-30T17:54:38.808" v="140"/>
          <ac:spMkLst>
            <pc:docMk/>
            <pc:sldMk cId="2330002435" sldId="362"/>
            <ac:spMk id="3" creationId="{B1EC6F56-505F-1F2B-1ABE-B5591F64780D}"/>
          </ac:spMkLst>
        </pc:spChg>
        <pc:spChg chg="mod">
          <ac:chgData name="Quintana, Lauren (SOM-DFM)" userId="S::lauren.t.quintana@cuanschutz.edu::1e83b9cb-90c6-47c9-a925-cdee5be8a564" providerId="AD" clId="Web-{4C719582-26E2-3C99-2C97-73608F8A320B}" dt="2023-10-30T17:54:55.778" v="149"/>
          <ac:spMkLst>
            <pc:docMk/>
            <pc:sldMk cId="2330002435" sldId="362"/>
            <ac:spMk id="4" creationId="{9707D822-B71C-082B-7780-1C6E9BCB6989}"/>
          </ac:spMkLst>
        </pc:spChg>
        <pc:spChg chg="add del">
          <ac:chgData name="Quintana, Lauren (SOM-DFM)" userId="S::lauren.t.quintana@cuanschutz.edu::1e83b9cb-90c6-47c9-a925-cdee5be8a564" providerId="AD" clId="Web-{4C719582-26E2-3C99-2C97-73608F8A320B}" dt="2023-10-30T17:54:55.778" v="149"/>
          <ac:spMkLst>
            <pc:docMk/>
            <pc:sldMk cId="2330002435" sldId="362"/>
            <ac:spMk id="11" creationId="{81CE8CA9-D6D2-4C46-8070-9566F894E53E}"/>
          </ac:spMkLst>
        </pc:spChg>
        <pc:spChg chg="add del">
          <ac:chgData name="Quintana, Lauren (SOM-DFM)" userId="S::lauren.t.quintana@cuanschutz.edu::1e83b9cb-90c6-47c9-a925-cdee5be8a564" providerId="AD" clId="Web-{4C719582-26E2-3C99-2C97-73608F8A320B}" dt="2023-10-30T17:54:44.027" v="142"/>
          <ac:spMkLst>
            <pc:docMk/>
            <pc:sldMk cId="2330002435" sldId="362"/>
            <ac:spMk id="18" creationId="{FD12A5BA-B063-4B33-AB08-86CF7D23F625}"/>
          </ac:spMkLst>
        </pc:spChg>
        <pc:spChg chg="add del">
          <ac:chgData name="Quintana, Lauren (SOM-DFM)" userId="S::lauren.t.quintana@cuanschutz.edu::1e83b9cb-90c6-47c9-a925-cdee5be8a564" providerId="AD" clId="Web-{4C719582-26E2-3C99-2C97-73608F8A320B}" dt="2023-10-30T17:54:44.027" v="142"/>
          <ac:spMkLst>
            <pc:docMk/>
            <pc:sldMk cId="2330002435" sldId="362"/>
            <ac:spMk id="22" creationId="{F3BB34A6-31BD-4BBB-A8C8-C3E81A71F41B}"/>
          </ac:spMkLst>
        </pc:spChg>
        <pc:spChg chg="add del">
          <ac:chgData name="Quintana, Lauren (SOM-DFM)" userId="S::lauren.t.quintana@cuanschutz.edu::1e83b9cb-90c6-47c9-a925-cdee5be8a564" providerId="AD" clId="Web-{4C719582-26E2-3C99-2C97-73608F8A320B}" dt="2023-10-30T17:54:46.371" v="144"/>
          <ac:spMkLst>
            <pc:docMk/>
            <pc:sldMk cId="2330002435" sldId="362"/>
            <ac:spMk id="27" creationId="{FD12A5BA-B063-4B33-AB08-86CF7D23F625}"/>
          </ac:spMkLst>
        </pc:spChg>
        <pc:spChg chg="add del">
          <ac:chgData name="Quintana, Lauren (SOM-DFM)" userId="S::lauren.t.quintana@cuanschutz.edu::1e83b9cb-90c6-47c9-a925-cdee5be8a564" providerId="AD" clId="Web-{4C719582-26E2-3C99-2C97-73608F8A320B}" dt="2023-10-30T17:54:46.371" v="144"/>
          <ac:spMkLst>
            <pc:docMk/>
            <pc:sldMk cId="2330002435" sldId="362"/>
            <ac:spMk id="29" creationId="{FB24EDA8-DF72-4C37-9EC2-D92134F72F0B}"/>
          </ac:spMkLst>
        </pc:spChg>
        <pc:spChg chg="add del">
          <ac:chgData name="Quintana, Lauren (SOM-DFM)" userId="S::lauren.t.quintana@cuanschutz.edu::1e83b9cb-90c6-47c9-a925-cdee5be8a564" providerId="AD" clId="Web-{4C719582-26E2-3C99-2C97-73608F8A320B}" dt="2023-10-30T17:54:46.371" v="144"/>
          <ac:spMkLst>
            <pc:docMk/>
            <pc:sldMk cId="2330002435" sldId="362"/>
            <ac:spMk id="30" creationId="{76F64638-3523-4975-845C-48099809A60F}"/>
          </ac:spMkLst>
        </pc:spChg>
        <pc:spChg chg="add del">
          <ac:chgData name="Quintana, Lauren (SOM-DFM)" userId="S::lauren.t.quintana@cuanschutz.edu::1e83b9cb-90c6-47c9-a925-cdee5be8a564" providerId="AD" clId="Web-{4C719582-26E2-3C99-2C97-73608F8A320B}" dt="2023-10-30T17:54:50.762" v="146"/>
          <ac:spMkLst>
            <pc:docMk/>
            <pc:sldMk cId="2330002435" sldId="362"/>
            <ac:spMk id="32" creationId="{FD12A5BA-B063-4B33-AB08-86CF7D23F625}"/>
          </ac:spMkLst>
        </pc:spChg>
        <pc:spChg chg="add del">
          <ac:chgData name="Quintana, Lauren (SOM-DFM)" userId="S::lauren.t.quintana@cuanschutz.edu::1e83b9cb-90c6-47c9-a925-cdee5be8a564" providerId="AD" clId="Web-{4C719582-26E2-3C99-2C97-73608F8A320B}" dt="2023-10-30T17:54:50.762" v="146"/>
          <ac:spMkLst>
            <pc:docMk/>
            <pc:sldMk cId="2330002435" sldId="362"/>
            <ac:spMk id="34" creationId="{F3BB34A6-31BD-4BBB-A8C8-C3E81A71F41B}"/>
          </ac:spMkLst>
        </pc:spChg>
        <pc:spChg chg="add del">
          <ac:chgData name="Quintana, Lauren (SOM-DFM)" userId="S::lauren.t.quintana@cuanschutz.edu::1e83b9cb-90c6-47c9-a925-cdee5be8a564" providerId="AD" clId="Web-{4C719582-26E2-3C99-2C97-73608F8A320B}" dt="2023-10-30T17:54:55.778" v="148"/>
          <ac:spMkLst>
            <pc:docMk/>
            <pc:sldMk cId="2330002435" sldId="362"/>
            <ac:spMk id="37" creationId="{FD12A5BA-B063-4B33-AB08-86CF7D23F625}"/>
          </ac:spMkLst>
        </pc:spChg>
        <pc:spChg chg="add del">
          <ac:chgData name="Quintana, Lauren (SOM-DFM)" userId="S::lauren.t.quintana@cuanschutz.edu::1e83b9cb-90c6-47c9-a925-cdee5be8a564" providerId="AD" clId="Web-{4C719582-26E2-3C99-2C97-73608F8A320B}" dt="2023-10-30T17:54:55.778" v="148"/>
          <ac:spMkLst>
            <pc:docMk/>
            <pc:sldMk cId="2330002435" sldId="362"/>
            <ac:spMk id="39" creationId="{CA01913F-3FBD-4B62-92CF-D2B8A674152E}"/>
          </ac:spMkLst>
        </pc:spChg>
        <pc:spChg chg="add">
          <ac:chgData name="Quintana, Lauren (SOM-DFM)" userId="S::lauren.t.quintana@cuanschutz.edu::1e83b9cb-90c6-47c9-a925-cdee5be8a564" providerId="AD" clId="Web-{4C719582-26E2-3C99-2C97-73608F8A320B}" dt="2023-10-30T17:54:55.778" v="149"/>
          <ac:spMkLst>
            <pc:docMk/>
            <pc:sldMk cId="2330002435" sldId="362"/>
            <ac:spMk id="42" creationId="{FD12A5BA-B063-4B33-AB08-86CF7D23F625}"/>
          </ac:spMkLst>
        </pc:spChg>
        <pc:spChg chg="add">
          <ac:chgData name="Quintana, Lauren (SOM-DFM)" userId="S::lauren.t.quintana@cuanschutz.edu::1e83b9cb-90c6-47c9-a925-cdee5be8a564" providerId="AD" clId="Web-{4C719582-26E2-3C99-2C97-73608F8A320B}" dt="2023-10-30T17:54:55.778" v="149"/>
          <ac:spMkLst>
            <pc:docMk/>
            <pc:sldMk cId="2330002435" sldId="362"/>
            <ac:spMk id="44" creationId="{55F40173-F096-49CC-A730-A2DF1F04EC3B}"/>
          </ac:spMkLst>
        </pc:spChg>
        <pc:spChg chg="add">
          <ac:chgData name="Quintana, Lauren (SOM-DFM)" userId="S::lauren.t.quintana@cuanschutz.edu::1e83b9cb-90c6-47c9-a925-cdee5be8a564" providerId="AD" clId="Web-{4C719582-26E2-3C99-2C97-73608F8A320B}" dt="2023-10-30T17:54:55.778" v="149"/>
          <ac:spMkLst>
            <pc:docMk/>
            <pc:sldMk cId="2330002435" sldId="362"/>
            <ac:spMk id="45" creationId="{806CEF0B-5733-482C-9868-4C57AF79DA3E}"/>
          </ac:spMkLst>
        </pc:spChg>
        <pc:picChg chg="add mod">
          <ac:chgData name="Quintana, Lauren (SOM-DFM)" userId="S::lauren.t.quintana@cuanschutz.edu::1e83b9cb-90c6-47c9-a925-cdee5be8a564" providerId="AD" clId="Web-{4C719582-26E2-3C99-2C97-73608F8A320B}" dt="2023-10-30T17:54:55.778" v="148"/>
          <ac:picMkLst>
            <pc:docMk/>
            <pc:sldMk cId="2330002435" sldId="362"/>
            <ac:picMk id="8" creationId="{952C61EB-3CBF-63B1-DBC0-0EAA74E9B547}"/>
          </ac:picMkLst>
        </pc:picChg>
        <pc:cxnChg chg="add del">
          <ac:chgData name="Quintana, Lauren (SOM-DFM)" userId="S::lauren.t.quintana@cuanschutz.edu::1e83b9cb-90c6-47c9-a925-cdee5be8a564" providerId="AD" clId="Web-{4C719582-26E2-3C99-2C97-73608F8A320B}" dt="2023-10-30T17:54:55.778" v="149"/>
          <ac:cxnSpMkLst>
            <pc:docMk/>
            <pc:sldMk cId="2330002435" sldId="362"/>
            <ac:cxnSpMk id="13" creationId="{72B31CF5-BEC2-457D-A52F-6A5CCB066FEC}"/>
          </ac:cxnSpMkLst>
        </pc:cxnChg>
        <pc:cxnChg chg="add del">
          <ac:chgData name="Quintana, Lauren (SOM-DFM)" userId="S::lauren.t.quintana@cuanschutz.edu::1e83b9cb-90c6-47c9-a925-cdee5be8a564" providerId="AD" clId="Web-{4C719582-26E2-3C99-2C97-73608F8A320B}" dt="2023-10-30T17:54:44.027" v="142"/>
          <ac:cxnSpMkLst>
            <pc:docMk/>
            <pc:sldMk cId="2330002435" sldId="362"/>
            <ac:cxnSpMk id="20" creationId="{07DFAF29-6BD8-4A93-A292-D6A8C6EFB5DC}"/>
          </ac:cxnSpMkLst>
        </pc:cxnChg>
        <pc:cxnChg chg="add del">
          <ac:chgData name="Quintana, Lauren (SOM-DFM)" userId="S::lauren.t.quintana@cuanschutz.edu::1e83b9cb-90c6-47c9-a925-cdee5be8a564" providerId="AD" clId="Web-{4C719582-26E2-3C99-2C97-73608F8A320B}" dt="2023-10-30T17:54:44.027" v="142"/>
          <ac:cxnSpMkLst>
            <pc:docMk/>
            <pc:sldMk cId="2330002435" sldId="362"/>
            <ac:cxnSpMk id="24" creationId="{6FF4E9B4-BE85-45F4-8672-47D51F1401BE}"/>
          </ac:cxnSpMkLst>
        </pc:cxnChg>
        <pc:cxnChg chg="add del">
          <ac:chgData name="Quintana, Lauren (SOM-DFM)" userId="S::lauren.t.quintana@cuanschutz.edu::1e83b9cb-90c6-47c9-a925-cdee5be8a564" providerId="AD" clId="Web-{4C719582-26E2-3C99-2C97-73608F8A320B}" dt="2023-10-30T17:54:46.371" v="144"/>
          <ac:cxnSpMkLst>
            <pc:docMk/>
            <pc:sldMk cId="2330002435" sldId="362"/>
            <ac:cxnSpMk id="26" creationId="{0A046F70-04DA-4509-A661-28463B63FF3B}"/>
          </ac:cxnSpMkLst>
        </pc:cxnChg>
        <pc:cxnChg chg="add del">
          <ac:chgData name="Quintana, Lauren (SOM-DFM)" userId="S::lauren.t.quintana@cuanschutz.edu::1e83b9cb-90c6-47c9-a925-cdee5be8a564" providerId="AD" clId="Web-{4C719582-26E2-3C99-2C97-73608F8A320B}" dt="2023-10-30T17:54:46.371" v="144"/>
          <ac:cxnSpMkLst>
            <pc:docMk/>
            <pc:sldMk cId="2330002435" sldId="362"/>
            <ac:cxnSpMk id="28" creationId="{07DFAF29-6BD8-4A93-A292-D6A8C6EFB5DC}"/>
          </ac:cxnSpMkLst>
        </pc:cxnChg>
        <pc:cxnChg chg="add del">
          <ac:chgData name="Quintana, Lauren (SOM-DFM)" userId="S::lauren.t.quintana@cuanschutz.edu::1e83b9cb-90c6-47c9-a925-cdee5be8a564" providerId="AD" clId="Web-{4C719582-26E2-3C99-2C97-73608F8A320B}" dt="2023-10-30T17:54:50.762" v="146"/>
          <ac:cxnSpMkLst>
            <pc:docMk/>
            <pc:sldMk cId="2330002435" sldId="362"/>
            <ac:cxnSpMk id="33" creationId="{07DFAF29-6BD8-4A93-A292-D6A8C6EFB5DC}"/>
          </ac:cxnSpMkLst>
        </pc:cxnChg>
        <pc:cxnChg chg="add del">
          <ac:chgData name="Quintana, Lauren (SOM-DFM)" userId="S::lauren.t.quintana@cuanschutz.edu::1e83b9cb-90c6-47c9-a925-cdee5be8a564" providerId="AD" clId="Web-{4C719582-26E2-3C99-2C97-73608F8A320B}" dt="2023-10-30T17:54:50.762" v="146"/>
          <ac:cxnSpMkLst>
            <pc:docMk/>
            <pc:sldMk cId="2330002435" sldId="362"/>
            <ac:cxnSpMk id="35" creationId="{6FF4E9B4-BE85-45F4-8672-47D51F1401BE}"/>
          </ac:cxnSpMkLst>
        </pc:cxnChg>
        <pc:cxnChg chg="add del">
          <ac:chgData name="Quintana, Lauren (SOM-DFM)" userId="S::lauren.t.quintana@cuanschutz.edu::1e83b9cb-90c6-47c9-a925-cdee5be8a564" providerId="AD" clId="Web-{4C719582-26E2-3C99-2C97-73608F8A320B}" dt="2023-10-30T17:54:55.778" v="148"/>
          <ac:cxnSpMkLst>
            <pc:docMk/>
            <pc:sldMk cId="2330002435" sldId="362"/>
            <ac:cxnSpMk id="38" creationId="{07DFAF29-6BD8-4A93-A292-D6A8C6EFB5DC}"/>
          </ac:cxnSpMkLst>
        </pc:cxnChg>
        <pc:cxnChg chg="add del">
          <ac:chgData name="Quintana, Lauren (SOM-DFM)" userId="S::lauren.t.quintana@cuanschutz.edu::1e83b9cb-90c6-47c9-a925-cdee5be8a564" providerId="AD" clId="Web-{4C719582-26E2-3C99-2C97-73608F8A320B}" dt="2023-10-30T17:54:55.778" v="148"/>
          <ac:cxnSpMkLst>
            <pc:docMk/>
            <pc:sldMk cId="2330002435" sldId="362"/>
            <ac:cxnSpMk id="40" creationId="{FBB0A898-5387-4E99-A785-462A85DC0170}"/>
          </ac:cxnSpMkLst>
        </pc:cxnChg>
        <pc:cxnChg chg="add">
          <ac:chgData name="Quintana, Lauren (SOM-DFM)" userId="S::lauren.t.quintana@cuanschutz.edu::1e83b9cb-90c6-47c9-a925-cdee5be8a564" providerId="AD" clId="Web-{4C719582-26E2-3C99-2C97-73608F8A320B}" dt="2023-10-30T17:54:55.778" v="149"/>
          <ac:cxnSpMkLst>
            <pc:docMk/>
            <pc:sldMk cId="2330002435" sldId="362"/>
            <ac:cxnSpMk id="43" creationId="{07DFAF29-6BD8-4A93-A292-D6A8C6EFB5DC}"/>
          </ac:cxnSpMkLst>
        </pc:cxnChg>
        <pc:cxnChg chg="add">
          <ac:chgData name="Quintana, Lauren (SOM-DFM)" userId="S::lauren.t.quintana@cuanschutz.edu::1e83b9cb-90c6-47c9-a925-cdee5be8a564" providerId="AD" clId="Web-{4C719582-26E2-3C99-2C97-73608F8A320B}" dt="2023-10-30T17:54:55.778" v="149"/>
          <ac:cxnSpMkLst>
            <pc:docMk/>
            <pc:sldMk cId="2330002435" sldId="362"/>
            <ac:cxnSpMk id="46" creationId="{FC5D3B4D-9BAC-482B-A34B-01BB35CB5316}"/>
          </ac:cxnSpMkLst>
        </pc:cxnChg>
      </pc:sldChg>
      <pc:sldChg chg="new del">
        <pc:chgData name="Quintana, Lauren (SOM-DFM)" userId="S::lauren.t.quintana@cuanschutz.edu::1e83b9cb-90c6-47c9-a925-cdee5be8a564" providerId="AD" clId="Web-{4C719582-26E2-3C99-2C97-73608F8A320B}" dt="2023-11-02T18:11:41.071" v="423"/>
        <pc:sldMkLst>
          <pc:docMk/>
          <pc:sldMk cId="2992061934" sldId="363"/>
        </pc:sldMkLst>
      </pc:sldChg>
      <pc:sldChg chg="addSp delSp modSp new mod setBg setClrOvrMap">
        <pc:chgData name="Quintana, Lauren (SOM-DFM)" userId="S::lauren.t.quintana@cuanschutz.edu::1e83b9cb-90c6-47c9-a925-cdee5be8a564" providerId="AD" clId="Web-{4C719582-26E2-3C99-2C97-73608F8A320B}" dt="2023-11-02T18:16:24.550" v="653" actId="20577"/>
        <pc:sldMkLst>
          <pc:docMk/>
          <pc:sldMk cId="4242141224" sldId="364"/>
        </pc:sldMkLst>
        <pc:spChg chg="mod">
          <ac:chgData name="Quintana, Lauren (SOM-DFM)" userId="S::lauren.t.quintana@cuanschutz.edu::1e83b9cb-90c6-47c9-a925-cdee5be8a564" providerId="AD" clId="Web-{4C719582-26E2-3C99-2C97-73608F8A320B}" dt="2023-11-02T18:15:57.690" v="644"/>
          <ac:spMkLst>
            <pc:docMk/>
            <pc:sldMk cId="4242141224" sldId="364"/>
            <ac:spMk id="2" creationId="{E89556FC-F56D-2A89-D6A5-75FEFC40411C}"/>
          </ac:spMkLst>
        </pc:spChg>
        <pc:spChg chg="mod">
          <ac:chgData name="Quintana, Lauren (SOM-DFM)" userId="S::lauren.t.quintana@cuanschutz.edu::1e83b9cb-90c6-47c9-a925-cdee5be8a564" providerId="AD" clId="Web-{4C719582-26E2-3C99-2C97-73608F8A320B}" dt="2023-11-02T18:16:24.550" v="653" actId="20577"/>
          <ac:spMkLst>
            <pc:docMk/>
            <pc:sldMk cId="4242141224" sldId="364"/>
            <ac:spMk id="3" creationId="{36B90803-49C0-6E01-AA6B-6C698A0D78F2}"/>
          </ac:spMkLst>
        </pc:spChg>
        <pc:spChg chg="mod">
          <ac:chgData name="Quintana, Lauren (SOM-DFM)" userId="S::lauren.t.quintana@cuanschutz.edu::1e83b9cb-90c6-47c9-a925-cdee5be8a564" providerId="AD" clId="Web-{4C719582-26E2-3C99-2C97-73608F8A320B}" dt="2023-11-02T18:15:57.690" v="644"/>
          <ac:spMkLst>
            <pc:docMk/>
            <pc:sldMk cId="4242141224" sldId="364"/>
            <ac:spMk id="4" creationId="{67516BCB-B2F8-3165-F322-E89A847C697B}"/>
          </ac:spMkLst>
        </pc:spChg>
        <pc:spChg chg="add del">
          <ac:chgData name="Quintana, Lauren (SOM-DFM)" userId="S::lauren.t.quintana@cuanschutz.edu::1e83b9cb-90c6-47c9-a925-cdee5be8a564" providerId="AD" clId="Web-{4C719582-26E2-3C99-2C97-73608F8A320B}" dt="2023-11-02T18:15:50.018" v="639"/>
          <ac:spMkLst>
            <pc:docMk/>
            <pc:sldMk cId="4242141224" sldId="364"/>
            <ac:spMk id="10" creationId="{6F7FAA46-F63C-45FE-B4F0-A7E677E9F4C8}"/>
          </ac:spMkLst>
        </pc:spChg>
        <pc:spChg chg="add">
          <ac:chgData name="Quintana, Lauren (SOM-DFM)" userId="S::lauren.t.quintana@cuanschutz.edu::1e83b9cb-90c6-47c9-a925-cdee5be8a564" providerId="AD" clId="Web-{4C719582-26E2-3C99-2C97-73608F8A320B}" dt="2023-11-02T18:15:57.690" v="644"/>
          <ac:spMkLst>
            <pc:docMk/>
            <pc:sldMk cId="4242141224" sldId="364"/>
            <ac:spMk id="11" creationId="{FD12A5BA-B063-4B33-AB08-86CF7D23F625}"/>
          </ac:spMkLst>
        </pc:spChg>
        <pc:spChg chg="add del">
          <ac:chgData name="Quintana, Lauren (SOM-DFM)" userId="S::lauren.t.quintana@cuanschutz.edu::1e83b9cb-90c6-47c9-a925-cdee5be8a564" providerId="AD" clId="Web-{4C719582-26E2-3C99-2C97-73608F8A320B}" dt="2023-11-02T18:15:50.018" v="639"/>
          <ac:spMkLst>
            <pc:docMk/>
            <pc:sldMk cId="4242141224" sldId="364"/>
            <ac:spMk id="14" creationId="{B8D726A5-7900-41B4-8D49-49B4A2010E7C}"/>
          </ac:spMkLst>
        </pc:spChg>
        <pc:spChg chg="add">
          <ac:chgData name="Quintana, Lauren (SOM-DFM)" userId="S::lauren.t.quintana@cuanschutz.edu::1e83b9cb-90c6-47c9-a925-cdee5be8a564" providerId="AD" clId="Web-{4C719582-26E2-3C99-2C97-73608F8A320B}" dt="2023-11-02T18:15:57.690" v="644"/>
          <ac:spMkLst>
            <pc:docMk/>
            <pc:sldMk cId="4242141224" sldId="364"/>
            <ac:spMk id="15" creationId="{55F40173-F096-49CC-A730-A2DF1F04EC3B}"/>
          </ac:spMkLst>
        </pc:spChg>
        <pc:spChg chg="add">
          <ac:chgData name="Quintana, Lauren (SOM-DFM)" userId="S::lauren.t.quintana@cuanschutz.edu::1e83b9cb-90c6-47c9-a925-cdee5be8a564" providerId="AD" clId="Web-{4C719582-26E2-3C99-2C97-73608F8A320B}" dt="2023-11-02T18:15:57.690" v="644"/>
          <ac:spMkLst>
            <pc:docMk/>
            <pc:sldMk cId="4242141224" sldId="364"/>
            <ac:spMk id="17" creationId="{806CEF0B-5733-482C-9868-4C57AF79DA3E}"/>
          </ac:spMkLst>
        </pc:spChg>
        <pc:spChg chg="add del">
          <ac:chgData name="Quintana, Lauren (SOM-DFM)" userId="S::lauren.t.quintana@cuanschutz.edu::1e83b9cb-90c6-47c9-a925-cdee5be8a564" providerId="AD" clId="Web-{4C719582-26E2-3C99-2C97-73608F8A320B}" dt="2023-11-02T18:15:54.768" v="641"/>
          <ac:spMkLst>
            <pc:docMk/>
            <pc:sldMk cId="4242141224" sldId="364"/>
            <ac:spMk id="18" creationId="{6F7FAA46-F63C-45FE-B4F0-A7E677E9F4C8}"/>
          </ac:spMkLst>
        </pc:spChg>
        <pc:spChg chg="add del">
          <ac:chgData name="Quintana, Lauren (SOM-DFM)" userId="S::lauren.t.quintana@cuanschutz.edu::1e83b9cb-90c6-47c9-a925-cdee5be8a564" providerId="AD" clId="Web-{4C719582-26E2-3C99-2C97-73608F8A320B}" dt="2023-11-02T18:15:54.768" v="641"/>
          <ac:spMkLst>
            <pc:docMk/>
            <pc:sldMk cId="4242141224" sldId="364"/>
            <ac:spMk id="20" creationId="{0BEA406F-4C10-46D4-B500-E25F3991293C}"/>
          </ac:spMkLst>
        </pc:spChg>
        <pc:spChg chg="add del">
          <ac:chgData name="Quintana, Lauren (SOM-DFM)" userId="S::lauren.t.quintana@cuanschutz.edu::1e83b9cb-90c6-47c9-a925-cdee5be8a564" providerId="AD" clId="Web-{4C719582-26E2-3C99-2C97-73608F8A320B}" dt="2023-11-02T18:15:57.674" v="643"/>
          <ac:spMkLst>
            <pc:docMk/>
            <pc:sldMk cId="4242141224" sldId="364"/>
            <ac:spMk id="24" creationId="{6F7FAA46-F63C-45FE-B4F0-A7E677E9F4C8}"/>
          </ac:spMkLst>
        </pc:spChg>
        <pc:spChg chg="add del">
          <ac:chgData name="Quintana, Lauren (SOM-DFM)" userId="S::lauren.t.quintana@cuanschutz.edu::1e83b9cb-90c6-47c9-a925-cdee5be8a564" providerId="AD" clId="Web-{4C719582-26E2-3C99-2C97-73608F8A320B}" dt="2023-11-02T18:15:57.674" v="643"/>
          <ac:spMkLst>
            <pc:docMk/>
            <pc:sldMk cId="4242141224" sldId="364"/>
            <ac:spMk id="27" creationId="{65DD4B2F-1C7E-407F-B344-CC8C187894A8}"/>
          </ac:spMkLst>
        </pc:spChg>
        <pc:picChg chg="add del">
          <ac:chgData name="Quintana, Lauren (SOM-DFM)" userId="S::lauren.t.quintana@cuanschutz.edu::1e83b9cb-90c6-47c9-a925-cdee5be8a564" providerId="AD" clId="Web-{4C719582-26E2-3C99-2C97-73608F8A320B}" dt="2023-11-02T18:15:50.018" v="639"/>
          <ac:picMkLst>
            <pc:docMk/>
            <pc:sldMk cId="4242141224" sldId="364"/>
            <ac:picMk id="6" creationId="{1F93D842-637A-5735-20C9-024D1D8DFBA1}"/>
          </ac:picMkLst>
        </pc:picChg>
        <pc:picChg chg="add">
          <ac:chgData name="Quintana, Lauren (SOM-DFM)" userId="S::lauren.t.quintana@cuanschutz.edu::1e83b9cb-90c6-47c9-a925-cdee5be8a564" providerId="AD" clId="Web-{4C719582-26E2-3C99-2C97-73608F8A320B}" dt="2023-11-02T18:15:57.690" v="644"/>
          <ac:picMkLst>
            <pc:docMk/>
            <pc:sldMk cId="4242141224" sldId="364"/>
            <ac:picMk id="8" creationId="{6E633462-36C7-1AFA-3EB0-BA8FE45A6D0C}"/>
          </ac:picMkLst>
        </pc:picChg>
        <pc:picChg chg="add del">
          <ac:chgData name="Quintana, Lauren (SOM-DFM)" userId="S::lauren.t.quintana@cuanschutz.edu::1e83b9cb-90c6-47c9-a925-cdee5be8a564" providerId="AD" clId="Web-{4C719582-26E2-3C99-2C97-73608F8A320B}" dt="2023-11-02T18:15:54.768" v="641"/>
          <ac:picMkLst>
            <pc:docMk/>
            <pc:sldMk cId="4242141224" sldId="364"/>
            <ac:picMk id="22" creationId="{4B5BECC7-A434-0E4D-25AF-FB15B45331B2}"/>
          </ac:picMkLst>
        </pc:picChg>
        <pc:picChg chg="add del">
          <ac:chgData name="Quintana, Lauren (SOM-DFM)" userId="S::lauren.t.quintana@cuanschutz.edu::1e83b9cb-90c6-47c9-a925-cdee5be8a564" providerId="AD" clId="Web-{4C719582-26E2-3C99-2C97-73608F8A320B}" dt="2023-11-02T18:15:57.674" v="643"/>
          <ac:picMkLst>
            <pc:docMk/>
            <pc:sldMk cId="4242141224" sldId="364"/>
            <ac:picMk id="26" creationId="{DBD8A2E3-93BE-8001-7A45-02F8816BA707}"/>
          </ac:picMkLst>
        </pc:picChg>
        <pc:cxnChg chg="add del">
          <ac:chgData name="Quintana, Lauren (SOM-DFM)" userId="S::lauren.t.quintana@cuanschutz.edu::1e83b9cb-90c6-47c9-a925-cdee5be8a564" providerId="AD" clId="Web-{4C719582-26E2-3C99-2C97-73608F8A320B}" dt="2023-11-02T18:15:50.018" v="639"/>
          <ac:cxnSpMkLst>
            <pc:docMk/>
            <pc:sldMk cId="4242141224" sldId="364"/>
            <ac:cxnSpMk id="12" creationId="{DA9B7795-7E78-4F68-B6FE-6ECC916562CD}"/>
          </ac:cxnSpMkLst>
        </pc:cxnChg>
        <pc:cxnChg chg="add">
          <ac:chgData name="Quintana, Lauren (SOM-DFM)" userId="S::lauren.t.quintana@cuanschutz.edu::1e83b9cb-90c6-47c9-a925-cdee5be8a564" providerId="AD" clId="Web-{4C719582-26E2-3C99-2C97-73608F8A320B}" dt="2023-11-02T18:15:57.690" v="644"/>
          <ac:cxnSpMkLst>
            <pc:docMk/>
            <pc:sldMk cId="4242141224" sldId="364"/>
            <ac:cxnSpMk id="13" creationId="{07DFAF29-6BD8-4A93-A292-D6A8C6EFB5DC}"/>
          </ac:cxnSpMkLst>
        </pc:cxnChg>
        <pc:cxnChg chg="add del">
          <ac:chgData name="Quintana, Lauren (SOM-DFM)" userId="S::lauren.t.quintana@cuanschutz.edu::1e83b9cb-90c6-47c9-a925-cdee5be8a564" providerId="AD" clId="Web-{4C719582-26E2-3C99-2C97-73608F8A320B}" dt="2023-11-02T18:15:50.018" v="639"/>
          <ac:cxnSpMkLst>
            <pc:docMk/>
            <pc:sldMk cId="4242141224" sldId="364"/>
            <ac:cxnSpMk id="16" creationId="{46E49661-E258-450C-8150-A91A6B30D1CD}"/>
          </ac:cxnSpMkLst>
        </pc:cxnChg>
        <pc:cxnChg chg="add del">
          <ac:chgData name="Quintana, Lauren (SOM-DFM)" userId="S::lauren.t.quintana@cuanschutz.edu::1e83b9cb-90c6-47c9-a925-cdee5be8a564" providerId="AD" clId="Web-{4C719582-26E2-3C99-2C97-73608F8A320B}" dt="2023-11-02T18:15:54.768" v="641"/>
          <ac:cxnSpMkLst>
            <pc:docMk/>
            <pc:sldMk cId="4242141224" sldId="364"/>
            <ac:cxnSpMk id="19" creationId="{DA9B7795-7E78-4F68-B6FE-6ECC916562CD}"/>
          </ac:cxnSpMkLst>
        </pc:cxnChg>
        <pc:cxnChg chg="add del">
          <ac:chgData name="Quintana, Lauren (SOM-DFM)" userId="S::lauren.t.quintana@cuanschutz.edu::1e83b9cb-90c6-47c9-a925-cdee5be8a564" providerId="AD" clId="Web-{4C719582-26E2-3C99-2C97-73608F8A320B}" dt="2023-11-02T18:15:54.768" v="641"/>
          <ac:cxnSpMkLst>
            <pc:docMk/>
            <pc:sldMk cId="4242141224" sldId="364"/>
            <ac:cxnSpMk id="21" creationId="{013301D8-907C-49DD-A2C1-CA4942FAFC3C}"/>
          </ac:cxnSpMkLst>
        </pc:cxnChg>
        <pc:cxnChg chg="add del">
          <ac:chgData name="Quintana, Lauren (SOM-DFM)" userId="S::lauren.t.quintana@cuanschutz.edu::1e83b9cb-90c6-47c9-a925-cdee5be8a564" providerId="AD" clId="Web-{4C719582-26E2-3C99-2C97-73608F8A320B}" dt="2023-11-02T18:15:57.674" v="643"/>
          <ac:cxnSpMkLst>
            <pc:docMk/>
            <pc:sldMk cId="4242141224" sldId="364"/>
            <ac:cxnSpMk id="25" creationId="{DA9B7795-7E78-4F68-B6FE-6ECC916562CD}"/>
          </ac:cxnSpMkLst>
        </pc:cxnChg>
        <pc:cxnChg chg="add del">
          <ac:chgData name="Quintana, Lauren (SOM-DFM)" userId="S::lauren.t.quintana@cuanschutz.edu::1e83b9cb-90c6-47c9-a925-cdee5be8a564" providerId="AD" clId="Web-{4C719582-26E2-3C99-2C97-73608F8A320B}" dt="2023-11-02T18:15:57.674" v="643"/>
          <ac:cxnSpMkLst>
            <pc:docMk/>
            <pc:sldMk cId="4242141224" sldId="364"/>
            <ac:cxnSpMk id="28" creationId="{BDC89D4E-94EA-4E1D-96A9-1C6319577D86}"/>
          </ac:cxnSpMkLst>
        </pc:cxnChg>
        <pc:cxnChg chg="add">
          <ac:chgData name="Quintana, Lauren (SOM-DFM)" userId="S::lauren.t.quintana@cuanschutz.edu::1e83b9cb-90c6-47c9-a925-cdee5be8a564" providerId="AD" clId="Web-{4C719582-26E2-3C99-2C97-73608F8A320B}" dt="2023-11-02T18:15:57.690" v="644"/>
          <ac:cxnSpMkLst>
            <pc:docMk/>
            <pc:sldMk cId="4242141224" sldId="364"/>
            <ac:cxnSpMk id="30" creationId="{FC5D3B4D-9BAC-482B-A34B-01BB35CB5316}"/>
          </ac:cxnSpMkLst>
        </pc:cxn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B3CC25-23C5-4084-8AE9-56A40A99FAA8}"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795B8BFF-4B67-4B6F-8E6B-D1DF86A9BC34}">
      <dgm:prSet/>
      <dgm:spPr/>
      <dgm:t>
        <a:bodyPr/>
        <a:lstStyle/>
        <a:p>
          <a:r>
            <a:rPr lang="en-US" u="sng"/>
            <a:t>Objective</a:t>
          </a:r>
          <a:r>
            <a:rPr lang="en-US"/>
            <a:t>: To provide an overview of SPLIT functionality.</a:t>
          </a:r>
        </a:p>
      </dgm:t>
    </dgm:pt>
    <dgm:pt modelId="{7683262F-10A7-42FF-A320-E79EC57980FF}" type="parTrans" cxnId="{AF3CD1DC-8DC9-4E85-96B2-CA65D0CCE1E2}">
      <dgm:prSet/>
      <dgm:spPr/>
      <dgm:t>
        <a:bodyPr/>
        <a:lstStyle/>
        <a:p>
          <a:endParaRPr lang="en-US"/>
        </a:p>
      </dgm:t>
    </dgm:pt>
    <dgm:pt modelId="{CF4A8EA9-9040-4DFA-B141-6CE23A4F2955}" type="sibTrans" cxnId="{AF3CD1DC-8DC9-4E85-96B2-CA65D0CCE1E2}">
      <dgm:prSet/>
      <dgm:spPr/>
      <dgm:t>
        <a:bodyPr/>
        <a:lstStyle/>
        <a:p>
          <a:endParaRPr lang="en-US"/>
        </a:p>
      </dgm:t>
    </dgm:pt>
    <dgm:pt modelId="{EFD3D57E-E32A-46CC-99F9-E810BED7EF63}">
      <dgm:prSet/>
      <dgm:spPr/>
      <dgm:t>
        <a:bodyPr/>
        <a:lstStyle/>
        <a:p>
          <a:r>
            <a:rPr lang="en-US" u="sng"/>
            <a:t>Agenda:</a:t>
          </a:r>
          <a:endParaRPr lang="en-US"/>
        </a:p>
      </dgm:t>
    </dgm:pt>
    <dgm:pt modelId="{4199EE8A-2CE5-45FE-8F62-3A5C3966E174}" type="parTrans" cxnId="{67A93BB9-914F-4DDB-B99A-A7C5F4A69F37}">
      <dgm:prSet/>
      <dgm:spPr/>
      <dgm:t>
        <a:bodyPr/>
        <a:lstStyle/>
        <a:p>
          <a:endParaRPr lang="en-US"/>
        </a:p>
      </dgm:t>
    </dgm:pt>
    <dgm:pt modelId="{C93A2768-B6B3-48E9-B359-75080A893EE1}" type="sibTrans" cxnId="{67A93BB9-914F-4DDB-B99A-A7C5F4A69F37}">
      <dgm:prSet/>
      <dgm:spPr/>
      <dgm:t>
        <a:bodyPr/>
        <a:lstStyle/>
        <a:p>
          <a:endParaRPr lang="en-US"/>
        </a:p>
      </dgm:t>
    </dgm:pt>
    <dgm:pt modelId="{8E306844-475E-4791-B2D0-6B26DDC6F188}">
      <dgm:prSet/>
      <dgm:spPr/>
      <dgm:t>
        <a:bodyPr/>
        <a:lstStyle/>
        <a:p>
          <a:r>
            <a:rPr lang="en-US"/>
            <a:t>SPLIT Overview – Major sections and organization of SPLIT</a:t>
          </a:r>
        </a:p>
      </dgm:t>
    </dgm:pt>
    <dgm:pt modelId="{25BB26FC-50D6-42EB-8685-3B5236DBC39E}" type="parTrans" cxnId="{D8706CD0-6457-4C95-A82D-4A1DFA1A57C2}">
      <dgm:prSet/>
      <dgm:spPr/>
      <dgm:t>
        <a:bodyPr/>
        <a:lstStyle/>
        <a:p>
          <a:endParaRPr lang="en-US"/>
        </a:p>
      </dgm:t>
    </dgm:pt>
    <dgm:pt modelId="{022C9243-E96D-4713-8B62-3BE9775965DF}" type="sibTrans" cxnId="{D8706CD0-6457-4C95-A82D-4A1DFA1A57C2}">
      <dgm:prSet/>
      <dgm:spPr/>
      <dgm:t>
        <a:bodyPr/>
        <a:lstStyle/>
        <a:p>
          <a:endParaRPr lang="en-US"/>
        </a:p>
      </dgm:t>
    </dgm:pt>
    <dgm:pt modelId="{DC14A445-4D77-434C-B796-060EAB1BA54B}">
      <dgm:prSet/>
      <dgm:spPr/>
      <dgm:t>
        <a:bodyPr/>
        <a:lstStyle/>
        <a:p>
          <a:r>
            <a:rPr lang="en-US"/>
            <a:t>How to find information in SPLIT</a:t>
          </a:r>
        </a:p>
      </dgm:t>
    </dgm:pt>
    <dgm:pt modelId="{83E7CC97-F336-40A9-A6E6-8A90DA333C88}" type="parTrans" cxnId="{107265FB-04EE-4D2F-9E34-E36C1FAE2642}">
      <dgm:prSet/>
      <dgm:spPr/>
      <dgm:t>
        <a:bodyPr/>
        <a:lstStyle/>
        <a:p>
          <a:endParaRPr lang="en-US"/>
        </a:p>
      </dgm:t>
    </dgm:pt>
    <dgm:pt modelId="{8E1F5D1E-F18B-49B3-81E3-A2C8428B4A84}" type="sibTrans" cxnId="{107265FB-04EE-4D2F-9E34-E36C1FAE2642}">
      <dgm:prSet/>
      <dgm:spPr/>
      <dgm:t>
        <a:bodyPr/>
        <a:lstStyle/>
        <a:p>
          <a:endParaRPr lang="en-US"/>
        </a:p>
      </dgm:t>
    </dgm:pt>
    <dgm:pt modelId="{04B2321D-E178-4BD4-B52E-114DF1EC687D}">
      <dgm:prSet/>
      <dgm:spPr/>
      <dgm:t>
        <a:bodyPr/>
        <a:lstStyle/>
        <a:p>
          <a:r>
            <a:rPr lang="en-US"/>
            <a:t>Practices</a:t>
          </a:r>
        </a:p>
      </dgm:t>
    </dgm:pt>
    <dgm:pt modelId="{73176846-0D07-48B5-A3D4-55F83D24FF79}" type="parTrans" cxnId="{D28E8740-70B1-43D0-83AD-C491385A3BC2}">
      <dgm:prSet/>
      <dgm:spPr/>
      <dgm:t>
        <a:bodyPr/>
        <a:lstStyle/>
        <a:p>
          <a:endParaRPr lang="en-US"/>
        </a:p>
      </dgm:t>
    </dgm:pt>
    <dgm:pt modelId="{16024B24-A436-43C0-9D38-CBB488C6A1C7}" type="sibTrans" cxnId="{D28E8740-70B1-43D0-83AD-C491385A3BC2}">
      <dgm:prSet/>
      <dgm:spPr/>
      <dgm:t>
        <a:bodyPr/>
        <a:lstStyle/>
        <a:p>
          <a:endParaRPr lang="en-US"/>
        </a:p>
      </dgm:t>
    </dgm:pt>
    <dgm:pt modelId="{878D1ED7-6AF6-4F4E-83BD-4D45CF3A1B51}">
      <dgm:prSet/>
      <dgm:spPr/>
      <dgm:t>
        <a:bodyPr/>
        <a:lstStyle/>
        <a:p>
          <a:r>
            <a:rPr lang="en-US"/>
            <a:t>PTOs</a:t>
          </a:r>
        </a:p>
      </dgm:t>
    </dgm:pt>
    <dgm:pt modelId="{6D4809EF-A916-430F-A135-ABDCE273FC4E}" type="parTrans" cxnId="{35B49EFB-B9E2-4425-97C9-9BC4FD52DF2B}">
      <dgm:prSet/>
      <dgm:spPr/>
      <dgm:t>
        <a:bodyPr/>
        <a:lstStyle/>
        <a:p>
          <a:endParaRPr lang="en-US"/>
        </a:p>
      </dgm:t>
    </dgm:pt>
    <dgm:pt modelId="{D6AFDAD8-287C-4F26-8739-414A414C1A73}" type="sibTrans" cxnId="{35B49EFB-B9E2-4425-97C9-9BC4FD52DF2B}">
      <dgm:prSet/>
      <dgm:spPr/>
      <dgm:t>
        <a:bodyPr/>
        <a:lstStyle/>
        <a:p>
          <a:endParaRPr lang="en-US"/>
        </a:p>
      </dgm:t>
    </dgm:pt>
    <dgm:pt modelId="{0E68A382-E2E7-4B94-85C8-BE50E6CE45AE}">
      <dgm:prSet/>
      <dgm:spPr/>
      <dgm:t>
        <a:bodyPr/>
        <a:lstStyle/>
        <a:p>
          <a:r>
            <a:rPr lang="en-US"/>
            <a:t>Q &amp; A</a:t>
          </a:r>
        </a:p>
      </dgm:t>
    </dgm:pt>
    <dgm:pt modelId="{E3B3BA3F-3F14-4BE6-B86A-461552DE0B1D}" type="parTrans" cxnId="{DE12D2A3-7901-4D67-93DA-CB539DDBA52F}">
      <dgm:prSet/>
      <dgm:spPr/>
      <dgm:t>
        <a:bodyPr/>
        <a:lstStyle/>
        <a:p>
          <a:endParaRPr lang="en-US"/>
        </a:p>
      </dgm:t>
    </dgm:pt>
    <dgm:pt modelId="{9DA8DF27-F659-489C-A1D3-94483A145B29}" type="sibTrans" cxnId="{DE12D2A3-7901-4D67-93DA-CB539DDBA52F}">
      <dgm:prSet/>
      <dgm:spPr/>
      <dgm:t>
        <a:bodyPr/>
        <a:lstStyle/>
        <a:p>
          <a:endParaRPr lang="en-US"/>
        </a:p>
      </dgm:t>
    </dgm:pt>
    <dgm:pt modelId="{780B0125-59EF-42C0-A31D-3C8A734EB736}">
      <dgm:prSet phldr="0"/>
      <dgm:spPr/>
      <dgm:t>
        <a:bodyPr/>
        <a:lstStyle/>
        <a:p>
          <a:pPr rtl="0"/>
          <a:r>
            <a:rPr lang="en-US">
              <a:solidFill>
                <a:srgbClr val="000000"/>
              </a:solidFill>
              <a:latin typeface="Calibri"/>
              <a:ea typeface="Calibri"/>
              <a:cs typeface="Calibri"/>
            </a:rPr>
            <a:t>Assements and surveys</a:t>
          </a:r>
          <a:endParaRPr lang="en-US">
            <a:latin typeface="Tw Cen MT Condensed" panose="020B0606020104020203"/>
          </a:endParaRPr>
        </a:p>
      </dgm:t>
    </dgm:pt>
    <dgm:pt modelId="{CFA7D9AC-3B83-4080-8245-71F17F05D9E2}" type="parTrans" cxnId="{4AA30E39-5C2A-4F84-BFBC-B251A8E0AD61}">
      <dgm:prSet/>
      <dgm:spPr/>
    </dgm:pt>
    <dgm:pt modelId="{9D6C0FFC-7DF6-46E3-A570-B2D767C26664}" type="sibTrans" cxnId="{4AA30E39-5C2A-4F84-BFBC-B251A8E0AD61}">
      <dgm:prSet/>
      <dgm:spPr/>
    </dgm:pt>
    <dgm:pt modelId="{1DF4CD7D-DF24-4DBE-BE04-97FAEDDA0743}" type="pres">
      <dgm:prSet presAssocID="{DFB3CC25-23C5-4084-8AE9-56A40A99FAA8}" presName="linear" presStyleCnt="0">
        <dgm:presLayoutVars>
          <dgm:dir/>
          <dgm:animLvl val="lvl"/>
          <dgm:resizeHandles val="exact"/>
        </dgm:presLayoutVars>
      </dgm:prSet>
      <dgm:spPr/>
    </dgm:pt>
    <dgm:pt modelId="{841AF20E-FA77-4DA0-BD80-B3115184DACE}" type="pres">
      <dgm:prSet presAssocID="{795B8BFF-4B67-4B6F-8E6B-D1DF86A9BC34}" presName="parentLin" presStyleCnt="0"/>
      <dgm:spPr/>
    </dgm:pt>
    <dgm:pt modelId="{EF4A65AA-16A3-4E24-9FD6-B0DC39D6EEBD}" type="pres">
      <dgm:prSet presAssocID="{795B8BFF-4B67-4B6F-8E6B-D1DF86A9BC34}" presName="parentLeftMargin" presStyleLbl="node1" presStyleIdx="0" presStyleCnt="2"/>
      <dgm:spPr/>
    </dgm:pt>
    <dgm:pt modelId="{F36B7D49-69A2-4660-9E50-6C2A9CBD8397}" type="pres">
      <dgm:prSet presAssocID="{795B8BFF-4B67-4B6F-8E6B-D1DF86A9BC34}" presName="parentText" presStyleLbl="node1" presStyleIdx="0" presStyleCnt="2">
        <dgm:presLayoutVars>
          <dgm:chMax val="0"/>
          <dgm:bulletEnabled val="1"/>
        </dgm:presLayoutVars>
      </dgm:prSet>
      <dgm:spPr/>
    </dgm:pt>
    <dgm:pt modelId="{8C6C60A8-A8DB-4C61-AD26-69D1FEC58CD5}" type="pres">
      <dgm:prSet presAssocID="{795B8BFF-4B67-4B6F-8E6B-D1DF86A9BC34}" presName="negativeSpace" presStyleCnt="0"/>
      <dgm:spPr/>
    </dgm:pt>
    <dgm:pt modelId="{C524BAB5-0AF4-45BC-90F8-1AF33D2D7EA2}" type="pres">
      <dgm:prSet presAssocID="{795B8BFF-4B67-4B6F-8E6B-D1DF86A9BC34}" presName="childText" presStyleLbl="conFgAcc1" presStyleIdx="0" presStyleCnt="2">
        <dgm:presLayoutVars>
          <dgm:bulletEnabled val="1"/>
        </dgm:presLayoutVars>
      </dgm:prSet>
      <dgm:spPr/>
    </dgm:pt>
    <dgm:pt modelId="{C497D570-746C-4EF8-8CEA-54ED9EBDB9C3}" type="pres">
      <dgm:prSet presAssocID="{CF4A8EA9-9040-4DFA-B141-6CE23A4F2955}" presName="spaceBetweenRectangles" presStyleCnt="0"/>
      <dgm:spPr/>
    </dgm:pt>
    <dgm:pt modelId="{CCBB676D-CF8D-461C-9C4D-C63B0A520D80}" type="pres">
      <dgm:prSet presAssocID="{EFD3D57E-E32A-46CC-99F9-E810BED7EF63}" presName="parentLin" presStyleCnt="0"/>
      <dgm:spPr/>
    </dgm:pt>
    <dgm:pt modelId="{3183C8B6-E90B-44D6-AFFE-4B53BEDD918D}" type="pres">
      <dgm:prSet presAssocID="{EFD3D57E-E32A-46CC-99F9-E810BED7EF63}" presName="parentLeftMargin" presStyleLbl="node1" presStyleIdx="0" presStyleCnt="2"/>
      <dgm:spPr/>
    </dgm:pt>
    <dgm:pt modelId="{4C9570BF-9BD3-4B49-9967-EA9FEF3F1A6A}" type="pres">
      <dgm:prSet presAssocID="{EFD3D57E-E32A-46CC-99F9-E810BED7EF63}" presName="parentText" presStyleLbl="node1" presStyleIdx="1" presStyleCnt="2">
        <dgm:presLayoutVars>
          <dgm:chMax val="0"/>
          <dgm:bulletEnabled val="1"/>
        </dgm:presLayoutVars>
      </dgm:prSet>
      <dgm:spPr/>
    </dgm:pt>
    <dgm:pt modelId="{60F1B8A8-7BA2-42C3-8806-5EBE1B386B20}" type="pres">
      <dgm:prSet presAssocID="{EFD3D57E-E32A-46CC-99F9-E810BED7EF63}" presName="negativeSpace" presStyleCnt="0"/>
      <dgm:spPr/>
    </dgm:pt>
    <dgm:pt modelId="{DF82F805-84A1-48A5-89F7-36E2895E290B}" type="pres">
      <dgm:prSet presAssocID="{EFD3D57E-E32A-46CC-99F9-E810BED7EF63}" presName="childText" presStyleLbl="conFgAcc1" presStyleIdx="1" presStyleCnt="2">
        <dgm:presLayoutVars>
          <dgm:bulletEnabled val="1"/>
        </dgm:presLayoutVars>
      </dgm:prSet>
      <dgm:spPr/>
    </dgm:pt>
  </dgm:ptLst>
  <dgm:cxnLst>
    <dgm:cxn modelId="{FD58FE2F-A234-4D5A-AC3A-9AC63D8A0CEA}" type="presOf" srcId="{04B2321D-E178-4BD4-B52E-114DF1EC687D}" destId="{DF82F805-84A1-48A5-89F7-36E2895E290B}" srcOrd="0" destOrd="2" presId="urn:microsoft.com/office/officeart/2005/8/layout/list1"/>
    <dgm:cxn modelId="{123B5C37-E7AD-44A7-82BA-F3E8F0AB2856}" type="presOf" srcId="{878D1ED7-6AF6-4F4E-83BD-4D45CF3A1B51}" destId="{DF82F805-84A1-48A5-89F7-36E2895E290B}" srcOrd="0" destOrd="3" presId="urn:microsoft.com/office/officeart/2005/8/layout/list1"/>
    <dgm:cxn modelId="{4AA30E39-5C2A-4F84-BFBC-B251A8E0AD61}" srcId="{EFD3D57E-E32A-46CC-99F9-E810BED7EF63}" destId="{780B0125-59EF-42C0-A31D-3C8A734EB736}" srcOrd="2" destOrd="0" parTransId="{CFA7D9AC-3B83-4080-8245-71F17F05D9E2}" sibTransId="{9D6C0FFC-7DF6-46E3-A570-B2D767C26664}"/>
    <dgm:cxn modelId="{D28E8740-70B1-43D0-83AD-C491385A3BC2}" srcId="{DC14A445-4D77-434C-B796-060EAB1BA54B}" destId="{04B2321D-E178-4BD4-B52E-114DF1EC687D}" srcOrd="0" destOrd="0" parTransId="{73176846-0D07-48B5-A3D4-55F83D24FF79}" sibTransId="{16024B24-A436-43C0-9D38-CBB488C6A1C7}"/>
    <dgm:cxn modelId="{52291D6D-0942-4FC0-89A7-796ABEC4C095}" type="presOf" srcId="{EFD3D57E-E32A-46CC-99F9-E810BED7EF63}" destId="{4C9570BF-9BD3-4B49-9967-EA9FEF3F1A6A}" srcOrd="1" destOrd="0" presId="urn:microsoft.com/office/officeart/2005/8/layout/list1"/>
    <dgm:cxn modelId="{057BBE70-B9A0-4318-BD35-233E86B3CAE9}" type="presOf" srcId="{795B8BFF-4B67-4B6F-8E6B-D1DF86A9BC34}" destId="{EF4A65AA-16A3-4E24-9FD6-B0DC39D6EEBD}" srcOrd="0" destOrd="0" presId="urn:microsoft.com/office/officeart/2005/8/layout/list1"/>
    <dgm:cxn modelId="{7576C670-F2D0-4D37-9F70-0C126F5C903E}" type="presOf" srcId="{DC14A445-4D77-434C-B796-060EAB1BA54B}" destId="{DF82F805-84A1-48A5-89F7-36E2895E290B}" srcOrd="0" destOrd="1" presId="urn:microsoft.com/office/officeart/2005/8/layout/list1"/>
    <dgm:cxn modelId="{CBDCA271-DBE2-4113-8541-7F8E5C2043F1}" type="presOf" srcId="{DFB3CC25-23C5-4084-8AE9-56A40A99FAA8}" destId="{1DF4CD7D-DF24-4DBE-BE04-97FAEDDA0743}" srcOrd="0" destOrd="0" presId="urn:microsoft.com/office/officeart/2005/8/layout/list1"/>
    <dgm:cxn modelId="{20A11C5A-0B5B-4591-AE4F-B9A884B87015}" type="presOf" srcId="{0E68A382-E2E7-4B94-85C8-BE50E6CE45AE}" destId="{DF82F805-84A1-48A5-89F7-36E2895E290B}" srcOrd="0" destOrd="5" presId="urn:microsoft.com/office/officeart/2005/8/layout/list1"/>
    <dgm:cxn modelId="{0AD0C3A1-B79E-43EE-8FAD-8CA4578FC47D}" type="presOf" srcId="{780B0125-59EF-42C0-A31D-3C8A734EB736}" destId="{DF82F805-84A1-48A5-89F7-36E2895E290B}" srcOrd="0" destOrd="4" presId="urn:microsoft.com/office/officeart/2005/8/layout/list1"/>
    <dgm:cxn modelId="{DE12D2A3-7901-4D67-93DA-CB539DDBA52F}" srcId="{EFD3D57E-E32A-46CC-99F9-E810BED7EF63}" destId="{0E68A382-E2E7-4B94-85C8-BE50E6CE45AE}" srcOrd="3" destOrd="0" parTransId="{E3B3BA3F-3F14-4BE6-B86A-461552DE0B1D}" sibTransId="{9DA8DF27-F659-489C-A1D3-94483A145B29}"/>
    <dgm:cxn modelId="{67A93BB9-914F-4DDB-B99A-A7C5F4A69F37}" srcId="{DFB3CC25-23C5-4084-8AE9-56A40A99FAA8}" destId="{EFD3D57E-E32A-46CC-99F9-E810BED7EF63}" srcOrd="1" destOrd="0" parTransId="{4199EE8A-2CE5-45FE-8F62-3A5C3966E174}" sibTransId="{C93A2768-B6B3-48E9-B359-75080A893EE1}"/>
    <dgm:cxn modelId="{5B0627C2-5DAF-4F5B-AB82-886F2DEFCD16}" type="presOf" srcId="{795B8BFF-4B67-4B6F-8E6B-D1DF86A9BC34}" destId="{F36B7D49-69A2-4660-9E50-6C2A9CBD8397}" srcOrd="1" destOrd="0" presId="urn:microsoft.com/office/officeart/2005/8/layout/list1"/>
    <dgm:cxn modelId="{B5C1F6CD-50DD-48BF-B8E2-D7D7D66ABFC0}" type="presOf" srcId="{EFD3D57E-E32A-46CC-99F9-E810BED7EF63}" destId="{3183C8B6-E90B-44D6-AFFE-4B53BEDD918D}" srcOrd="0" destOrd="0" presId="urn:microsoft.com/office/officeart/2005/8/layout/list1"/>
    <dgm:cxn modelId="{D8706CD0-6457-4C95-A82D-4A1DFA1A57C2}" srcId="{EFD3D57E-E32A-46CC-99F9-E810BED7EF63}" destId="{8E306844-475E-4791-B2D0-6B26DDC6F188}" srcOrd="0" destOrd="0" parTransId="{25BB26FC-50D6-42EB-8685-3B5236DBC39E}" sibTransId="{022C9243-E96D-4713-8B62-3BE9775965DF}"/>
    <dgm:cxn modelId="{AF3CD1DC-8DC9-4E85-96B2-CA65D0CCE1E2}" srcId="{DFB3CC25-23C5-4084-8AE9-56A40A99FAA8}" destId="{795B8BFF-4B67-4B6F-8E6B-D1DF86A9BC34}" srcOrd="0" destOrd="0" parTransId="{7683262F-10A7-42FF-A320-E79EC57980FF}" sibTransId="{CF4A8EA9-9040-4DFA-B141-6CE23A4F2955}"/>
    <dgm:cxn modelId="{107265FB-04EE-4D2F-9E34-E36C1FAE2642}" srcId="{EFD3D57E-E32A-46CC-99F9-E810BED7EF63}" destId="{DC14A445-4D77-434C-B796-060EAB1BA54B}" srcOrd="1" destOrd="0" parTransId="{83E7CC97-F336-40A9-A6E6-8A90DA333C88}" sibTransId="{8E1F5D1E-F18B-49B3-81E3-A2C8428B4A84}"/>
    <dgm:cxn modelId="{35B49EFB-B9E2-4425-97C9-9BC4FD52DF2B}" srcId="{DC14A445-4D77-434C-B796-060EAB1BA54B}" destId="{878D1ED7-6AF6-4F4E-83BD-4D45CF3A1B51}" srcOrd="1" destOrd="0" parTransId="{6D4809EF-A916-430F-A135-ABDCE273FC4E}" sibTransId="{D6AFDAD8-287C-4F26-8739-414A414C1A73}"/>
    <dgm:cxn modelId="{77A91BFE-E712-40F4-9F7F-EC8768387E03}" type="presOf" srcId="{8E306844-475E-4791-B2D0-6B26DDC6F188}" destId="{DF82F805-84A1-48A5-89F7-36E2895E290B}" srcOrd="0" destOrd="0" presId="urn:microsoft.com/office/officeart/2005/8/layout/list1"/>
    <dgm:cxn modelId="{AE3E92E4-C470-417C-81D3-EE830D9F3970}" type="presParOf" srcId="{1DF4CD7D-DF24-4DBE-BE04-97FAEDDA0743}" destId="{841AF20E-FA77-4DA0-BD80-B3115184DACE}" srcOrd="0" destOrd="0" presId="urn:microsoft.com/office/officeart/2005/8/layout/list1"/>
    <dgm:cxn modelId="{7328DBC9-7402-48E6-99FC-A448C8BB5351}" type="presParOf" srcId="{841AF20E-FA77-4DA0-BD80-B3115184DACE}" destId="{EF4A65AA-16A3-4E24-9FD6-B0DC39D6EEBD}" srcOrd="0" destOrd="0" presId="urn:microsoft.com/office/officeart/2005/8/layout/list1"/>
    <dgm:cxn modelId="{EB42A973-B1B6-4B1F-98FD-E36600DECB15}" type="presParOf" srcId="{841AF20E-FA77-4DA0-BD80-B3115184DACE}" destId="{F36B7D49-69A2-4660-9E50-6C2A9CBD8397}" srcOrd="1" destOrd="0" presId="urn:microsoft.com/office/officeart/2005/8/layout/list1"/>
    <dgm:cxn modelId="{D286EA73-17D9-44E1-91D8-6F7545EA7346}" type="presParOf" srcId="{1DF4CD7D-DF24-4DBE-BE04-97FAEDDA0743}" destId="{8C6C60A8-A8DB-4C61-AD26-69D1FEC58CD5}" srcOrd="1" destOrd="0" presId="urn:microsoft.com/office/officeart/2005/8/layout/list1"/>
    <dgm:cxn modelId="{570701C0-006A-42DA-AE30-64083CA2587B}" type="presParOf" srcId="{1DF4CD7D-DF24-4DBE-BE04-97FAEDDA0743}" destId="{C524BAB5-0AF4-45BC-90F8-1AF33D2D7EA2}" srcOrd="2" destOrd="0" presId="urn:microsoft.com/office/officeart/2005/8/layout/list1"/>
    <dgm:cxn modelId="{7A705F1C-AE6F-4C1C-9B8A-2D38F4B665C2}" type="presParOf" srcId="{1DF4CD7D-DF24-4DBE-BE04-97FAEDDA0743}" destId="{C497D570-746C-4EF8-8CEA-54ED9EBDB9C3}" srcOrd="3" destOrd="0" presId="urn:microsoft.com/office/officeart/2005/8/layout/list1"/>
    <dgm:cxn modelId="{063A6BD1-8335-4E0F-8F65-CFDCC8A10B68}" type="presParOf" srcId="{1DF4CD7D-DF24-4DBE-BE04-97FAEDDA0743}" destId="{CCBB676D-CF8D-461C-9C4D-C63B0A520D80}" srcOrd="4" destOrd="0" presId="urn:microsoft.com/office/officeart/2005/8/layout/list1"/>
    <dgm:cxn modelId="{777FCDEE-B074-454A-AE30-CA80D911377D}" type="presParOf" srcId="{CCBB676D-CF8D-461C-9C4D-C63B0A520D80}" destId="{3183C8B6-E90B-44D6-AFFE-4B53BEDD918D}" srcOrd="0" destOrd="0" presId="urn:microsoft.com/office/officeart/2005/8/layout/list1"/>
    <dgm:cxn modelId="{8A8650DB-D6A5-43C3-BCBB-5AD84F5F60BA}" type="presParOf" srcId="{CCBB676D-CF8D-461C-9C4D-C63B0A520D80}" destId="{4C9570BF-9BD3-4B49-9967-EA9FEF3F1A6A}" srcOrd="1" destOrd="0" presId="urn:microsoft.com/office/officeart/2005/8/layout/list1"/>
    <dgm:cxn modelId="{5A2A6EE7-53BA-4101-886A-D0600F9181F2}" type="presParOf" srcId="{1DF4CD7D-DF24-4DBE-BE04-97FAEDDA0743}" destId="{60F1B8A8-7BA2-42C3-8806-5EBE1B386B20}" srcOrd="5" destOrd="0" presId="urn:microsoft.com/office/officeart/2005/8/layout/list1"/>
    <dgm:cxn modelId="{647443DB-44BB-429E-9038-4668CEA95362}" type="presParOf" srcId="{1DF4CD7D-DF24-4DBE-BE04-97FAEDDA0743}" destId="{DF82F805-84A1-48A5-89F7-36E2895E290B}"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349881-7BCE-4FE6-A56C-2D626539A0E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A9A3385-1C86-4801-A78D-6834712A00BA}">
      <dgm:prSet/>
      <dgm:spPr/>
      <dgm:t>
        <a:bodyPr/>
        <a:lstStyle/>
        <a:p>
          <a:pPr>
            <a:lnSpc>
              <a:spcPct val="100000"/>
            </a:lnSpc>
          </a:pPr>
          <a:r>
            <a:rPr lang="en-US"/>
            <a:t>SPLIT Landing Page</a:t>
          </a:r>
        </a:p>
      </dgm:t>
    </dgm:pt>
    <dgm:pt modelId="{023863E7-5DF9-4E4F-99D2-54F602E1387E}" type="parTrans" cxnId="{992E17B8-9392-4113-B15F-17B73FE6CC5A}">
      <dgm:prSet/>
      <dgm:spPr/>
      <dgm:t>
        <a:bodyPr/>
        <a:lstStyle/>
        <a:p>
          <a:endParaRPr lang="en-US"/>
        </a:p>
      </dgm:t>
    </dgm:pt>
    <dgm:pt modelId="{0224C426-71D0-4108-87E6-FCEB02DF5962}" type="sibTrans" cxnId="{992E17B8-9392-4113-B15F-17B73FE6CC5A}">
      <dgm:prSet/>
      <dgm:spPr/>
      <dgm:t>
        <a:bodyPr/>
        <a:lstStyle/>
        <a:p>
          <a:endParaRPr lang="en-US"/>
        </a:p>
      </dgm:t>
    </dgm:pt>
    <dgm:pt modelId="{391D2731-50C9-4DD5-932E-BC1E489E79D3}">
      <dgm:prSet/>
      <dgm:spPr/>
      <dgm:t>
        <a:bodyPr/>
        <a:lstStyle/>
        <a:p>
          <a:pPr>
            <a:lnSpc>
              <a:spcPct val="100000"/>
            </a:lnSpc>
          </a:pPr>
          <a:r>
            <a:rPr lang="en-US"/>
            <a:t>Help Desk Ticket</a:t>
          </a:r>
        </a:p>
      </dgm:t>
    </dgm:pt>
    <dgm:pt modelId="{25E3258A-A97B-4E94-A043-C3C4E19C122E}" type="parTrans" cxnId="{5D193FEC-9E30-432F-BB80-D13DC8964CB1}">
      <dgm:prSet/>
      <dgm:spPr/>
      <dgm:t>
        <a:bodyPr/>
        <a:lstStyle/>
        <a:p>
          <a:endParaRPr lang="en-US"/>
        </a:p>
      </dgm:t>
    </dgm:pt>
    <dgm:pt modelId="{75A4E665-9D08-4482-8E2C-8503965D2E30}" type="sibTrans" cxnId="{5D193FEC-9E30-432F-BB80-D13DC8964CB1}">
      <dgm:prSet/>
      <dgm:spPr/>
      <dgm:t>
        <a:bodyPr/>
        <a:lstStyle/>
        <a:p>
          <a:endParaRPr lang="en-US"/>
        </a:p>
      </dgm:t>
    </dgm:pt>
    <dgm:pt modelId="{827B1DFB-A6D7-44E4-8D26-5B6814C71516}">
      <dgm:prSet/>
      <dgm:spPr/>
      <dgm:t>
        <a:bodyPr/>
        <a:lstStyle/>
        <a:p>
          <a:pPr>
            <a:lnSpc>
              <a:spcPct val="100000"/>
            </a:lnSpc>
          </a:pPr>
          <a:r>
            <a:rPr lang="en-US"/>
            <a:t>SPLIT Support Resources</a:t>
          </a:r>
        </a:p>
      </dgm:t>
    </dgm:pt>
    <dgm:pt modelId="{3A8E1DED-0738-4F1B-BB41-D4372D6CD357}" type="parTrans" cxnId="{1827584D-55BB-48CB-85BC-C7A5B4B79739}">
      <dgm:prSet/>
      <dgm:spPr/>
      <dgm:t>
        <a:bodyPr/>
        <a:lstStyle/>
        <a:p>
          <a:endParaRPr lang="en-US"/>
        </a:p>
      </dgm:t>
    </dgm:pt>
    <dgm:pt modelId="{70E7860C-FD72-4E5C-A033-EF00E7119F18}" type="sibTrans" cxnId="{1827584D-55BB-48CB-85BC-C7A5B4B79739}">
      <dgm:prSet/>
      <dgm:spPr/>
      <dgm:t>
        <a:bodyPr/>
        <a:lstStyle/>
        <a:p>
          <a:endParaRPr lang="en-US"/>
        </a:p>
      </dgm:t>
    </dgm:pt>
    <dgm:pt modelId="{762EB20F-5BC6-49DE-A43C-45732AAE1625}">
      <dgm:prSet/>
      <dgm:spPr/>
      <dgm:t>
        <a:bodyPr/>
        <a:lstStyle/>
        <a:p>
          <a:pPr>
            <a:lnSpc>
              <a:spcPct val="100000"/>
            </a:lnSpc>
          </a:pPr>
          <a:r>
            <a:rPr lang="en-US"/>
            <a:t>Request SPLIT Access</a:t>
          </a:r>
        </a:p>
      </dgm:t>
    </dgm:pt>
    <dgm:pt modelId="{C3F938C5-797F-4A83-963A-BBCA2160277D}" type="parTrans" cxnId="{878E74B4-A9D7-4E98-A05D-737EFE1E5779}">
      <dgm:prSet/>
      <dgm:spPr/>
      <dgm:t>
        <a:bodyPr/>
        <a:lstStyle/>
        <a:p>
          <a:endParaRPr lang="en-US"/>
        </a:p>
      </dgm:t>
    </dgm:pt>
    <dgm:pt modelId="{79CF0F5E-6FEC-4AD0-BF82-7CA0CE3314CD}" type="sibTrans" cxnId="{878E74B4-A9D7-4E98-A05D-737EFE1E5779}">
      <dgm:prSet/>
      <dgm:spPr/>
      <dgm:t>
        <a:bodyPr/>
        <a:lstStyle/>
        <a:p>
          <a:endParaRPr lang="en-US"/>
        </a:p>
      </dgm:t>
    </dgm:pt>
    <dgm:pt modelId="{37C0A09D-B622-44B7-8771-AF07E96C44DC}">
      <dgm:prSet/>
      <dgm:spPr/>
      <dgm:t>
        <a:bodyPr/>
        <a:lstStyle/>
        <a:p>
          <a:pPr>
            <a:lnSpc>
              <a:spcPct val="100000"/>
            </a:lnSpc>
          </a:pPr>
          <a:r>
            <a:rPr lang="en-US"/>
            <a:t>Forgot Password</a:t>
          </a:r>
        </a:p>
      </dgm:t>
    </dgm:pt>
    <dgm:pt modelId="{596D5CB4-6440-4394-B56A-E78309783128}" type="parTrans" cxnId="{9CEC4FE8-3FDF-4BF8-ACBD-3A0CB19B0F39}">
      <dgm:prSet/>
      <dgm:spPr/>
      <dgm:t>
        <a:bodyPr/>
        <a:lstStyle/>
        <a:p>
          <a:endParaRPr lang="en-US"/>
        </a:p>
      </dgm:t>
    </dgm:pt>
    <dgm:pt modelId="{BFF5624F-CB5D-43D7-A3C4-8688941274D7}" type="sibTrans" cxnId="{9CEC4FE8-3FDF-4BF8-ACBD-3A0CB19B0F39}">
      <dgm:prSet/>
      <dgm:spPr/>
      <dgm:t>
        <a:bodyPr/>
        <a:lstStyle/>
        <a:p>
          <a:endParaRPr lang="en-US"/>
        </a:p>
      </dgm:t>
    </dgm:pt>
    <dgm:pt modelId="{5D02670F-F4C7-4537-B540-0ABDD1345BE8}">
      <dgm:prSet/>
      <dgm:spPr/>
      <dgm:t>
        <a:bodyPr/>
        <a:lstStyle/>
        <a:p>
          <a:pPr>
            <a:lnSpc>
              <a:spcPct val="100000"/>
            </a:lnSpc>
          </a:pPr>
          <a:r>
            <a:rPr lang="en-US"/>
            <a:t>Home Page</a:t>
          </a:r>
        </a:p>
      </dgm:t>
    </dgm:pt>
    <dgm:pt modelId="{F4799A14-E4E1-46BE-A1C5-E7755695C9B8}" type="parTrans" cxnId="{AB3E38AB-2B9B-4F5B-A248-EB79C9F216CF}">
      <dgm:prSet/>
      <dgm:spPr/>
      <dgm:t>
        <a:bodyPr/>
        <a:lstStyle/>
        <a:p>
          <a:endParaRPr lang="en-US"/>
        </a:p>
      </dgm:t>
    </dgm:pt>
    <dgm:pt modelId="{DB6A5335-B39C-4F98-8387-94D8460C555A}" type="sibTrans" cxnId="{AB3E38AB-2B9B-4F5B-A248-EB79C9F216CF}">
      <dgm:prSet/>
      <dgm:spPr/>
      <dgm:t>
        <a:bodyPr/>
        <a:lstStyle/>
        <a:p>
          <a:endParaRPr lang="en-US"/>
        </a:p>
      </dgm:t>
    </dgm:pt>
    <dgm:pt modelId="{459EB9B6-679D-49A7-A04B-EF84835768C5}">
      <dgm:prSet/>
      <dgm:spPr/>
      <dgm:t>
        <a:bodyPr/>
        <a:lstStyle/>
        <a:p>
          <a:pPr>
            <a:lnSpc>
              <a:spcPct val="100000"/>
            </a:lnSpc>
          </a:pPr>
          <a:r>
            <a:rPr lang="en-US"/>
            <a:t>Project Dashboard</a:t>
          </a:r>
        </a:p>
      </dgm:t>
    </dgm:pt>
    <dgm:pt modelId="{9E8FB4EC-E848-4585-A3B5-2FC6B6AAE428}" type="parTrans" cxnId="{9E4277A3-83DA-4321-BCA2-9E25FAAC4BDB}">
      <dgm:prSet/>
      <dgm:spPr/>
      <dgm:t>
        <a:bodyPr/>
        <a:lstStyle/>
        <a:p>
          <a:endParaRPr lang="en-US"/>
        </a:p>
      </dgm:t>
    </dgm:pt>
    <dgm:pt modelId="{C45C15BC-D79D-487A-A22C-4C166D67FE77}" type="sibTrans" cxnId="{9E4277A3-83DA-4321-BCA2-9E25FAAC4BDB}">
      <dgm:prSet/>
      <dgm:spPr/>
      <dgm:t>
        <a:bodyPr/>
        <a:lstStyle/>
        <a:p>
          <a:endParaRPr lang="en-US"/>
        </a:p>
      </dgm:t>
    </dgm:pt>
    <dgm:pt modelId="{A8A8299A-C301-46D7-ABCF-C07127F91BF0}" type="pres">
      <dgm:prSet presAssocID="{AC349881-7BCE-4FE6-A56C-2D626539A0EF}" presName="root" presStyleCnt="0">
        <dgm:presLayoutVars>
          <dgm:dir/>
          <dgm:resizeHandles val="exact"/>
        </dgm:presLayoutVars>
      </dgm:prSet>
      <dgm:spPr/>
    </dgm:pt>
    <dgm:pt modelId="{B714F84F-7407-450C-8C33-6BA92B583114}" type="pres">
      <dgm:prSet presAssocID="{CA9A3385-1C86-4801-A78D-6834712A00BA}" presName="compNode" presStyleCnt="0"/>
      <dgm:spPr/>
    </dgm:pt>
    <dgm:pt modelId="{0712A27B-541E-447A-8164-B54886C94A4B}" type="pres">
      <dgm:prSet presAssocID="{CA9A3385-1C86-4801-A78D-6834712A00BA}" presName="bgRect" presStyleLbl="bgShp" presStyleIdx="0" presStyleCnt="3"/>
      <dgm:spPr/>
    </dgm:pt>
    <dgm:pt modelId="{264925A7-3014-4AA8-BDBB-105E662E1CB8}" type="pres">
      <dgm:prSet presAssocID="{CA9A3385-1C86-4801-A78D-6834712A00B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
        </a:ext>
      </dgm:extLst>
    </dgm:pt>
    <dgm:pt modelId="{4A4A528D-F4E8-42B3-9A6E-011E933C8491}" type="pres">
      <dgm:prSet presAssocID="{CA9A3385-1C86-4801-A78D-6834712A00BA}" presName="spaceRect" presStyleCnt="0"/>
      <dgm:spPr/>
    </dgm:pt>
    <dgm:pt modelId="{263F7F17-6D66-4147-A321-C9FC2CD948F7}" type="pres">
      <dgm:prSet presAssocID="{CA9A3385-1C86-4801-A78D-6834712A00BA}" presName="parTx" presStyleLbl="revTx" presStyleIdx="0" presStyleCnt="4">
        <dgm:presLayoutVars>
          <dgm:chMax val="0"/>
          <dgm:chPref val="0"/>
        </dgm:presLayoutVars>
      </dgm:prSet>
      <dgm:spPr/>
    </dgm:pt>
    <dgm:pt modelId="{EBB48336-63A8-4D67-A03F-56DAB5EE2CCF}" type="pres">
      <dgm:prSet presAssocID="{CA9A3385-1C86-4801-A78D-6834712A00BA}" presName="desTx" presStyleLbl="revTx" presStyleIdx="1" presStyleCnt="4">
        <dgm:presLayoutVars/>
      </dgm:prSet>
      <dgm:spPr/>
    </dgm:pt>
    <dgm:pt modelId="{6C7ACFBE-D70C-4F6F-8BBA-EED7FEB0A570}" type="pres">
      <dgm:prSet presAssocID="{0224C426-71D0-4108-87E6-FCEB02DF5962}" presName="sibTrans" presStyleCnt="0"/>
      <dgm:spPr/>
    </dgm:pt>
    <dgm:pt modelId="{BE4EA3A0-86B8-42A7-B8B7-93CF59D23DF3}" type="pres">
      <dgm:prSet presAssocID="{5D02670F-F4C7-4537-B540-0ABDD1345BE8}" presName="compNode" presStyleCnt="0"/>
      <dgm:spPr/>
    </dgm:pt>
    <dgm:pt modelId="{88D56B79-ED2B-4FD4-A0BA-B7A35064E1BB}" type="pres">
      <dgm:prSet presAssocID="{5D02670F-F4C7-4537-B540-0ABDD1345BE8}" presName="bgRect" presStyleLbl="bgShp" presStyleIdx="1" presStyleCnt="3"/>
      <dgm:spPr/>
    </dgm:pt>
    <dgm:pt modelId="{FB38C824-56C9-4C99-8B82-08FEC040226C}" type="pres">
      <dgm:prSet presAssocID="{5D02670F-F4C7-4537-B540-0ABDD1345BE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ome"/>
        </a:ext>
      </dgm:extLst>
    </dgm:pt>
    <dgm:pt modelId="{AAB543C6-7DB9-4E2F-B000-E8D1766664F5}" type="pres">
      <dgm:prSet presAssocID="{5D02670F-F4C7-4537-B540-0ABDD1345BE8}" presName="spaceRect" presStyleCnt="0"/>
      <dgm:spPr/>
    </dgm:pt>
    <dgm:pt modelId="{4D5DDB59-DE47-4830-8AEB-EDBDEDB54F54}" type="pres">
      <dgm:prSet presAssocID="{5D02670F-F4C7-4537-B540-0ABDD1345BE8}" presName="parTx" presStyleLbl="revTx" presStyleIdx="2" presStyleCnt="4">
        <dgm:presLayoutVars>
          <dgm:chMax val="0"/>
          <dgm:chPref val="0"/>
        </dgm:presLayoutVars>
      </dgm:prSet>
      <dgm:spPr/>
    </dgm:pt>
    <dgm:pt modelId="{B17CDEFB-617B-47A4-B2CD-14BB76CD2282}" type="pres">
      <dgm:prSet presAssocID="{DB6A5335-B39C-4F98-8387-94D8460C555A}" presName="sibTrans" presStyleCnt="0"/>
      <dgm:spPr/>
    </dgm:pt>
    <dgm:pt modelId="{A81F0068-3FCA-42BA-B7E3-794A3BF6CC8F}" type="pres">
      <dgm:prSet presAssocID="{459EB9B6-679D-49A7-A04B-EF84835768C5}" presName="compNode" presStyleCnt="0"/>
      <dgm:spPr/>
    </dgm:pt>
    <dgm:pt modelId="{732BA64F-2979-40B3-8A48-1F04FE2EBAAD}" type="pres">
      <dgm:prSet presAssocID="{459EB9B6-679D-49A7-A04B-EF84835768C5}" presName="bgRect" presStyleLbl="bgShp" presStyleIdx="2" presStyleCnt="3"/>
      <dgm:spPr/>
    </dgm:pt>
    <dgm:pt modelId="{D8944AE7-9BA0-409D-9233-CDA683842C5D}" type="pres">
      <dgm:prSet presAssocID="{459EB9B6-679D-49A7-A04B-EF84835768C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r chart"/>
        </a:ext>
      </dgm:extLst>
    </dgm:pt>
    <dgm:pt modelId="{6ACF3A79-0422-44B3-8951-46391C40B9C7}" type="pres">
      <dgm:prSet presAssocID="{459EB9B6-679D-49A7-A04B-EF84835768C5}" presName="spaceRect" presStyleCnt="0"/>
      <dgm:spPr/>
    </dgm:pt>
    <dgm:pt modelId="{57A4A160-DDBD-4ED7-B804-CC5F512CC60B}" type="pres">
      <dgm:prSet presAssocID="{459EB9B6-679D-49A7-A04B-EF84835768C5}" presName="parTx" presStyleLbl="revTx" presStyleIdx="3" presStyleCnt="4">
        <dgm:presLayoutVars>
          <dgm:chMax val="0"/>
          <dgm:chPref val="0"/>
        </dgm:presLayoutVars>
      </dgm:prSet>
      <dgm:spPr/>
    </dgm:pt>
  </dgm:ptLst>
  <dgm:cxnLst>
    <dgm:cxn modelId="{FD0B5B0C-4D94-4E96-9052-2DB2CD437078}" type="presOf" srcId="{391D2731-50C9-4DD5-932E-BC1E489E79D3}" destId="{EBB48336-63A8-4D67-A03F-56DAB5EE2CCF}" srcOrd="0" destOrd="0" presId="urn:microsoft.com/office/officeart/2018/2/layout/IconVerticalSolidList"/>
    <dgm:cxn modelId="{74DBF922-3A06-48EC-91F8-130BA578BBA1}" type="presOf" srcId="{827B1DFB-A6D7-44E4-8D26-5B6814C71516}" destId="{EBB48336-63A8-4D67-A03F-56DAB5EE2CCF}" srcOrd="0" destOrd="1" presId="urn:microsoft.com/office/officeart/2018/2/layout/IconVerticalSolidList"/>
    <dgm:cxn modelId="{D0C0DE3A-2FB9-4F70-A478-8F9EEEBBDB19}" type="presOf" srcId="{CA9A3385-1C86-4801-A78D-6834712A00BA}" destId="{263F7F17-6D66-4147-A321-C9FC2CD948F7}" srcOrd="0" destOrd="0" presId="urn:microsoft.com/office/officeart/2018/2/layout/IconVerticalSolidList"/>
    <dgm:cxn modelId="{92FF0340-D3B6-4F2E-8CFA-FA9B2DEF4FE7}" type="presOf" srcId="{762EB20F-5BC6-49DE-A43C-45732AAE1625}" destId="{EBB48336-63A8-4D67-A03F-56DAB5EE2CCF}" srcOrd="0" destOrd="2" presId="urn:microsoft.com/office/officeart/2018/2/layout/IconVerticalSolidList"/>
    <dgm:cxn modelId="{06689749-54FD-4601-82CE-D0B36F9893B6}" type="presOf" srcId="{AC349881-7BCE-4FE6-A56C-2D626539A0EF}" destId="{A8A8299A-C301-46D7-ABCF-C07127F91BF0}" srcOrd="0" destOrd="0" presId="urn:microsoft.com/office/officeart/2018/2/layout/IconVerticalSolidList"/>
    <dgm:cxn modelId="{1827584D-55BB-48CB-85BC-C7A5B4B79739}" srcId="{CA9A3385-1C86-4801-A78D-6834712A00BA}" destId="{827B1DFB-A6D7-44E4-8D26-5B6814C71516}" srcOrd="1" destOrd="0" parTransId="{3A8E1DED-0738-4F1B-BB41-D4372D6CD357}" sibTransId="{70E7860C-FD72-4E5C-A033-EF00E7119F18}"/>
    <dgm:cxn modelId="{9E4277A3-83DA-4321-BCA2-9E25FAAC4BDB}" srcId="{AC349881-7BCE-4FE6-A56C-2D626539A0EF}" destId="{459EB9B6-679D-49A7-A04B-EF84835768C5}" srcOrd="2" destOrd="0" parTransId="{9E8FB4EC-E848-4585-A3B5-2FC6B6AAE428}" sibTransId="{C45C15BC-D79D-487A-A22C-4C166D67FE77}"/>
    <dgm:cxn modelId="{AB3E38AB-2B9B-4F5B-A248-EB79C9F216CF}" srcId="{AC349881-7BCE-4FE6-A56C-2D626539A0EF}" destId="{5D02670F-F4C7-4537-B540-0ABDD1345BE8}" srcOrd="1" destOrd="0" parTransId="{F4799A14-E4E1-46BE-A1C5-E7755695C9B8}" sibTransId="{DB6A5335-B39C-4F98-8387-94D8460C555A}"/>
    <dgm:cxn modelId="{979F23AE-D610-4788-A5F2-2F67A8F84DBA}" type="presOf" srcId="{37C0A09D-B622-44B7-8771-AF07E96C44DC}" destId="{EBB48336-63A8-4D67-A03F-56DAB5EE2CCF}" srcOrd="0" destOrd="3" presId="urn:microsoft.com/office/officeart/2018/2/layout/IconVerticalSolidList"/>
    <dgm:cxn modelId="{FBBAABB3-E655-4749-82F6-647D8C6FBED2}" type="presOf" srcId="{459EB9B6-679D-49A7-A04B-EF84835768C5}" destId="{57A4A160-DDBD-4ED7-B804-CC5F512CC60B}" srcOrd="0" destOrd="0" presId="urn:microsoft.com/office/officeart/2018/2/layout/IconVerticalSolidList"/>
    <dgm:cxn modelId="{878E74B4-A9D7-4E98-A05D-737EFE1E5779}" srcId="{CA9A3385-1C86-4801-A78D-6834712A00BA}" destId="{762EB20F-5BC6-49DE-A43C-45732AAE1625}" srcOrd="2" destOrd="0" parTransId="{C3F938C5-797F-4A83-963A-BBCA2160277D}" sibTransId="{79CF0F5E-6FEC-4AD0-BF82-7CA0CE3314CD}"/>
    <dgm:cxn modelId="{992E17B8-9392-4113-B15F-17B73FE6CC5A}" srcId="{AC349881-7BCE-4FE6-A56C-2D626539A0EF}" destId="{CA9A3385-1C86-4801-A78D-6834712A00BA}" srcOrd="0" destOrd="0" parTransId="{023863E7-5DF9-4E4F-99D2-54F602E1387E}" sibTransId="{0224C426-71D0-4108-87E6-FCEB02DF5962}"/>
    <dgm:cxn modelId="{456539C4-DB35-4552-8979-739E2E81AC48}" type="presOf" srcId="{5D02670F-F4C7-4537-B540-0ABDD1345BE8}" destId="{4D5DDB59-DE47-4830-8AEB-EDBDEDB54F54}" srcOrd="0" destOrd="0" presId="urn:microsoft.com/office/officeart/2018/2/layout/IconVerticalSolidList"/>
    <dgm:cxn modelId="{9CEC4FE8-3FDF-4BF8-ACBD-3A0CB19B0F39}" srcId="{CA9A3385-1C86-4801-A78D-6834712A00BA}" destId="{37C0A09D-B622-44B7-8771-AF07E96C44DC}" srcOrd="3" destOrd="0" parTransId="{596D5CB4-6440-4394-B56A-E78309783128}" sibTransId="{BFF5624F-CB5D-43D7-A3C4-8688941274D7}"/>
    <dgm:cxn modelId="{5D193FEC-9E30-432F-BB80-D13DC8964CB1}" srcId="{CA9A3385-1C86-4801-A78D-6834712A00BA}" destId="{391D2731-50C9-4DD5-932E-BC1E489E79D3}" srcOrd="0" destOrd="0" parTransId="{25E3258A-A97B-4E94-A043-C3C4E19C122E}" sibTransId="{75A4E665-9D08-4482-8E2C-8503965D2E30}"/>
    <dgm:cxn modelId="{6B8E8E4C-2FA3-4875-B7C3-161FDB6C256A}" type="presParOf" srcId="{A8A8299A-C301-46D7-ABCF-C07127F91BF0}" destId="{B714F84F-7407-450C-8C33-6BA92B583114}" srcOrd="0" destOrd="0" presId="urn:microsoft.com/office/officeart/2018/2/layout/IconVerticalSolidList"/>
    <dgm:cxn modelId="{F7398C8D-A108-4770-89FE-4787F2BB49DF}" type="presParOf" srcId="{B714F84F-7407-450C-8C33-6BA92B583114}" destId="{0712A27B-541E-447A-8164-B54886C94A4B}" srcOrd="0" destOrd="0" presId="urn:microsoft.com/office/officeart/2018/2/layout/IconVerticalSolidList"/>
    <dgm:cxn modelId="{48F54D9C-08BC-4537-BF48-1A0D93DF406B}" type="presParOf" srcId="{B714F84F-7407-450C-8C33-6BA92B583114}" destId="{264925A7-3014-4AA8-BDBB-105E662E1CB8}" srcOrd="1" destOrd="0" presId="urn:microsoft.com/office/officeart/2018/2/layout/IconVerticalSolidList"/>
    <dgm:cxn modelId="{C3282031-524A-43A3-9981-3BE08F0AB7BA}" type="presParOf" srcId="{B714F84F-7407-450C-8C33-6BA92B583114}" destId="{4A4A528D-F4E8-42B3-9A6E-011E933C8491}" srcOrd="2" destOrd="0" presId="urn:microsoft.com/office/officeart/2018/2/layout/IconVerticalSolidList"/>
    <dgm:cxn modelId="{AB0A7BE3-B897-42D8-A3BB-4A34AA835B06}" type="presParOf" srcId="{B714F84F-7407-450C-8C33-6BA92B583114}" destId="{263F7F17-6D66-4147-A321-C9FC2CD948F7}" srcOrd="3" destOrd="0" presId="urn:microsoft.com/office/officeart/2018/2/layout/IconVerticalSolidList"/>
    <dgm:cxn modelId="{48C99A5A-0261-4973-849D-4D96FC3231D7}" type="presParOf" srcId="{B714F84F-7407-450C-8C33-6BA92B583114}" destId="{EBB48336-63A8-4D67-A03F-56DAB5EE2CCF}" srcOrd="4" destOrd="0" presId="urn:microsoft.com/office/officeart/2018/2/layout/IconVerticalSolidList"/>
    <dgm:cxn modelId="{C21E48F1-2A66-43AA-9581-ACEC285BB2B6}" type="presParOf" srcId="{A8A8299A-C301-46D7-ABCF-C07127F91BF0}" destId="{6C7ACFBE-D70C-4F6F-8BBA-EED7FEB0A570}" srcOrd="1" destOrd="0" presId="urn:microsoft.com/office/officeart/2018/2/layout/IconVerticalSolidList"/>
    <dgm:cxn modelId="{E924534A-7997-48D4-A618-B620CA247012}" type="presParOf" srcId="{A8A8299A-C301-46D7-ABCF-C07127F91BF0}" destId="{BE4EA3A0-86B8-42A7-B8B7-93CF59D23DF3}" srcOrd="2" destOrd="0" presId="urn:microsoft.com/office/officeart/2018/2/layout/IconVerticalSolidList"/>
    <dgm:cxn modelId="{ACFCDA3B-F2AA-47BC-A8B3-9704BAF398D5}" type="presParOf" srcId="{BE4EA3A0-86B8-42A7-B8B7-93CF59D23DF3}" destId="{88D56B79-ED2B-4FD4-A0BA-B7A35064E1BB}" srcOrd="0" destOrd="0" presId="urn:microsoft.com/office/officeart/2018/2/layout/IconVerticalSolidList"/>
    <dgm:cxn modelId="{8ADA2E9C-CE40-4C89-8314-0429ED9B91B2}" type="presParOf" srcId="{BE4EA3A0-86B8-42A7-B8B7-93CF59D23DF3}" destId="{FB38C824-56C9-4C99-8B82-08FEC040226C}" srcOrd="1" destOrd="0" presId="urn:microsoft.com/office/officeart/2018/2/layout/IconVerticalSolidList"/>
    <dgm:cxn modelId="{E33D2438-F40F-4775-B41D-02E935B8AA82}" type="presParOf" srcId="{BE4EA3A0-86B8-42A7-B8B7-93CF59D23DF3}" destId="{AAB543C6-7DB9-4E2F-B000-E8D1766664F5}" srcOrd="2" destOrd="0" presId="urn:microsoft.com/office/officeart/2018/2/layout/IconVerticalSolidList"/>
    <dgm:cxn modelId="{6174F316-05FA-4F4F-A357-BB6A865D9745}" type="presParOf" srcId="{BE4EA3A0-86B8-42A7-B8B7-93CF59D23DF3}" destId="{4D5DDB59-DE47-4830-8AEB-EDBDEDB54F54}" srcOrd="3" destOrd="0" presId="urn:microsoft.com/office/officeart/2018/2/layout/IconVerticalSolidList"/>
    <dgm:cxn modelId="{9E0C4E93-ADC0-48D3-B51F-38A80726B099}" type="presParOf" srcId="{A8A8299A-C301-46D7-ABCF-C07127F91BF0}" destId="{B17CDEFB-617B-47A4-B2CD-14BB76CD2282}" srcOrd="3" destOrd="0" presId="urn:microsoft.com/office/officeart/2018/2/layout/IconVerticalSolidList"/>
    <dgm:cxn modelId="{F5806F34-00DA-4C9D-9127-68E9B2E4D8AD}" type="presParOf" srcId="{A8A8299A-C301-46D7-ABCF-C07127F91BF0}" destId="{A81F0068-3FCA-42BA-B7E3-794A3BF6CC8F}" srcOrd="4" destOrd="0" presId="urn:microsoft.com/office/officeart/2018/2/layout/IconVerticalSolidList"/>
    <dgm:cxn modelId="{1CEE387A-1F92-49FF-81DE-B2453204A66E}" type="presParOf" srcId="{A81F0068-3FCA-42BA-B7E3-794A3BF6CC8F}" destId="{732BA64F-2979-40B3-8A48-1F04FE2EBAAD}" srcOrd="0" destOrd="0" presId="urn:microsoft.com/office/officeart/2018/2/layout/IconVerticalSolidList"/>
    <dgm:cxn modelId="{81F9CDDB-4568-4E13-8DDD-60B81D153020}" type="presParOf" srcId="{A81F0068-3FCA-42BA-B7E3-794A3BF6CC8F}" destId="{D8944AE7-9BA0-409D-9233-CDA683842C5D}" srcOrd="1" destOrd="0" presId="urn:microsoft.com/office/officeart/2018/2/layout/IconVerticalSolidList"/>
    <dgm:cxn modelId="{AD08310F-9E43-419B-99BC-38EE396BB006}" type="presParOf" srcId="{A81F0068-3FCA-42BA-B7E3-794A3BF6CC8F}" destId="{6ACF3A79-0422-44B3-8951-46391C40B9C7}" srcOrd="2" destOrd="0" presId="urn:microsoft.com/office/officeart/2018/2/layout/IconVerticalSolidList"/>
    <dgm:cxn modelId="{1A6AB30F-866A-4CF4-8D9F-AEC7146EBDAF}" type="presParOf" srcId="{A81F0068-3FCA-42BA-B7E3-794A3BF6CC8F}" destId="{57A4A160-DDBD-4ED7-B804-CC5F512CC60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4BAB5-0AF4-45BC-90F8-1AF33D2D7EA2}">
      <dsp:nvSpPr>
        <dsp:cNvPr id="0" name=""/>
        <dsp:cNvSpPr/>
      </dsp:nvSpPr>
      <dsp:spPr>
        <a:xfrm>
          <a:off x="0" y="623500"/>
          <a:ext cx="5641974" cy="5796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6B7D49-69A2-4660-9E50-6C2A9CBD8397}">
      <dsp:nvSpPr>
        <dsp:cNvPr id="0" name=""/>
        <dsp:cNvSpPr/>
      </dsp:nvSpPr>
      <dsp:spPr>
        <a:xfrm>
          <a:off x="282098" y="284020"/>
          <a:ext cx="3949382" cy="6789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277" tIns="0" rIns="149277" bIns="0" numCol="1" spcCol="1270" anchor="ctr" anchorCtr="0">
          <a:noAutofit/>
        </a:bodyPr>
        <a:lstStyle/>
        <a:p>
          <a:pPr marL="0" lvl="0" indent="0" algn="l" defTabSz="1022350">
            <a:lnSpc>
              <a:spcPct val="90000"/>
            </a:lnSpc>
            <a:spcBef>
              <a:spcPct val="0"/>
            </a:spcBef>
            <a:spcAft>
              <a:spcPct val="35000"/>
            </a:spcAft>
            <a:buNone/>
          </a:pPr>
          <a:r>
            <a:rPr lang="en-US" sz="2300" u="sng" kern="1200"/>
            <a:t>Objective</a:t>
          </a:r>
          <a:r>
            <a:rPr lang="en-US" sz="2300" kern="1200"/>
            <a:t>: To provide an overview of SPLIT functionality.</a:t>
          </a:r>
        </a:p>
      </dsp:txBody>
      <dsp:txXfrm>
        <a:off x="315242" y="317164"/>
        <a:ext cx="3883094" cy="612672"/>
      </dsp:txXfrm>
    </dsp:sp>
    <dsp:sp modelId="{DF82F805-84A1-48A5-89F7-36E2895E290B}">
      <dsp:nvSpPr>
        <dsp:cNvPr id="0" name=""/>
        <dsp:cNvSpPr/>
      </dsp:nvSpPr>
      <dsp:spPr>
        <a:xfrm>
          <a:off x="0" y="1666780"/>
          <a:ext cx="5641974" cy="2970449"/>
        </a:xfrm>
        <a:prstGeom prst="rect">
          <a:avLst/>
        </a:prstGeom>
        <a:solidFill>
          <a:schemeClr val="lt1">
            <a:alpha val="90000"/>
            <a:hueOff val="0"/>
            <a:satOff val="0"/>
            <a:lumOff val="0"/>
            <a:alphaOff val="0"/>
          </a:schemeClr>
        </a:solidFill>
        <a:ln w="15875" cap="flat" cmpd="sng" algn="ctr">
          <a:solidFill>
            <a:schemeClr val="accent2">
              <a:hueOff val="-7341125"/>
              <a:satOff val="32393"/>
              <a:lumOff val="-549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7880" tIns="479044" rIns="437880"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a:t>SPLIT Overview – Major sections and organization of SPLIT</a:t>
          </a:r>
        </a:p>
        <a:p>
          <a:pPr marL="228600" lvl="1" indent="-228600" algn="l" defTabSz="1022350">
            <a:lnSpc>
              <a:spcPct val="90000"/>
            </a:lnSpc>
            <a:spcBef>
              <a:spcPct val="0"/>
            </a:spcBef>
            <a:spcAft>
              <a:spcPct val="15000"/>
            </a:spcAft>
            <a:buChar char="•"/>
          </a:pPr>
          <a:r>
            <a:rPr lang="en-US" sz="2300" kern="1200"/>
            <a:t>How to find information in SPLIT</a:t>
          </a:r>
        </a:p>
        <a:p>
          <a:pPr marL="457200" lvl="2" indent="-228600" algn="l" defTabSz="1022350">
            <a:lnSpc>
              <a:spcPct val="90000"/>
            </a:lnSpc>
            <a:spcBef>
              <a:spcPct val="0"/>
            </a:spcBef>
            <a:spcAft>
              <a:spcPct val="15000"/>
            </a:spcAft>
            <a:buChar char="•"/>
          </a:pPr>
          <a:r>
            <a:rPr lang="en-US" sz="2300" kern="1200"/>
            <a:t>Practices</a:t>
          </a:r>
        </a:p>
        <a:p>
          <a:pPr marL="457200" lvl="2" indent="-228600" algn="l" defTabSz="1022350">
            <a:lnSpc>
              <a:spcPct val="90000"/>
            </a:lnSpc>
            <a:spcBef>
              <a:spcPct val="0"/>
            </a:spcBef>
            <a:spcAft>
              <a:spcPct val="15000"/>
            </a:spcAft>
            <a:buChar char="•"/>
          </a:pPr>
          <a:r>
            <a:rPr lang="en-US" sz="2300" kern="1200"/>
            <a:t>PTOs</a:t>
          </a:r>
        </a:p>
        <a:p>
          <a:pPr marL="228600" lvl="1" indent="-228600" algn="l" defTabSz="1022350" rtl="0">
            <a:lnSpc>
              <a:spcPct val="90000"/>
            </a:lnSpc>
            <a:spcBef>
              <a:spcPct val="0"/>
            </a:spcBef>
            <a:spcAft>
              <a:spcPct val="15000"/>
            </a:spcAft>
            <a:buChar char="•"/>
          </a:pPr>
          <a:r>
            <a:rPr lang="en-US" sz="2300" kern="1200">
              <a:solidFill>
                <a:srgbClr val="000000"/>
              </a:solidFill>
              <a:latin typeface="Calibri"/>
              <a:ea typeface="Calibri"/>
              <a:cs typeface="Calibri"/>
            </a:rPr>
            <a:t>Assements and surveys</a:t>
          </a:r>
          <a:endParaRPr lang="en-US" sz="2300" kern="1200">
            <a:latin typeface="Tw Cen MT Condensed" panose="020B0606020104020203"/>
          </a:endParaRPr>
        </a:p>
        <a:p>
          <a:pPr marL="228600" lvl="1" indent="-228600" algn="l" defTabSz="1022350">
            <a:lnSpc>
              <a:spcPct val="90000"/>
            </a:lnSpc>
            <a:spcBef>
              <a:spcPct val="0"/>
            </a:spcBef>
            <a:spcAft>
              <a:spcPct val="15000"/>
            </a:spcAft>
            <a:buChar char="•"/>
          </a:pPr>
          <a:r>
            <a:rPr lang="en-US" sz="2300" kern="1200"/>
            <a:t>Q &amp; A</a:t>
          </a:r>
        </a:p>
      </dsp:txBody>
      <dsp:txXfrm>
        <a:off x="0" y="1666780"/>
        <a:ext cx="5641974" cy="2970449"/>
      </dsp:txXfrm>
    </dsp:sp>
    <dsp:sp modelId="{4C9570BF-9BD3-4B49-9967-EA9FEF3F1A6A}">
      <dsp:nvSpPr>
        <dsp:cNvPr id="0" name=""/>
        <dsp:cNvSpPr/>
      </dsp:nvSpPr>
      <dsp:spPr>
        <a:xfrm>
          <a:off x="282098" y="1327300"/>
          <a:ext cx="3949382" cy="678960"/>
        </a:xfrm>
        <a:prstGeom prst="roundRect">
          <a:avLst/>
        </a:prstGeom>
        <a:solidFill>
          <a:schemeClr val="accent2">
            <a:hueOff val="-7341125"/>
            <a:satOff val="32393"/>
            <a:lumOff val="-549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277" tIns="0" rIns="149277" bIns="0" numCol="1" spcCol="1270" anchor="ctr" anchorCtr="0">
          <a:noAutofit/>
        </a:bodyPr>
        <a:lstStyle/>
        <a:p>
          <a:pPr marL="0" lvl="0" indent="0" algn="l" defTabSz="1022350">
            <a:lnSpc>
              <a:spcPct val="90000"/>
            </a:lnSpc>
            <a:spcBef>
              <a:spcPct val="0"/>
            </a:spcBef>
            <a:spcAft>
              <a:spcPct val="35000"/>
            </a:spcAft>
            <a:buNone/>
          </a:pPr>
          <a:r>
            <a:rPr lang="en-US" sz="2300" u="sng" kern="1200"/>
            <a:t>Agenda:</a:t>
          </a:r>
          <a:endParaRPr lang="en-US" sz="2300" kern="1200"/>
        </a:p>
      </dsp:txBody>
      <dsp:txXfrm>
        <a:off x="315242" y="1360444"/>
        <a:ext cx="3883094"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12A27B-541E-447A-8164-B54886C94A4B}">
      <dsp:nvSpPr>
        <dsp:cNvPr id="0" name=""/>
        <dsp:cNvSpPr/>
      </dsp:nvSpPr>
      <dsp:spPr>
        <a:xfrm>
          <a:off x="0" y="600"/>
          <a:ext cx="5641974" cy="14057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4925A7-3014-4AA8-BDBB-105E662E1CB8}">
      <dsp:nvSpPr>
        <dsp:cNvPr id="0" name=""/>
        <dsp:cNvSpPr/>
      </dsp:nvSpPr>
      <dsp:spPr>
        <a:xfrm>
          <a:off x="425232" y="316889"/>
          <a:ext cx="773150" cy="7731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63F7F17-6D66-4147-A321-C9FC2CD948F7}">
      <dsp:nvSpPr>
        <dsp:cNvPr id="0" name=""/>
        <dsp:cNvSpPr/>
      </dsp:nvSpPr>
      <dsp:spPr>
        <a:xfrm>
          <a:off x="1623616" y="600"/>
          <a:ext cx="2538888" cy="1405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73" tIns="148773" rIns="148773" bIns="148773" numCol="1" spcCol="1270" anchor="ctr" anchorCtr="0">
          <a:noAutofit/>
        </a:bodyPr>
        <a:lstStyle/>
        <a:p>
          <a:pPr marL="0" lvl="0" indent="0" algn="l" defTabSz="1111250">
            <a:lnSpc>
              <a:spcPct val="100000"/>
            </a:lnSpc>
            <a:spcBef>
              <a:spcPct val="0"/>
            </a:spcBef>
            <a:spcAft>
              <a:spcPct val="35000"/>
            </a:spcAft>
            <a:buNone/>
          </a:pPr>
          <a:r>
            <a:rPr lang="en-US" sz="2500" kern="1200"/>
            <a:t>SPLIT Landing Page</a:t>
          </a:r>
        </a:p>
      </dsp:txBody>
      <dsp:txXfrm>
        <a:off x="1623616" y="600"/>
        <a:ext cx="2538888" cy="1405728"/>
      </dsp:txXfrm>
    </dsp:sp>
    <dsp:sp modelId="{EBB48336-63A8-4D67-A03F-56DAB5EE2CCF}">
      <dsp:nvSpPr>
        <dsp:cNvPr id="0" name=""/>
        <dsp:cNvSpPr/>
      </dsp:nvSpPr>
      <dsp:spPr>
        <a:xfrm>
          <a:off x="4162504" y="600"/>
          <a:ext cx="1479470" cy="1405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73" tIns="148773" rIns="148773" bIns="148773" numCol="1" spcCol="1270" anchor="ctr" anchorCtr="0">
          <a:noAutofit/>
        </a:bodyPr>
        <a:lstStyle/>
        <a:p>
          <a:pPr marL="0" lvl="0" indent="0" algn="l" defTabSz="488950">
            <a:lnSpc>
              <a:spcPct val="100000"/>
            </a:lnSpc>
            <a:spcBef>
              <a:spcPct val="0"/>
            </a:spcBef>
            <a:spcAft>
              <a:spcPct val="35000"/>
            </a:spcAft>
            <a:buNone/>
          </a:pPr>
          <a:r>
            <a:rPr lang="en-US" sz="1100" kern="1200"/>
            <a:t>Help Desk Ticket</a:t>
          </a:r>
        </a:p>
        <a:p>
          <a:pPr marL="0" lvl="0" indent="0" algn="l" defTabSz="488950">
            <a:lnSpc>
              <a:spcPct val="100000"/>
            </a:lnSpc>
            <a:spcBef>
              <a:spcPct val="0"/>
            </a:spcBef>
            <a:spcAft>
              <a:spcPct val="35000"/>
            </a:spcAft>
            <a:buNone/>
          </a:pPr>
          <a:r>
            <a:rPr lang="en-US" sz="1100" kern="1200"/>
            <a:t>SPLIT Support Resources</a:t>
          </a:r>
        </a:p>
        <a:p>
          <a:pPr marL="0" lvl="0" indent="0" algn="l" defTabSz="488950">
            <a:lnSpc>
              <a:spcPct val="100000"/>
            </a:lnSpc>
            <a:spcBef>
              <a:spcPct val="0"/>
            </a:spcBef>
            <a:spcAft>
              <a:spcPct val="35000"/>
            </a:spcAft>
            <a:buNone/>
          </a:pPr>
          <a:r>
            <a:rPr lang="en-US" sz="1100" kern="1200"/>
            <a:t>Request SPLIT Access</a:t>
          </a:r>
        </a:p>
        <a:p>
          <a:pPr marL="0" lvl="0" indent="0" algn="l" defTabSz="488950">
            <a:lnSpc>
              <a:spcPct val="100000"/>
            </a:lnSpc>
            <a:spcBef>
              <a:spcPct val="0"/>
            </a:spcBef>
            <a:spcAft>
              <a:spcPct val="35000"/>
            </a:spcAft>
            <a:buNone/>
          </a:pPr>
          <a:r>
            <a:rPr lang="en-US" sz="1100" kern="1200"/>
            <a:t>Forgot Password</a:t>
          </a:r>
        </a:p>
      </dsp:txBody>
      <dsp:txXfrm>
        <a:off x="4162504" y="600"/>
        <a:ext cx="1479470" cy="1405728"/>
      </dsp:txXfrm>
    </dsp:sp>
    <dsp:sp modelId="{88D56B79-ED2B-4FD4-A0BA-B7A35064E1BB}">
      <dsp:nvSpPr>
        <dsp:cNvPr id="0" name=""/>
        <dsp:cNvSpPr/>
      </dsp:nvSpPr>
      <dsp:spPr>
        <a:xfrm>
          <a:off x="0" y="1757760"/>
          <a:ext cx="5641974" cy="14057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38C824-56C9-4C99-8B82-08FEC040226C}">
      <dsp:nvSpPr>
        <dsp:cNvPr id="0" name=""/>
        <dsp:cNvSpPr/>
      </dsp:nvSpPr>
      <dsp:spPr>
        <a:xfrm>
          <a:off x="425232" y="2074049"/>
          <a:ext cx="773150" cy="7731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D5DDB59-DE47-4830-8AEB-EDBDEDB54F54}">
      <dsp:nvSpPr>
        <dsp:cNvPr id="0" name=""/>
        <dsp:cNvSpPr/>
      </dsp:nvSpPr>
      <dsp:spPr>
        <a:xfrm>
          <a:off x="1623616" y="1757760"/>
          <a:ext cx="4018358" cy="1405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73" tIns="148773" rIns="148773" bIns="148773" numCol="1" spcCol="1270" anchor="ctr" anchorCtr="0">
          <a:noAutofit/>
        </a:bodyPr>
        <a:lstStyle/>
        <a:p>
          <a:pPr marL="0" lvl="0" indent="0" algn="l" defTabSz="1111250">
            <a:lnSpc>
              <a:spcPct val="100000"/>
            </a:lnSpc>
            <a:spcBef>
              <a:spcPct val="0"/>
            </a:spcBef>
            <a:spcAft>
              <a:spcPct val="35000"/>
            </a:spcAft>
            <a:buNone/>
          </a:pPr>
          <a:r>
            <a:rPr lang="en-US" sz="2500" kern="1200"/>
            <a:t>Home Page</a:t>
          </a:r>
        </a:p>
      </dsp:txBody>
      <dsp:txXfrm>
        <a:off x="1623616" y="1757760"/>
        <a:ext cx="4018358" cy="1405728"/>
      </dsp:txXfrm>
    </dsp:sp>
    <dsp:sp modelId="{732BA64F-2979-40B3-8A48-1F04FE2EBAAD}">
      <dsp:nvSpPr>
        <dsp:cNvPr id="0" name=""/>
        <dsp:cNvSpPr/>
      </dsp:nvSpPr>
      <dsp:spPr>
        <a:xfrm>
          <a:off x="0" y="3514921"/>
          <a:ext cx="5641974" cy="14057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944AE7-9BA0-409D-9233-CDA683842C5D}">
      <dsp:nvSpPr>
        <dsp:cNvPr id="0" name=""/>
        <dsp:cNvSpPr/>
      </dsp:nvSpPr>
      <dsp:spPr>
        <a:xfrm>
          <a:off x="425232" y="3831209"/>
          <a:ext cx="773150" cy="7731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7A4A160-DDBD-4ED7-B804-CC5F512CC60B}">
      <dsp:nvSpPr>
        <dsp:cNvPr id="0" name=""/>
        <dsp:cNvSpPr/>
      </dsp:nvSpPr>
      <dsp:spPr>
        <a:xfrm>
          <a:off x="1623616" y="3514921"/>
          <a:ext cx="4018358" cy="1405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73" tIns="148773" rIns="148773" bIns="148773" numCol="1" spcCol="1270" anchor="ctr" anchorCtr="0">
          <a:noAutofit/>
        </a:bodyPr>
        <a:lstStyle/>
        <a:p>
          <a:pPr marL="0" lvl="0" indent="0" algn="l" defTabSz="1111250">
            <a:lnSpc>
              <a:spcPct val="100000"/>
            </a:lnSpc>
            <a:spcBef>
              <a:spcPct val="0"/>
            </a:spcBef>
            <a:spcAft>
              <a:spcPct val="35000"/>
            </a:spcAft>
            <a:buNone/>
          </a:pPr>
          <a:r>
            <a:rPr lang="en-US" sz="2500" kern="1200"/>
            <a:t>Project Dashboard</a:t>
          </a:r>
        </a:p>
      </dsp:txBody>
      <dsp:txXfrm>
        <a:off x="1623616" y="3514921"/>
        <a:ext cx="4018358" cy="140572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735" cy="466088"/>
          </a:xfrm>
          <a:prstGeom prst="rect">
            <a:avLst/>
          </a:prstGeom>
        </p:spPr>
        <p:txBody>
          <a:bodyPr vert="horz" lIns="91281" tIns="45641" rIns="91281" bIns="45641" rtlCol="0"/>
          <a:lstStyle>
            <a:lvl1pPr algn="l">
              <a:defRPr sz="1200"/>
            </a:lvl1pPr>
          </a:lstStyle>
          <a:p>
            <a:endParaRPr lang="en-US"/>
          </a:p>
        </p:txBody>
      </p:sp>
      <p:sp>
        <p:nvSpPr>
          <p:cNvPr id="3" name="Date Placeholder 2"/>
          <p:cNvSpPr>
            <a:spLocks noGrp="1"/>
          </p:cNvSpPr>
          <p:nvPr>
            <p:ph type="dt" sz="quarter" idx="1"/>
          </p:nvPr>
        </p:nvSpPr>
        <p:spPr>
          <a:xfrm>
            <a:off x="3971081" y="1"/>
            <a:ext cx="3037735" cy="466088"/>
          </a:xfrm>
          <a:prstGeom prst="rect">
            <a:avLst/>
          </a:prstGeom>
        </p:spPr>
        <p:txBody>
          <a:bodyPr vert="horz" lIns="91281" tIns="45641" rIns="91281" bIns="45641" rtlCol="0"/>
          <a:lstStyle>
            <a:lvl1pPr algn="r">
              <a:defRPr sz="1200"/>
            </a:lvl1pPr>
          </a:lstStyle>
          <a:p>
            <a:fld id="{A7B879E4-4214-47B6-A8F6-60DD9477117C}" type="datetimeFigureOut">
              <a:rPr lang="en-US" smtClean="0"/>
              <a:t>11/9/2023</a:t>
            </a:fld>
            <a:endParaRPr lang="en-US"/>
          </a:p>
        </p:txBody>
      </p:sp>
      <p:sp>
        <p:nvSpPr>
          <p:cNvPr id="4" name="Footer Placeholder 3"/>
          <p:cNvSpPr>
            <a:spLocks noGrp="1"/>
          </p:cNvSpPr>
          <p:nvPr>
            <p:ph type="ftr" sz="quarter" idx="2"/>
          </p:nvPr>
        </p:nvSpPr>
        <p:spPr>
          <a:xfrm>
            <a:off x="0" y="8830313"/>
            <a:ext cx="3037735" cy="466088"/>
          </a:xfrm>
          <a:prstGeom prst="rect">
            <a:avLst/>
          </a:prstGeom>
        </p:spPr>
        <p:txBody>
          <a:bodyPr vert="horz" lIns="91281" tIns="45641" rIns="91281" bIns="45641" rtlCol="0" anchor="b"/>
          <a:lstStyle>
            <a:lvl1pPr algn="l">
              <a:defRPr sz="1200"/>
            </a:lvl1pPr>
          </a:lstStyle>
          <a:p>
            <a:endParaRPr lang="en-US"/>
          </a:p>
        </p:txBody>
      </p:sp>
      <p:sp>
        <p:nvSpPr>
          <p:cNvPr id="5" name="Slide Number Placeholder 4"/>
          <p:cNvSpPr>
            <a:spLocks noGrp="1"/>
          </p:cNvSpPr>
          <p:nvPr>
            <p:ph type="sldNum" sz="quarter" idx="3"/>
          </p:nvPr>
        </p:nvSpPr>
        <p:spPr>
          <a:xfrm>
            <a:off x="3971081" y="8830313"/>
            <a:ext cx="3037735" cy="466088"/>
          </a:xfrm>
          <a:prstGeom prst="rect">
            <a:avLst/>
          </a:prstGeom>
        </p:spPr>
        <p:txBody>
          <a:bodyPr vert="horz" lIns="91281" tIns="45641" rIns="91281" bIns="45641" rtlCol="0" anchor="b"/>
          <a:lstStyle>
            <a:lvl1pPr algn="r">
              <a:defRPr sz="1200"/>
            </a:lvl1pPr>
          </a:lstStyle>
          <a:p>
            <a:fld id="{42FC59F3-EA7A-42A1-AE28-A49D9CFDF51C}" type="slidenum">
              <a:rPr lang="en-US" smtClean="0"/>
              <a:t>‹#›</a:t>
            </a:fld>
            <a:endParaRPr lang="en-US"/>
          </a:p>
        </p:txBody>
      </p:sp>
    </p:spTree>
    <p:extLst>
      <p:ext uri="{BB962C8B-B14F-4D97-AF65-F5344CB8AC3E}">
        <p14:creationId xmlns:p14="http://schemas.microsoft.com/office/powerpoint/2010/main" val="183281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63" tIns="46581" rIns="93163" bIns="46581"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63" tIns="46581" rIns="93163" bIns="46581" rtlCol="0"/>
          <a:lstStyle>
            <a:lvl1pPr algn="r">
              <a:defRPr sz="1200"/>
            </a:lvl1pPr>
          </a:lstStyle>
          <a:p>
            <a:fld id="{1ACF980E-2725-4D4E-8BEE-EF7029AFA262}" type="datetimeFigureOut">
              <a:rPr lang="en-US" smtClean="0"/>
              <a:t>11/9/2023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3" tIns="46581" rIns="93163" bIns="46581"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63" tIns="46581" rIns="93163"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4"/>
          </a:xfrm>
          <a:prstGeom prst="rect">
            <a:avLst/>
          </a:prstGeom>
        </p:spPr>
        <p:txBody>
          <a:bodyPr vert="horz" lIns="93163" tIns="46581" rIns="93163" bIns="46581"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9"/>
            <a:ext cx="3037840" cy="466434"/>
          </a:xfrm>
          <a:prstGeom prst="rect">
            <a:avLst/>
          </a:prstGeom>
        </p:spPr>
        <p:txBody>
          <a:bodyPr vert="horz" lIns="93163" tIns="46581" rIns="93163" bIns="46581" rtlCol="0" anchor="b"/>
          <a:lstStyle>
            <a:lvl1pPr algn="r">
              <a:defRPr sz="1200"/>
            </a:lvl1pPr>
          </a:lstStyle>
          <a:p>
            <a:fld id="{725A2508-F0E6-4719-B81F-678B828057F3}" type="slidenum">
              <a:rPr lang="en-US" smtClean="0"/>
              <a:t>‹#›</a:t>
            </a:fld>
            <a:endParaRPr lang="en-US"/>
          </a:p>
        </p:txBody>
      </p:sp>
    </p:spTree>
    <p:extLst>
      <p:ext uri="{BB962C8B-B14F-4D97-AF65-F5344CB8AC3E}">
        <p14:creationId xmlns:p14="http://schemas.microsoft.com/office/powerpoint/2010/main" val="4038922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5A2508-F0E6-4719-B81F-678B828057F3}" type="slidenum">
              <a:rPr lang="en-US" smtClean="0"/>
              <a:t>1</a:t>
            </a:fld>
            <a:endParaRPr lang="en-US"/>
          </a:p>
        </p:txBody>
      </p:sp>
    </p:spTree>
    <p:extLst>
      <p:ext uri="{BB962C8B-B14F-4D97-AF65-F5344CB8AC3E}">
        <p14:creationId xmlns:p14="http://schemas.microsoft.com/office/powerpoint/2010/main" val="4037038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5A2508-F0E6-4719-B81F-678B828057F3}" type="slidenum">
              <a:rPr lang="en-US" smtClean="0"/>
              <a:t>4</a:t>
            </a:fld>
            <a:endParaRPr lang="en-US"/>
          </a:p>
        </p:txBody>
      </p:sp>
    </p:spTree>
    <p:extLst>
      <p:ext uri="{BB962C8B-B14F-4D97-AF65-F5344CB8AC3E}">
        <p14:creationId xmlns:p14="http://schemas.microsoft.com/office/powerpoint/2010/main" val="1179955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Andrew</a:t>
            </a:r>
          </a:p>
        </p:txBody>
      </p:sp>
      <p:sp>
        <p:nvSpPr>
          <p:cNvPr id="4" name="Slide Number Placeholder 3"/>
          <p:cNvSpPr>
            <a:spLocks noGrp="1"/>
          </p:cNvSpPr>
          <p:nvPr>
            <p:ph type="sldNum" sz="quarter" idx="5"/>
          </p:nvPr>
        </p:nvSpPr>
        <p:spPr/>
        <p:txBody>
          <a:bodyPr/>
          <a:lstStyle/>
          <a:p>
            <a:fld id="{D40C6A29-4676-420C-BBE3-ACC2B80F64D4}" type="slidenum">
              <a:rPr lang="en-US" smtClean="0"/>
              <a:t>9</a:t>
            </a:fld>
            <a:endParaRPr lang="en-US"/>
          </a:p>
        </p:txBody>
      </p:sp>
    </p:spTree>
    <p:extLst>
      <p:ext uri="{BB962C8B-B14F-4D97-AF65-F5344CB8AC3E}">
        <p14:creationId xmlns:p14="http://schemas.microsoft.com/office/powerpoint/2010/main" val="1530419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5A2508-F0E6-4719-B81F-678B828057F3}" type="slidenum">
              <a:rPr lang="en-US" smtClean="0"/>
              <a:t>11</a:t>
            </a:fld>
            <a:endParaRPr lang="en-US"/>
          </a:p>
        </p:txBody>
      </p:sp>
    </p:spTree>
    <p:extLst>
      <p:ext uri="{BB962C8B-B14F-4D97-AF65-F5344CB8AC3E}">
        <p14:creationId xmlns:p14="http://schemas.microsoft.com/office/powerpoint/2010/main" val="1650081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fld id="{AB54C0EA-A311-44D3-B45F-4122A3DDECBD}" type="datetime1">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6043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786E21-FBC2-49E3-8235-E281C7E3E4A3}" type="datetime1">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896020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F89F3-3603-4ADE-BE07-4B98B7A891D7}" type="datetime1">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799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26DE0F-CAE7-41C7-810F-9136DEC7C5A1}" type="datetime1">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66347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7E0E4-72C4-4423-B082-FF92369C2241}" type="datetime1">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7506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3F2571-25FA-43EA-BECC-99DA0FA0C2E8}" type="datetime1">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986330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48D769-7ABA-44D0-944F-DFE74D8882AA}" type="datetime1">
              <a:rPr lang="en-US" smtClean="0"/>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968166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DCD7FF-AEA6-4706-A660-93A0F14021FD}" type="datetime1">
              <a:rPr lang="en-US" smtClean="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73050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AD3AA-7624-4F36-AE76-66EF11A96BA5}" type="datetime1">
              <a:rPr lang="en-US" smtClean="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52022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AC87A0-0AE8-4E80-B282-7EA08B17DB9B}" type="datetime1">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285577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5A8ADD-7FDD-4B12-861B-0A12A54920DA}" type="datetime1">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30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A33747D5-0C78-4408-A7B2-F55B76B60209}" type="datetime1">
              <a:rPr lang="en-US" smtClean="0"/>
              <a:t>11/9/2023</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smtClean="0"/>
              <a:pPr/>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354202"/>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hyperlink" Target="https://split.practiceinnovationco.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9937" y="4906348"/>
            <a:ext cx="7879979" cy="1463040"/>
          </a:xfrm>
        </p:spPr>
        <p:txBody>
          <a:bodyPr>
            <a:noAutofit/>
          </a:bodyPr>
          <a:lstStyle/>
          <a:p>
            <a:r>
              <a:rPr lang="en-US" sz="4800" cap="none">
                <a:latin typeface="Tw Cen MT Condensed"/>
              </a:rPr>
              <a:t>SPLIT 1302 Training</a:t>
            </a:r>
            <a:br>
              <a:rPr lang="en-US" sz="7200" cap="none">
                <a:latin typeface="Tw Cen MT Condensed" panose="020B0606020104020203" pitchFamily="34" charset="0"/>
              </a:rPr>
            </a:br>
            <a:r>
              <a:rPr lang="en-US" sz="1600" cap="none">
                <a:latin typeface="Tw Cen MT Condensed"/>
              </a:rPr>
              <a:t>Shared Practice Learning &amp; Improvement Tool</a:t>
            </a:r>
          </a:p>
        </p:txBody>
      </p:sp>
      <p:sp>
        <p:nvSpPr>
          <p:cNvPr id="3" name="Subtitle 2"/>
          <p:cNvSpPr>
            <a:spLocks noGrp="1"/>
          </p:cNvSpPr>
          <p:nvPr>
            <p:ph type="subTitle" idx="1"/>
          </p:nvPr>
        </p:nvSpPr>
        <p:spPr>
          <a:xfrm>
            <a:off x="8390966" y="4980840"/>
            <a:ext cx="3801034" cy="1368944"/>
          </a:xfrm>
        </p:spPr>
        <p:txBody>
          <a:bodyPr>
            <a:normAutofit/>
          </a:bodyPr>
          <a:lstStyle/>
          <a:p>
            <a:pPr>
              <a:spcBef>
                <a:spcPts val="1000"/>
              </a:spcBef>
              <a:spcAft>
                <a:spcPts val="0"/>
              </a:spcAft>
            </a:pPr>
            <a:r>
              <a:rPr lang="en-US" sz="1400" b="1"/>
              <a:t>Practice Innovation Program Colorado </a:t>
            </a:r>
          </a:p>
          <a:p>
            <a:pPr>
              <a:spcAft>
                <a:spcPts val="0"/>
              </a:spcAft>
            </a:pPr>
            <a:r>
              <a:rPr lang="en-US" sz="1400"/>
              <a:t>at CU Department of Family Medicine</a:t>
            </a:r>
          </a:p>
          <a:p>
            <a:pPr>
              <a:lnSpc>
                <a:spcPct val="150000"/>
              </a:lnSpc>
              <a:spcAft>
                <a:spcPts val="0"/>
              </a:spcAft>
            </a:pPr>
            <a:endParaRPr lang="en-US" sz="1200"/>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628" y="1242477"/>
            <a:ext cx="9785618" cy="2539314"/>
          </a:xfrm>
          <a:prstGeom prst="rect">
            <a:avLst/>
          </a:prstGeom>
        </p:spPr>
      </p:pic>
      <p:sp>
        <p:nvSpPr>
          <p:cNvPr id="4" name="Slide Number Placeholder 3"/>
          <p:cNvSpPr>
            <a:spLocks noGrp="1"/>
          </p:cNvSpPr>
          <p:nvPr>
            <p:ph type="sldNum" sz="quarter" idx="12"/>
          </p:nvPr>
        </p:nvSpPr>
        <p:spPr/>
        <p:txBody>
          <a:bodyPr/>
          <a:lstStyle/>
          <a:p>
            <a:fld id="{4FAB73BC-B049-4115-A692-8D63A059BFB8}" type="slidenum">
              <a:rPr lang="en-US" dirty="0" smtClean="0"/>
              <a:t>1</a:t>
            </a:fld>
            <a:endParaRPr lang="en-US"/>
          </a:p>
        </p:txBody>
      </p:sp>
    </p:spTree>
    <p:extLst>
      <p:ext uri="{BB962C8B-B14F-4D97-AF65-F5344CB8AC3E}">
        <p14:creationId xmlns:p14="http://schemas.microsoft.com/office/powerpoint/2010/main" val="1369270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208BA-8A51-41D2-2A2B-AC69359C2FB7}"/>
              </a:ext>
            </a:extLst>
          </p:cNvPr>
          <p:cNvSpPr>
            <a:spLocks noGrp="1"/>
          </p:cNvSpPr>
          <p:nvPr>
            <p:ph type="title"/>
          </p:nvPr>
        </p:nvSpPr>
        <p:spPr/>
        <p:txBody>
          <a:bodyPr/>
          <a:lstStyle/>
          <a:p>
            <a:r>
              <a:rPr lang="en-US"/>
              <a:t>Behavioral Health Integration 1302</a:t>
            </a:r>
            <a:br>
              <a:rPr lang="en-US"/>
            </a:br>
            <a:r>
              <a:rPr lang="en-US"/>
              <a:t> </a:t>
            </a:r>
            <a:r>
              <a:rPr lang="en-US" err="1"/>
              <a:t>YEar</a:t>
            </a:r>
            <a:r>
              <a:rPr lang="en-US"/>
              <a:t> 1 PTO Assessment Schedule</a:t>
            </a:r>
          </a:p>
        </p:txBody>
      </p:sp>
      <p:sp>
        <p:nvSpPr>
          <p:cNvPr id="4" name="Slide Number Placeholder 3">
            <a:extLst>
              <a:ext uri="{FF2B5EF4-FFF2-40B4-BE49-F238E27FC236}">
                <a16:creationId xmlns:a16="http://schemas.microsoft.com/office/drawing/2014/main" id="{0C3041E3-7A74-9B56-0355-9F186F538375}"/>
              </a:ext>
            </a:extLst>
          </p:cNvPr>
          <p:cNvSpPr>
            <a:spLocks noGrp="1"/>
          </p:cNvSpPr>
          <p:nvPr>
            <p:ph type="sldNum" sz="quarter" idx="12"/>
          </p:nvPr>
        </p:nvSpPr>
        <p:spPr/>
        <p:txBody>
          <a:bodyPr/>
          <a:lstStyle/>
          <a:p>
            <a:fld id="{4FAB73BC-B049-4115-A692-8D63A059BFB8}" type="slidenum">
              <a:rPr lang="en-US" smtClean="0"/>
              <a:t>10</a:t>
            </a:fld>
            <a:endParaRPr lang="en-US"/>
          </a:p>
        </p:txBody>
      </p:sp>
      <p:sp>
        <p:nvSpPr>
          <p:cNvPr id="7" name="TextBox 6">
            <a:extLst>
              <a:ext uri="{FF2B5EF4-FFF2-40B4-BE49-F238E27FC236}">
                <a16:creationId xmlns:a16="http://schemas.microsoft.com/office/drawing/2014/main" id="{DAEF954B-F30A-B798-4736-62717D086148}"/>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graphicFrame>
        <p:nvGraphicFramePr>
          <p:cNvPr id="11" name="Content Placeholder 10">
            <a:extLst>
              <a:ext uri="{FF2B5EF4-FFF2-40B4-BE49-F238E27FC236}">
                <a16:creationId xmlns:a16="http://schemas.microsoft.com/office/drawing/2014/main" id="{C40306CF-1B3D-8D65-0140-5315FE58AAEF}"/>
              </a:ext>
            </a:extLst>
          </p:cNvPr>
          <p:cNvGraphicFramePr>
            <a:graphicFrameLocks noGrp="1"/>
          </p:cNvGraphicFramePr>
          <p:nvPr>
            <p:ph idx="1"/>
          </p:nvPr>
        </p:nvGraphicFramePr>
        <p:xfrm>
          <a:off x="1023938" y="2286000"/>
          <a:ext cx="9720260" cy="3335655"/>
        </p:xfrm>
        <a:graphic>
          <a:graphicData uri="http://schemas.openxmlformats.org/drawingml/2006/table">
            <a:tbl>
              <a:tblPr firstRow="1" firstCol="1" bandRow="1">
                <a:tableStyleId>{5C22544A-7EE6-4342-B048-85BDC9FD1C3A}</a:tableStyleId>
              </a:tblPr>
              <a:tblGrid>
                <a:gridCol w="2646683">
                  <a:extLst>
                    <a:ext uri="{9D8B030D-6E8A-4147-A177-3AD203B41FA5}">
                      <a16:colId xmlns:a16="http://schemas.microsoft.com/office/drawing/2014/main" val="2665104225"/>
                    </a:ext>
                  </a:extLst>
                </a:gridCol>
                <a:gridCol w="4379631">
                  <a:extLst>
                    <a:ext uri="{9D8B030D-6E8A-4147-A177-3AD203B41FA5}">
                      <a16:colId xmlns:a16="http://schemas.microsoft.com/office/drawing/2014/main" val="1422366229"/>
                    </a:ext>
                  </a:extLst>
                </a:gridCol>
                <a:gridCol w="2693946">
                  <a:extLst>
                    <a:ext uri="{9D8B030D-6E8A-4147-A177-3AD203B41FA5}">
                      <a16:colId xmlns:a16="http://schemas.microsoft.com/office/drawing/2014/main" val="1268103615"/>
                    </a:ext>
                  </a:extLst>
                </a:gridCol>
              </a:tblGrid>
              <a:tr h="161925">
                <a:tc>
                  <a:txBody>
                    <a:bodyPr/>
                    <a:lstStyle/>
                    <a:p>
                      <a:pPr fontAlgn="base">
                        <a:spcAft>
                          <a:spcPts val="0"/>
                        </a:spcAft>
                      </a:pPr>
                      <a:r>
                        <a:rPr lang="en-US"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Activity</a:t>
                      </a:r>
                      <a:r>
                        <a:rPr lang="en-US">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Completion Expectation</a:t>
                      </a:r>
                      <a:r>
                        <a:rPr lang="en-US">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Final Due Date </a:t>
                      </a:r>
                      <a:r>
                        <a:rPr lang="en-US">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70288241"/>
                  </a:ext>
                </a:extLst>
              </a:tr>
              <a:tr h="190500">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November 2023 Field Note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12/8/2023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95448789"/>
                  </a:ext>
                </a:extLst>
              </a:tr>
              <a:tr h="190500">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December 2023 Field Note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1/8/2024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52214853"/>
                  </a:ext>
                </a:extLst>
              </a:tr>
              <a:tr h="190500">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Baseline Goal Collection Tool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To be completed by the end of the month following the month of the start of facilitation (ex. Due November 30 for practices beginning facilitation in October)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1/31/2024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87014245"/>
                  </a:ext>
                </a:extLst>
              </a:tr>
              <a:tr h="190500">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Baseline Building Blocks of Behavioral Health Integration: Care Delivery Assessment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To be completed by the end of the month following the month of the start of facilitation (ex. Due November 30 for practices beginning facilitation in October)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1/31/2024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4100699"/>
                  </a:ext>
                </a:extLst>
              </a:tr>
              <a:tr h="333375">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Quarterly PTO Snapshot- Q4 2023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1/31/2024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89156280"/>
                  </a:ext>
                </a:extLst>
              </a:tr>
              <a:tr h="190500">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January 2024 Field Note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2/8/2024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27289951"/>
                  </a:ext>
                </a:extLst>
              </a:tr>
              <a:tr h="190500">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February 2024 Field Note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3/8/2024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47561828"/>
                  </a:ext>
                </a:extLst>
              </a:tr>
              <a:tr h="190500">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March 2024 Field Note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4/8/2024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56635539"/>
                  </a:ext>
                </a:extLst>
              </a:tr>
              <a:tr h="190500">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Quarterly PTO Snapshot- Q1 2024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4/30/2024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57971260"/>
                  </a:ext>
                </a:extLst>
              </a:tr>
              <a:tr h="190500">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 Building Blocks of Behavioral Health Integration: Care Delivery Assessment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5/15/2024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02659992"/>
                  </a:ext>
                </a:extLst>
              </a:tr>
              <a:tr h="190500">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April 2024 Field Note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5/8/2024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78527609"/>
                  </a:ext>
                </a:extLst>
              </a:tr>
              <a:tr h="190500">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May 2024 Field Note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6/8/2024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92234048"/>
                  </a:ext>
                </a:extLst>
              </a:tr>
              <a:tr h="190500">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June 2024 Field Note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6/30/2024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5917204"/>
                  </a:ext>
                </a:extLst>
              </a:tr>
              <a:tr h="190500">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Quarterly PTO Snapshot- Q2 2024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fontAlgn="base">
                        <a:spcAft>
                          <a:spcPts val="0"/>
                        </a:spcAft>
                      </a:pPr>
                      <a:r>
                        <a:rPr lang="en-US" sz="900">
                          <a:solidFill>
                            <a:srgbClr val="000000"/>
                          </a:solidFill>
                          <a:effectLst/>
                          <a:latin typeface="Segoe UI" panose="020B0502040204020203" pitchFamily="34" charset="0"/>
                          <a:ea typeface="Times New Roman" panose="02020603050405020304" pitchFamily="18" charset="0"/>
                        </a:rPr>
                        <a:t>6/30/2024 </a:t>
                      </a:r>
                      <a:endParaRPr lang="en-US">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10187025"/>
                  </a:ext>
                </a:extLst>
              </a:tr>
            </a:tbl>
          </a:graphicData>
        </a:graphic>
      </p:graphicFrame>
      <p:sp>
        <p:nvSpPr>
          <p:cNvPr id="12" name="TextBox 11">
            <a:extLst>
              <a:ext uri="{FF2B5EF4-FFF2-40B4-BE49-F238E27FC236}">
                <a16:creationId xmlns:a16="http://schemas.microsoft.com/office/drawing/2014/main" id="{FD34CD54-C971-E14F-67B8-2611752459CE}"/>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1920346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12192000" cy="50673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Rectangle 11"/>
          <p:cNvSpPr/>
          <p:nvPr/>
        </p:nvSpPr>
        <p:spPr>
          <a:xfrm>
            <a:off x="3648918" y="1129553"/>
            <a:ext cx="4056246" cy="3321782"/>
          </a:xfrm>
          <a:prstGeom prst="rect">
            <a:avLst/>
          </a:prstGeom>
          <a:solidFill>
            <a:schemeClr val="bg1"/>
          </a:solidFill>
          <a:ln w="571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2">
                    <a:lumMod val="50000"/>
                  </a:schemeClr>
                </a:solidFill>
              </a:ln>
            </a:endParaRPr>
          </a:p>
        </p:txBody>
      </p:sp>
      <p:sp>
        <p:nvSpPr>
          <p:cNvPr id="2" name="Title 1"/>
          <p:cNvSpPr>
            <a:spLocks noGrp="1"/>
          </p:cNvSpPr>
          <p:nvPr>
            <p:ph type="title"/>
          </p:nvPr>
        </p:nvSpPr>
        <p:spPr>
          <a:xfrm>
            <a:off x="4289611" y="-131716"/>
            <a:ext cx="2747681" cy="1419079"/>
          </a:xfrm>
        </p:spPr>
        <p:txBody>
          <a:bodyPr/>
          <a:lstStyle/>
          <a:p>
            <a:r>
              <a:rPr lang="en-US">
                <a:solidFill>
                  <a:schemeClr val="bg1"/>
                </a:solidFill>
              </a:rPr>
              <a:t>QUESTIONS?</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9101" y="1380410"/>
            <a:ext cx="3427005" cy="2737549"/>
          </a:xfrm>
          <a:prstGeom prst="rect">
            <a:avLst/>
          </a:prstGeom>
        </p:spPr>
      </p:pic>
      <p:sp>
        <p:nvSpPr>
          <p:cNvPr id="4" name="Slide Number Placeholder 3"/>
          <p:cNvSpPr>
            <a:spLocks noGrp="1"/>
          </p:cNvSpPr>
          <p:nvPr>
            <p:ph type="sldNum" sz="quarter" idx="12"/>
          </p:nvPr>
        </p:nvSpPr>
        <p:spPr/>
        <p:txBody>
          <a:bodyPr/>
          <a:lstStyle/>
          <a:p>
            <a:fld id="{867E5644-1E61-4311-A31E-84CB9C7AA8A9}" type="slidenum">
              <a:rPr lang="en-US" smtClean="0"/>
              <a:t>11</a:t>
            </a:fld>
            <a:endParaRPr lang="en-US"/>
          </a:p>
        </p:txBody>
      </p:sp>
    </p:spTree>
    <p:extLst>
      <p:ext uri="{BB962C8B-B14F-4D97-AF65-F5344CB8AC3E}">
        <p14:creationId xmlns:p14="http://schemas.microsoft.com/office/powerpoint/2010/main" val="3001638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FD12A5BA-B063-4B33-AB08-86CF7D23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3" name="Straight Connector 42">
            <a:extLst>
              <a:ext uri="{FF2B5EF4-FFF2-40B4-BE49-F238E27FC236}">
                <a16:creationId xmlns:a16="http://schemas.microsoft.com/office/drawing/2014/main" id="{07DFAF29-6BD8-4A93-A292-D6A8C6EFB5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55F40173-F096-49CC-A730-A2DF1F04E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806CEF0B-5733-482C-9868-4C57AF79D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D75869-24DE-170B-7E2B-094B25DA98C4}"/>
              </a:ext>
            </a:extLst>
          </p:cNvPr>
          <p:cNvSpPr>
            <a:spLocks noGrp="1"/>
          </p:cNvSpPr>
          <p:nvPr>
            <p:ph type="title"/>
          </p:nvPr>
        </p:nvSpPr>
        <p:spPr>
          <a:xfrm>
            <a:off x="634276" y="640080"/>
            <a:ext cx="4208656" cy="3034857"/>
          </a:xfrm>
        </p:spPr>
        <p:txBody>
          <a:bodyPr vert="horz" lIns="91440" tIns="45720" rIns="91440" bIns="45720" rtlCol="0" anchor="b">
            <a:normAutofit/>
          </a:bodyPr>
          <a:lstStyle/>
          <a:p>
            <a:pPr algn="r"/>
            <a:r>
              <a:rPr lang="en-US" sz="4400" spc="200">
                <a:solidFill>
                  <a:srgbClr val="FFFFFF"/>
                </a:solidFill>
              </a:rPr>
              <a:t>Thank you! </a:t>
            </a:r>
          </a:p>
        </p:txBody>
      </p:sp>
      <p:cxnSp>
        <p:nvCxnSpPr>
          <p:cNvPr id="46" name="Straight Connector 45">
            <a:extLst>
              <a:ext uri="{FF2B5EF4-FFF2-40B4-BE49-F238E27FC236}">
                <a16:creationId xmlns:a16="http://schemas.microsoft.com/office/drawing/2014/main" id="{FC5D3B4D-9BAC-482B-A34B-01BB35CB53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765314"/>
            <a:ext cx="3931920" cy="0"/>
          </a:xfrm>
          <a:prstGeom prst="line">
            <a:avLst/>
          </a:prstGeom>
          <a:ln w="1905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8" name="Graphic 7" descr="Smiling Face with No Fill">
            <a:extLst>
              <a:ext uri="{FF2B5EF4-FFF2-40B4-BE49-F238E27FC236}">
                <a16:creationId xmlns:a16="http://schemas.microsoft.com/office/drawing/2014/main" id="{952C61EB-3CBF-63B1-DBC0-0EAA74E9B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701039"/>
            <a:ext cx="5455921" cy="5455921"/>
          </a:xfrm>
          <a:prstGeom prst="rect">
            <a:avLst/>
          </a:prstGeom>
        </p:spPr>
      </p:pic>
      <p:sp>
        <p:nvSpPr>
          <p:cNvPr id="4" name="Slide Number Placeholder 3">
            <a:extLst>
              <a:ext uri="{FF2B5EF4-FFF2-40B4-BE49-F238E27FC236}">
                <a16:creationId xmlns:a16="http://schemas.microsoft.com/office/drawing/2014/main" id="{9707D822-B71C-082B-7780-1C6E9BCB6989}"/>
              </a:ext>
            </a:extLst>
          </p:cNvPr>
          <p:cNvSpPr>
            <a:spLocks noGrp="1"/>
          </p:cNvSpPr>
          <p:nvPr>
            <p:ph type="sldNum" sz="quarter" idx="12"/>
          </p:nvPr>
        </p:nvSpPr>
        <p:spPr>
          <a:xfrm>
            <a:off x="10837334" y="6470704"/>
            <a:ext cx="973666" cy="274320"/>
          </a:xfrm>
        </p:spPr>
        <p:txBody>
          <a:bodyPr vert="horz" lIns="91440" tIns="45720" rIns="91440" bIns="45720" rtlCol="0" anchor="ctr">
            <a:normAutofit/>
          </a:bodyPr>
          <a:lstStyle/>
          <a:p>
            <a:pPr defTabSz="914400">
              <a:spcAft>
                <a:spcPts val="600"/>
              </a:spcAft>
            </a:pPr>
            <a:fld id="{4FAB73BC-B049-4115-A692-8D63A059BFB8}" type="slidenum">
              <a:rPr lang="en-US" smtClean="0"/>
              <a:pPr defTabSz="914400">
                <a:spcAft>
                  <a:spcPts val="600"/>
                </a:spcAft>
              </a:pPr>
              <a:t>12</a:t>
            </a:fld>
            <a:endParaRPr lang="en-US"/>
          </a:p>
        </p:txBody>
      </p:sp>
    </p:spTree>
    <p:extLst>
      <p:ext uri="{BB962C8B-B14F-4D97-AF65-F5344CB8AC3E}">
        <p14:creationId xmlns:p14="http://schemas.microsoft.com/office/powerpoint/2010/main" val="2330002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C695245-44E3-4A14-900A-D06036644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Objective &amp; Agenda</a:t>
            </a:r>
          </a:p>
        </p:txBody>
      </p:sp>
      <p:sp>
        <p:nvSpPr>
          <p:cNvPr id="4" name="Slide Number Placeholder 3"/>
          <p:cNvSpPr>
            <a:spLocks noGrp="1"/>
          </p:cNvSpPr>
          <p:nvPr>
            <p:ph type="sldNum" sz="quarter" idx="12"/>
          </p:nvPr>
        </p:nvSpPr>
        <p:spPr>
          <a:xfrm>
            <a:off x="10837334" y="6470704"/>
            <a:ext cx="973666" cy="274320"/>
          </a:xfrm>
        </p:spPr>
        <p:txBody>
          <a:bodyPr>
            <a:normAutofit/>
          </a:bodyPr>
          <a:lstStyle/>
          <a:p>
            <a:pPr>
              <a:spcAft>
                <a:spcPts val="600"/>
              </a:spcAft>
            </a:pPr>
            <a:fld id="{4FAB73BC-B049-4115-A692-8D63A059BFB8}" type="slidenum">
              <a:rPr lang="en-US" smtClean="0"/>
              <a:pPr>
                <a:spcAft>
                  <a:spcPts val="600"/>
                </a:spcAft>
              </a:pPr>
              <a:t>2</a:t>
            </a:fld>
            <a:endParaRPr lang="en-US"/>
          </a:p>
        </p:txBody>
      </p:sp>
      <p:graphicFrame>
        <p:nvGraphicFramePr>
          <p:cNvPr id="6" name="Content Placeholder 2">
            <a:extLst>
              <a:ext uri="{FF2B5EF4-FFF2-40B4-BE49-F238E27FC236}">
                <a16:creationId xmlns:a16="http://schemas.microsoft.com/office/drawing/2014/main" id="{36A86DA6-5CD7-4B97-E3C5-FA5ACD40D466}"/>
              </a:ext>
            </a:extLst>
          </p:cNvPr>
          <p:cNvGraphicFramePr>
            <a:graphicFrameLocks noGrp="1"/>
          </p:cNvGraphicFramePr>
          <p:nvPr>
            <p:ph idx="1"/>
            <p:extLst>
              <p:ext uri="{D42A27DB-BD31-4B8C-83A1-F6EECF244321}">
                <p14:modId xmlns:p14="http://schemas.microsoft.com/office/powerpoint/2010/main" val="2234300449"/>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8132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FC695245-44E3-4A14-900A-D06036644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vert="horz" lIns="91440" tIns="45720" rIns="91440" bIns="45720" rtlCol="0" anchor="ctr">
            <a:normAutofit/>
          </a:bodyPr>
          <a:lstStyle/>
          <a:p>
            <a:r>
              <a:rPr lang="en-US">
                <a:solidFill>
                  <a:srgbClr val="FFFFFF"/>
                </a:solidFill>
              </a:rPr>
              <a:t>Split Overview	</a:t>
            </a:r>
          </a:p>
        </p:txBody>
      </p:sp>
      <p:sp>
        <p:nvSpPr>
          <p:cNvPr id="4" name="Slide Number Placeholder 3"/>
          <p:cNvSpPr>
            <a:spLocks noGrp="1"/>
          </p:cNvSpPr>
          <p:nvPr>
            <p:ph type="sldNum" sz="quarter" idx="12"/>
          </p:nvPr>
        </p:nvSpPr>
        <p:spPr>
          <a:xfrm>
            <a:off x="10837334" y="6470704"/>
            <a:ext cx="973666" cy="274320"/>
          </a:xfrm>
        </p:spPr>
        <p:txBody>
          <a:bodyPr vert="horz" lIns="91440" tIns="45720" rIns="91440" bIns="45720" rtlCol="0" anchor="ctr">
            <a:normAutofit/>
          </a:bodyPr>
          <a:lstStyle/>
          <a:p>
            <a:pPr>
              <a:spcAft>
                <a:spcPts val="600"/>
              </a:spcAft>
            </a:pPr>
            <a:fld id="{4FAB73BC-B049-4115-A692-8D63A059BFB8}" type="slidenum">
              <a:rPr lang="en-US" smtClean="0"/>
              <a:pPr>
                <a:spcAft>
                  <a:spcPts val="600"/>
                </a:spcAft>
              </a:pPr>
              <a:t>3</a:t>
            </a:fld>
            <a:endParaRPr lang="en-US"/>
          </a:p>
        </p:txBody>
      </p:sp>
      <p:graphicFrame>
        <p:nvGraphicFramePr>
          <p:cNvPr id="29" name="Content Placeholder 2">
            <a:extLst>
              <a:ext uri="{FF2B5EF4-FFF2-40B4-BE49-F238E27FC236}">
                <a16:creationId xmlns:a16="http://schemas.microsoft.com/office/drawing/2014/main" id="{6B076832-8F35-49AC-DB1E-1F042D1C3EA9}"/>
              </a:ext>
            </a:extLst>
          </p:cNvPr>
          <p:cNvGraphicFramePr/>
          <p:nvPr>
            <p:extLst>
              <p:ext uri="{D42A27DB-BD31-4B8C-83A1-F6EECF244321}">
                <p14:modId xmlns:p14="http://schemas.microsoft.com/office/powerpoint/2010/main" val="600718848"/>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4012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837334" y="6524494"/>
            <a:ext cx="973666" cy="274320"/>
          </a:xfrm>
        </p:spPr>
        <p:txBody>
          <a:bodyPr/>
          <a:lstStyle/>
          <a:p>
            <a:fld id="{4FAB73BC-B049-4115-A692-8D63A059BFB8}" type="slidenum">
              <a:rPr lang="en-US" smtClean="0"/>
              <a:t>4</a:t>
            </a:fld>
            <a:endParaRPr lang="en-US"/>
          </a:p>
        </p:txBody>
      </p:sp>
      <p:pic>
        <p:nvPicPr>
          <p:cNvPr id="3" name="Picture 2">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0940" y="421337"/>
            <a:ext cx="10058400" cy="5657850"/>
          </a:xfrm>
          <a:prstGeom prst="rect">
            <a:avLst/>
          </a:prstGeom>
          <a:ln>
            <a:solidFill>
              <a:schemeClr val="bg1">
                <a:lumMod val="50000"/>
              </a:schemeClr>
            </a:solidFill>
          </a:ln>
          <a:effectLst>
            <a:outerShdw blurRad="50800" dist="38100" dir="2700000" algn="tl" rotWithShape="0">
              <a:prstClr val="black">
                <a:alpha val="40000"/>
              </a:prstClr>
            </a:outerShdw>
          </a:effectLst>
        </p:spPr>
      </p:pic>
      <p:sp>
        <p:nvSpPr>
          <p:cNvPr id="4" name="Content Placeholder 4"/>
          <p:cNvSpPr txBox="1">
            <a:spLocks/>
          </p:cNvSpPr>
          <p:nvPr/>
        </p:nvSpPr>
        <p:spPr>
          <a:xfrm>
            <a:off x="1030940" y="6138993"/>
            <a:ext cx="10058399" cy="459032"/>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lgn="ctr"/>
            <a:r>
              <a:rPr lang="en-US" sz="1800">
                <a:hlinkClick r:id="rId3"/>
              </a:rPr>
              <a:t>https://</a:t>
            </a:r>
            <a:r>
              <a:rPr lang="en-US" sz="1600">
                <a:hlinkClick r:id="rId3"/>
              </a:rPr>
              <a:t>split.practiceinnovationco.org</a:t>
            </a:r>
            <a:endParaRPr lang="en-US" sz="1800"/>
          </a:p>
        </p:txBody>
      </p:sp>
    </p:spTree>
    <p:extLst>
      <p:ext uri="{BB962C8B-B14F-4D97-AF65-F5344CB8AC3E}">
        <p14:creationId xmlns:p14="http://schemas.microsoft.com/office/powerpoint/2010/main" val="3548826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D12A5BA-B063-4B33-AB08-86CF7D23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07DFAF29-6BD8-4A93-A292-D6A8C6EFB5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55F40173-F096-49CC-A730-A2DF1F04E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06CEF0B-5733-482C-9868-4C57AF79D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9556FC-F56D-2A89-D6A5-75FEFC40411C}"/>
              </a:ext>
            </a:extLst>
          </p:cNvPr>
          <p:cNvSpPr>
            <a:spLocks noGrp="1"/>
          </p:cNvSpPr>
          <p:nvPr>
            <p:ph type="title"/>
          </p:nvPr>
        </p:nvSpPr>
        <p:spPr>
          <a:xfrm>
            <a:off x="634276" y="640080"/>
            <a:ext cx="4208656" cy="3034857"/>
          </a:xfrm>
        </p:spPr>
        <p:txBody>
          <a:bodyPr vert="horz" lIns="91440" tIns="45720" rIns="91440" bIns="45720" rtlCol="0" anchor="b">
            <a:normAutofit/>
          </a:bodyPr>
          <a:lstStyle/>
          <a:p>
            <a:r>
              <a:rPr lang="en-US" sz="4400">
                <a:solidFill>
                  <a:srgbClr val="FFFFFF"/>
                </a:solidFill>
              </a:rPr>
              <a:t>Logging into split for the first time</a:t>
            </a:r>
          </a:p>
        </p:txBody>
      </p:sp>
      <p:sp>
        <p:nvSpPr>
          <p:cNvPr id="3" name="Text Placeholder 2">
            <a:extLst>
              <a:ext uri="{FF2B5EF4-FFF2-40B4-BE49-F238E27FC236}">
                <a16:creationId xmlns:a16="http://schemas.microsoft.com/office/drawing/2014/main" id="{36B90803-49C0-6E01-AA6B-6C698A0D78F2}"/>
              </a:ext>
            </a:extLst>
          </p:cNvPr>
          <p:cNvSpPr>
            <a:spLocks noGrp="1"/>
          </p:cNvSpPr>
          <p:nvPr>
            <p:ph type="body" idx="1"/>
          </p:nvPr>
        </p:nvSpPr>
        <p:spPr>
          <a:xfrm>
            <a:off x="638921" y="3849539"/>
            <a:ext cx="4204012" cy="2359417"/>
          </a:xfrm>
        </p:spPr>
        <p:txBody>
          <a:bodyPr vert="horz" lIns="91440" tIns="45720" rIns="91440" bIns="45720" rtlCol="0" anchor="t">
            <a:normAutofit/>
          </a:bodyPr>
          <a:lstStyle/>
          <a:p>
            <a:pPr marL="342900" indent="-342900" algn="r">
              <a:buAutoNum type="arabicPeriod"/>
            </a:pPr>
            <a:r>
              <a:rPr lang="en-US" sz="1600">
                <a:solidFill>
                  <a:srgbClr val="FFFFFF"/>
                </a:solidFill>
              </a:rPr>
              <a:t>1. On the home page click on "forgot password"</a:t>
            </a:r>
            <a:endParaRPr lang="en-US"/>
          </a:p>
          <a:p>
            <a:pPr algn="r"/>
            <a:r>
              <a:rPr lang="en-US" sz="1600">
                <a:solidFill>
                  <a:srgbClr val="FFFFFF"/>
                </a:solidFill>
              </a:rPr>
              <a:t>2. Use your work email to set up your account</a:t>
            </a:r>
          </a:p>
          <a:p>
            <a:pPr algn="r"/>
            <a:r>
              <a:rPr lang="en-US" sz="1600">
                <a:solidFill>
                  <a:srgbClr val="FFFFFF"/>
                </a:solidFill>
              </a:rPr>
              <a:t>3. An email will be sent to you to create password</a:t>
            </a:r>
          </a:p>
          <a:p>
            <a:pPr marL="0" lvl="1" algn="r">
              <a:lnSpc>
                <a:spcPct val="100000"/>
              </a:lnSpc>
              <a:spcBef>
                <a:spcPts val="0"/>
              </a:spcBef>
              <a:spcAft>
                <a:spcPts val="200"/>
              </a:spcAft>
              <a:buSzPct val="100000"/>
            </a:pPr>
            <a:r>
              <a:rPr lang="en-US" sz="1600">
                <a:solidFill>
                  <a:srgbClr val="FFFFFF"/>
                </a:solidFill>
              </a:rPr>
              <a:t>4. Be sure to check your junk folder if you don’t see it</a:t>
            </a:r>
          </a:p>
          <a:p>
            <a:pPr marL="0" lvl="1" algn="r">
              <a:lnSpc>
                <a:spcPct val="100000"/>
              </a:lnSpc>
              <a:spcBef>
                <a:spcPts val="0"/>
              </a:spcBef>
              <a:spcAft>
                <a:spcPts val="200"/>
              </a:spcAft>
              <a:buSzPct val="100000"/>
            </a:pPr>
            <a:endParaRPr lang="en-US" sz="1600">
              <a:solidFill>
                <a:srgbClr val="FFFFFF"/>
              </a:solidFill>
            </a:endParaRPr>
          </a:p>
        </p:txBody>
      </p:sp>
      <p:cxnSp>
        <p:nvCxnSpPr>
          <p:cNvPr id="30" name="Straight Connector 29">
            <a:extLst>
              <a:ext uri="{FF2B5EF4-FFF2-40B4-BE49-F238E27FC236}">
                <a16:creationId xmlns:a16="http://schemas.microsoft.com/office/drawing/2014/main" id="{FC5D3B4D-9BAC-482B-A34B-01BB35CB53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765314"/>
            <a:ext cx="3931920" cy="0"/>
          </a:xfrm>
          <a:prstGeom prst="line">
            <a:avLst/>
          </a:prstGeom>
          <a:ln w="1905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8" name="Graphic 7" descr="Envelope">
            <a:extLst>
              <a:ext uri="{FF2B5EF4-FFF2-40B4-BE49-F238E27FC236}">
                <a16:creationId xmlns:a16="http://schemas.microsoft.com/office/drawing/2014/main" id="{6E633462-36C7-1AFA-3EB0-BA8FE45A6D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699753"/>
            <a:ext cx="5459470" cy="5459470"/>
          </a:xfrm>
          <a:prstGeom prst="rect">
            <a:avLst/>
          </a:prstGeom>
        </p:spPr>
      </p:pic>
      <p:sp>
        <p:nvSpPr>
          <p:cNvPr id="4" name="Slide Number Placeholder 3">
            <a:extLst>
              <a:ext uri="{FF2B5EF4-FFF2-40B4-BE49-F238E27FC236}">
                <a16:creationId xmlns:a16="http://schemas.microsoft.com/office/drawing/2014/main" id="{67516BCB-B2F8-3165-F322-E89A847C697B}"/>
              </a:ext>
            </a:extLst>
          </p:cNvPr>
          <p:cNvSpPr>
            <a:spLocks noGrp="1"/>
          </p:cNvSpPr>
          <p:nvPr>
            <p:ph type="sldNum" sz="quarter" idx="12"/>
          </p:nvPr>
        </p:nvSpPr>
        <p:spPr>
          <a:xfrm>
            <a:off x="10837334" y="6470704"/>
            <a:ext cx="973666" cy="274320"/>
          </a:xfrm>
        </p:spPr>
        <p:txBody>
          <a:bodyPr vert="horz" lIns="91440" tIns="45720" rIns="91440" bIns="45720" rtlCol="0" anchor="ctr">
            <a:normAutofit/>
          </a:bodyPr>
          <a:lstStyle/>
          <a:p>
            <a:pPr defTabSz="914400">
              <a:spcAft>
                <a:spcPts val="600"/>
              </a:spcAft>
            </a:pPr>
            <a:fld id="{4FAB73BC-B049-4115-A692-8D63A059BFB8}" type="slidenum">
              <a:rPr lang="en-US" smtClean="0"/>
              <a:pPr defTabSz="914400">
                <a:spcAft>
                  <a:spcPts val="600"/>
                </a:spcAft>
              </a:pPr>
              <a:t>5</a:t>
            </a:fld>
            <a:endParaRPr lang="en-US"/>
          </a:p>
        </p:txBody>
      </p:sp>
    </p:spTree>
    <p:extLst>
      <p:ext uri="{BB962C8B-B14F-4D97-AF65-F5344CB8AC3E}">
        <p14:creationId xmlns:p14="http://schemas.microsoft.com/office/powerpoint/2010/main" val="4242141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F3BB34A6-31BD-4BBB-A8C8-C3E81A71F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74"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8B2D54-2456-FB84-C1B2-E0130FFAD2B6}"/>
              </a:ext>
            </a:extLst>
          </p:cNvPr>
          <p:cNvSpPr>
            <a:spLocks noGrp="1"/>
          </p:cNvSpPr>
          <p:nvPr>
            <p:ph type="ctrTitle"/>
          </p:nvPr>
        </p:nvSpPr>
        <p:spPr>
          <a:xfrm>
            <a:off x="5258134" y="640080"/>
            <a:ext cx="6293689" cy="3652405"/>
          </a:xfrm>
        </p:spPr>
        <p:txBody>
          <a:bodyPr vert="horz" lIns="91440" tIns="45720" rIns="91440" bIns="45720" rtlCol="0" anchor="b">
            <a:normAutofit/>
          </a:bodyPr>
          <a:lstStyle/>
          <a:p>
            <a:pPr algn="l"/>
            <a:r>
              <a:rPr lang="en-US" spc="200">
                <a:solidFill>
                  <a:schemeClr val="tx1">
                    <a:lumMod val="85000"/>
                    <a:lumOff val="15000"/>
                  </a:schemeClr>
                </a:solidFill>
              </a:rPr>
              <a:t>Assigning facilitators </a:t>
            </a:r>
          </a:p>
        </p:txBody>
      </p:sp>
      <p:sp>
        <p:nvSpPr>
          <p:cNvPr id="6" name="Text Placeholder 5">
            <a:extLst>
              <a:ext uri="{FF2B5EF4-FFF2-40B4-BE49-F238E27FC236}">
                <a16:creationId xmlns:a16="http://schemas.microsoft.com/office/drawing/2014/main" id="{0DF281FC-457F-0834-EC1C-5485B39A00BD}"/>
              </a:ext>
            </a:extLst>
          </p:cNvPr>
          <p:cNvSpPr>
            <a:spLocks noGrp="1"/>
          </p:cNvSpPr>
          <p:nvPr>
            <p:ph type="subTitle" idx="1"/>
          </p:nvPr>
        </p:nvSpPr>
        <p:spPr>
          <a:xfrm>
            <a:off x="5271524" y="4460708"/>
            <a:ext cx="6280299" cy="1753175"/>
          </a:xfrm>
        </p:spPr>
        <p:txBody>
          <a:bodyPr anchor="t">
            <a:normAutofit/>
          </a:bodyPr>
          <a:lstStyle/>
          <a:p>
            <a:r>
              <a:rPr lang="en-US" sz="1600">
                <a:solidFill>
                  <a:schemeClr val="tx1">
                    <a:lumMod val="85000"/>
                    <a:lumOff val="15000"/>
                  </a:schemeClr>
                </a:solidFill>
              </a:rPr>
              <a:t>To assign facilitators:</a:t>
            </a:r>
            <a:endParaRPr lang="en-US">
              <a:solidFill>
                <a:schemeClr val="tx1">
                  <a:lumMod val="85000"/>
                  <a:lumOff val="15000"/>
                </a:schemeClr>
              </a:solidFill>
            </a:endParaRPr>
          </a:p>
          <a:p>
            <a:r>
              <a:rPr lang="en-US" sz="1600">
                <a:solidFill>
                  <a:schemeClr val="tx1">
                    <a:lumMod val="85000"/>
                    <a:lumOff val="15000"/>
                  </a:schemeClr>
                </a:solidFill>
              </a:rPr>
              <a:t>PTO lead will the email support desk with name, practice name, and the coaches emails. </a:t>
            </a:r>
          </a:p>
        </p:txBody>
      </p:sp>
      <p:pic>
        <p:nvPicPr>
          <p:cNvPr id="41" name="Graphic 40" descr="Users">
            <a:extLst>
              <a:ext uri="{FF2B5EF4-FFF2-40B4-BE49-F238E27FC236}">
                <a16:creationId xmlns:a16="http://schemas.microsoft.com/office/drawing/2014/main" id="{7CA49EB2-3B4B-EBD8-A6E0-09A16FB221F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999" y="1422615"/>
            <a:ext cx="3993942" cy="3993942"/>
          </a:xfrm>
          <a:prstGeom prst="rect">
            <a:avLst/>
          </a:prstGeom>
        </p:spPr>
      </p:pic>
      <p:cxnSp>
        <p:nvCxnSpPr>
          <p:cNvPr id="58" name="Straight Connector 57">
            <a:extLst>
              <a:ext uri="{FF2B5EF4-FFF2-40B4-BE49-F238E27FC236}">
                <a16:creationId xmlns:a16="http://schemas.microsoft.com/office/drawing/2014/main" id="{6FF4E9B4-BE85-45F4-8672-47D51F1401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309640" y="4388141"/>
            <a:ext cx="58521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8E70C223-F622-4BFA-C237-0FA1207E4CBE}"/>
              </a:ext>
            </a:extLst>
          </p:cNvPr>
          <p:cNvSpPr>
            <a:spLocks noGrp="1"/>
          </p:cNvSpPr>
          <p:nvPr>
            <p:ph type="sldNum" sz="quarter" idx="12"/>
          </p:nvPr>
        </p:nvSpPr>
        <p:spPr>
          <a:xfrm>
            <a:off x="10837334" y="6470704"/>
            <a:ext cx="973666" cy="274320"/>
          </a:xfrm>
        </p:spPr>
        <p:txBody>
          <a:bodyPr vert="horz" lIns="91440" tIns="45720" rIns="91440" bIns="45720" rtlCol="0">
            <a:normAutofit/>
          </a:bodyPr>
          <a:lstStyle/>
          <a:p>
            <a:pPr>
              <a:spcAft>
                <a:spcPts val="600"/>
              </a:spcAft>
            </a:pPr>
            <a:fld id="{4FAB73BC-B049-4115-A692-8D63A059BFB8}" type="slidenum">
              <a:rPr lang="en-US" smtClean="0"/>
              <a:pPr>
                <a:spcAft>
                  <a:spcPts val="600"/>
                </a:spcAft>
              </a:pPr>
              <a:t>6</a:t>
            </a:fld>
            <a:endParaRPr lang="en-US"/>
          </a:p>
        </p:txBody>
      </p:sp>
    </p:spTree>
    <p:extLst>
      <p:ext uri="{BB962C8B-B14F-4D97-AF65-F5344CB8AC3E}">
        <p14:creationId xmlns:p14="http://schemas.microsoft.com/office/powerpoint/2010/main" val="206935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D12A5BA-B063-4B33-AB08-86CF7D23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07DFAF29-6BD8-4A93-A292-D6A8C6EFB5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55F40173-F096-49CC-A730-A2DF1F04E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06CEF0B-5733-482C-9868-4C57AF79D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8F0B07-181D-75AD-EF29-095B4EAAFBAC}"/>
              </a:ext>
            </a:extLst>
          </p:cNvPr>
          <p:cNvSpPr>
            <a:spLocks noGrp="1"/>
          </p:cNvSpPr>
          <p:nvPr>
            <p:ph type="title"/>
          </p:nvPr>
        </p:nvSpPr>
        <p:spPr>
          <a:xfrm>
            <a:off x="634276" y="640080"/>
            <a:ext cx="4208656" cy="3034857"/>
          </a:xfrm>
        </p:spPr>
        <p:txBody>
          <a:bodyPr vert="horz" lIns="91440" tIns="45720" rIns="91440" bIns="45720" rtlCol="0" anchor="b">
            <a:normAutofit/>
          </a:bodyPr>
          <a:lstStyle/>
          <a:p>
            <a:r>
              <a:rPr lang="en-US" sz="4400">
                <a:solidFill>
                  <a:srgbClr val="FFFFFF"/>
                </a:solidFill>
              </a:rPr>
              <a:t>How to reach out to the support desk</a:t>
            </a:r>
          </a:p>
        </p:txBody>
      </p:sp>
      <p:sp>
        <p:nvSpPr>
          <p:cNvPr id="3" name="Text Placeholder 2">
            <a:extLst>
              <a:ext uri="{FF2B5EF4-FFF2-40B4-BE49-F238E27FC236}">
                <a16:creationId xmlns:a16="http://schemas.microsoft.com/office/drawing/2014/main" id="{9F6CE58A-A832-761E-EFF7-94BD34C402B2}"/>
              </a:ext>
            </a:extLst>
          </p:cNvPr>
          <p:cNvSpPr>
            <a:spLocks noGrp="1"/>
          </p:cNvSpPr>
          <p:nvPr>
            <p:ph type="body" idx="1"/>
          </p:nvPr>
        </p:nvSpPr>
        <p:spPr>
          <a:xfrm>
            <a:off x="638921" y="3849539"/>
            <a:ext cx="4204012" cy="2359417"/>
          </a:xfrm>
        </p:spPr>
        <p:txBody>
          <a:bodyPr vert="horz" lIns="91440" tIns="45720" rIns="91440" bIns="45720" rtlCol="0" anchor="t">
            <a:normAutofit/>
          </a:bodyPr>
          <a:lstStyle/>
          <a:p>
            <a:pPr algn="r"/>
            <a:r>
              <a:rPr lang="en-US" sz="1600">
                <a:solidFill>
                  <a:srgbClr val="FFFFFF"/>
                </a:solidFill>
              </a:rPr>
              <a:t>Click on "Submit Help Desk Ticket" on the SPLIT landing page </a:t>
            </a:r>
            <a:r>
              <a:rPr lang="en-US" sz="1600" u="sng">
                <a:solidFill>
                  <a:srgbClr val="FFFFFF"/>
                </a:solidFill>
              </a:rPr>
              <a:t>or </a:t>
            </a:r>
            <a:r>
              <a:rPr lang="en-US" sz="1600">
                <a:solidFill>
                  <a:srgbClr val="FFFFFF"/>
                </a:solidFill>
              </a:rPr>
              <a:t>email support@practiceinnovationco.org</a:t>
            </a:r>
          </a:p>
        </p:txBody>
      </p:sp>
      <p:cxnSp>
        <p:nvCxnSpPr>
          <p:cNvPr id="19" name="Straight Connector 18">
            <a:extLst>
              <a:ext uri="{FF2B5EF4-FFF2-40B4-BE49-F238E27FC236}">
                <a16:creationId xmlns:a16="http://schemas.microsoft.com/office/drawing/2014/main" id="{FC5D3B4D-9BAC-482B-A34B-01BB35CB53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765314"/>
            <a:ext cx="3931920" cy="0"/>
          </a:xfrm>
          <a:prstGeom prst="line">
            <a:avLst/>
          </a:prstGeom>
          <a:ln w="1905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8" name="Graphic 7" descr="Call center">
            <a:extLst>
              <a:ext uri="{FF2B5EF4-FFF2-40B4-BE49-F238E27FC236}">
                <a16:creationId xmlns:a16="http://schemas.microsoft.com/office/drawing/2014/main" id="{D37AFADF-9367-49F7-9017-86D3EAA14BF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699753"/>
            <a:ext cx="5459470" cy="5459470"/>
          </a:xfrm>
          <a:prstGeom prst="rect">
            <a:avLst/>
          </a:prstGeom>
        </p:spPr>
      </p:pic>
      <p:sp>
        <p:nvSpPr>
          <p:cNvPr id="4" name="Slide Number Placeholder 3">
            <a:extLst>
              <a:ext uri="{FF2B5EF4-FFF2-40B4-BE49-F238E27FC236}">
                <a16:creationId xmlns:a16="http://schemas.microsoft.com/office/drawing/2014/main" id="{45780AC8-D3F9-E336-975D-B5A5F26302BA}"/>
              </a:ext>
            </a:extLst>
          </p:cNvPr>
          <p:cNvSpPr>
            <a:spLocks noGrp="1"/>
          </p:cNvSpPr>
          <p:nvPr>
            <p:ph type="sldNum" sz="quarter" idx="12"/>
          </p:nvPr>
        </p:nvSpPr>
        <p:spPr>
          <a:xfrm>
            <a:off x="10837334" y="6470704"/>
            <a:ext cx="973666" cy="274320"/>
          </a:xfrm>
        </p:spPr>
        <p:txBody>
          <a:bodyPr vert="horz" lIns="91440" tIns="45720" rIns="91440" bIns="45720" rtlCol="0" anchor="ctr">
            <a:normAutofit/>
          </a:bodyPr>
          <a:lstStyle/>
          <a:p>
            <a:pPr defTabSz="914400">
              <a:spcAft>
                <a:spcPts val="600"/>
              </a:spcAft>
            </a:pPr>
            <a:fld id="{4FAB73BC-B049-4115-A692-8D63A059BFB8}" type="slidenum">
              <a:rPr lang="en-US" smtClean="0"/>
              <a:pPr defTabSz="914400">
                <a:spcAft>
                  <a:spcPts val="600"/>
                </a:spcAft>
              </a:pPr>
              <a:t>7</a:t>
            </a:fld>
            <a:endParaRPr lang="en-US"/>
          </a:p>
        </p:txBody>
      </p:sp>
    </p:spTree>
    <p:extLst>
      <p:ext uri="{BB962C8B-B14F-4D97-AF65-F5344CB8AC3E}">
        <p14:creationId xmlns:p14="http://schemas.microsoft.com/office/powerpoint/2010/main" val="4115285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FD12A5BA-B063-4B33-AB08-86CF7D23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6" name="Straight Connector 55">
            <a:extLst>
              <a:ext uri="{FF2B5EF4-FFF2-40B4-BE49-F238E27FC236}">
                <a16:creationId xmlns:a16="http://schemas.microsoft.com/office/drawing/2014/main" id="{07DFAF29-6BD8-4A93-A292-D6A8C6EFB5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55F40173-F096-49CC-A730-A2DF1F04E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806CEF0B-5733-482C-9868-4C57AF79D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07B72D-194E-9DDD-D554-305589923752}"/>
              </a:ext>
            </a:extLst>
          </p:cNvPr>
          <p:cNvSpPr>
            <a:spLocks noGrp="1"/>
          </p:cNvSpPr>
          <p:nvPr>
            <p:ph type="title"/>
          </p:nvPr>
        </p:nvSpPr>
        <p:spPr>
          <a:xfrm>
            <a:off x="634276" y="640080"/>
            <a:ext cx="4208656" cy="3034857"/>
          </a:xfrm>
        </p:spPr>
        <p:txBody>
          <a:bodyPr vert="horz" lIns="91440" tIns="45720" rIns="91440" bIns="45720" rtlCol="0" anchor="b">
            <a:normAutofit/>
          </a:bodyPr>
          <a:lstStyle/>
          <a:p>
            <a:r>
              <a:rPr lang="en-US" sz="4400">
                <a:solidFill>
                  <a:srgbClr val="FFFFFF"/>
                </a:solidFill>
              </a:rPr>
              <a:t>Office hours </a:t>
            </a:r>
          </a:p>
        </p:txBody>
      </p:sp>
      <p:sp>
        <p:nvSpPr>
          <p:cNvPr id="3" name="Text Placeholder 2">
            <a:extLst>
              <a:ext uri="{FF2B5EF4-FFF2-40B4-BE49-F238E27FC236}">
                <a16:creationId xmlns:a16="http://schemas.microsoft.com/office/drawing/2014/main" id="{FE21E59B-D6DE-10FC-5A16-DCF94862E7E5}"/>
              </a:ext>
            </a:extLst>
          </p:cNvPr>
          <p:cNvSpPr>
            <a:spLocks noGrp="1"/>
          </p:cNvSpPr>
          <p:nvPr>
            <p:ph type="body" idx="1"/>
          </p:nvPr>
        </p:nvSpPr>
        <p:spPr>
          <a:xfrm>
            <a:off x="638921" y="3849539"/>
            <a:ext cx="4204012" cy="2359417"/>
          </a:xfrm>
        </p:spPr>
        <p:txBody>
          <a:bodyPr vert="horz" lIns="91440" tIns="45720" rIns="91440" bIns="45720" rtlCol="0" anchor="t">
            <a:normAutofit/>
          </a:bodyPr>
          <a:lstStyle/>
          <a:p>
            <a:pPr algn="r"/>
            <a:r>
              <a:rPr lang="en-US" sz="1600">
                <a:solidFill>
                  <a:srgbClr val="FFFFFF"/>
                </a:solidFill>
              </a:rPr>
              <a:t>Please feel free to reach out to Andrew and Lauren anytime.</a:t>
            </a:r>
          </a:p>
          <a:p>
            <a:pPr algn="r"/>
            <a:endParaRPr lang="en-US" sz="1600">
              <a:solidFill>
                <a:srgbClr val="FFFFFF"/>
              </a:solidFill>
            </a:endParaRPr>
          </a:p>
          <a:p>
            <a:pPr algn="r"/>
            <a:r>
              <a:rPr lang="en-US" sz="1600">
                <a:solidFill>
                  <a:srgbClr val="FFFFFF"/>
                </a:solidFill>
              </a:rPr>
              <a:t>November 30th at 11:00am </a:t>
            </a:r>
            <a:endParaRPr lang="en-US"/>
          </a:p>
        </p:txBody>
      </p:sp>
      <p:cxnSp>
        <p:nvCxnSpPr>
          <p:cNvPr id="59" name="Straight Connector 58">
            <a:extLst>
              <a:ext uri="{FF2B5EF4-FFF2-40B4-BE49-F238E27FC236}">
                <a16:creationId xmlns:a16="http://schemas.microsoft.com/office/drawing/2014/main" id="{FC5D3B4D-9BAC-482B-A34B-01BB35CB53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765314"/>
            <a:ext cx="3931920" cy="0"/>
          </a:xfrm>
          <a:prstGeom prst="line">
            <a:avLst/>
          </a:prstGeom>
          <a:ln w="1905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60" name="Graphic 59" descr="Clock">
            <a:extLst>
              <a:ext uri="{FF2B5EF4-FFF2-40B4-BE49-F238E27FC236}">
                <a16:creationId xmlns:a16="http://schemas.microsoft.com/office/drawing/2014/main" id="{55AEE104-CC29-4AD8-D19D-8C5C4681A5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699753"/>
            <a:ext cx="5459470" cy="5459470"/>
          </a:xfrm>
          <a:prstGeom prst="rect">
            <a:avLst/>
          </a:prstGeom>
        </p:spPr>
      </p:pic>
      <p:sp>
        <p:nvSpPr>
          <p:cNvPr id="4" name="Slide Number Placeholder 3">
            <a:extLst>
              <a:ext uri="{FF2B5EF4-FFF2-40B4-BE49-F238E27FC236}">
                <a16:creationId xmlns:a16="http://schemas.microsoft.com/office/drawing/2014/main" id="{7CC9AB55-C86D-94EE-8968-474A2E92CA3D}"/>
              </a:ext>
            </a:extLst>
          </p:cNvPr>
          <p:cNvSpPr>
            <a:spLocks noGrp="1"/>
          </p:cNvSpPr>
          <p:nvPr>
            <p:ph type="sldNum" sz="quarter" idx="12"/>
          </p:nvPr>
        </p:nvSpPr>
        <p:spPr>
          <a:xfrm>
            <a:off x="10837334" y="6470704"/>
            <a:ext cx="973666" cy="274320"/>
          </a:xfrm>
        </p:spPr>
        <p:txBody>
          <a:bodyPr vert="horz" lIns="91440" tIns="45720" rIns="91440" bIns="45720" rtlCol="0" anchor="ctr">
            <a:normAutofit/>
          </a:bodyPr>
          <a:lstStyle/>
          <a:p>
            <a:pPr defTabSz="914400">
              <a:spcAft>
                <a:spcPts val="600"/>
              </a:spcAft>
            </a:pPr>
            <a:fld id="{4FAB73BC-B049-4115-A692-8D63A059BFB8}" type="slidenum">
              <a:rPr lang="en-US" smtClean="0"/>
              <a:pPr defTabSz="914400">
                <a:spcAft>
                  <a:spcPts val="600"/>
                </a:spcAft>
              </a:pPr>
              <a:t>8</a:t>
            </a:fld>
            <a:endParaRPr lang="en-US"/>
          </a:p>
        </p:txBody>
      </p:sp>
    </p:spTree>
    <p:extLst>
      <p:ext uri="{BB962C8B-B14F-4D97-AF65-F5344CB8AC3E}">
        <p14:creationId xmlns:p14="http://schemas.microsoft.com/office/powerpoint/2010/main" val="728515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BBFCC-936E-2E1A-00F7-8080E27DE6B7}"/>
              </a:ext>
            </a:extLst>
          </p:cNvPr>
          <p:cNvSpPr>
            <a:spLocks noGrp="1"/>
          </p:cNvSpPr>
          <p:nvPr>
            <p:ph type="title"/>
          </p:nvPr>
        </p:nvSpPr>
        <p:spPr>
          <a:xfrm>
            <a:off x="1024128" y="585216"/>
            <a:ext cx="9720072" cy="719031"/>
          </a:xfrm>
        </p:spPr>
        <p:txBody>
          <a:bodyPr/>
          <a:lstStyle/>
          <a:p>
            <a:r>
              <a:rPr lang="en-US">
                <a:latin typeface="Helvetica Neue"/>
              </a:rPr>
              <a:t>Assessments</a:t>
            </a:r>
            <a:endParaRPr lang="en-US"/>
          </a:p>
        </p:txBody>
      </p:sp>
      <p:sp>
        <p:nvSpPr>
          <p:cNvPr id="3" name="Text Placeholder 2">
            <a:extLst>
              <a:ext uri="{FF2B5EF4-FFF2-40B4-BE49-F238E27FC236}">
                <a16:creationId xmlns:a16="http://schemas.microsoft.com/office/drawing/2014/main" id="{47150CDB-B585-A39D-A952-EC35759B2F8F}"/>
              </a:ext>
            </a:extLst>
          </p:cNvPr>
          <p:cNvSpPr>
            <a:spLocks noGrp="1"/>
          </p:cNvSpPr>
          <p:nvPr>
            <p:ph idx="1"/>
          </p:nvPr>
        </p:nvSpPr>
        <p:spPr>
          <a:xfrm>
            <a:off x="728387" y="1333113"/>
            <a:ext cx="10903223" cy="5168784"/>
          </a:xfrm>
        </p:spPr>
        <p:txBody>
          <a:bodyPr vert="horz" lIns="91440" tIns="45720" rIns="91440" bIns="45720" rtlCol="0" anchor="t">
            <a:normAutofit fontScale="92500"/>
          </a:bodyPr>
          <a:lstStyle/>
          <a:p>
            <a:r>
              <a:rPr lang="en-US" b="1" u="sng">
                <a:latin typeface="Helvetica Neue"/>
              </a:rPr>
              <a:t>Building Block Assessment</a:t>
            </a:r>
            <a:r>
              <a:rPr lang="en-US">
                <a:latin typeface="Helvetica Neue"/>
              </a:rPr>
              <a:t>: Looks at where practice stands in comparison to the Behavioral Health Framework (Baseline)</a:t>
            </a:r>
          </a:p>
          <a:p>
            <a:endParaRPr lang="en-US">
              <a:latin typeface="Helvetica Neue"/>
            </a:endParaRPr>
          </a:p>
          <a:p>
            <a:r>
              <a:rPr lang="en-US" b="1" u="sng">
                <a:latin typeface="Helvetica Neue"/>
              </a:rPr>
              <a:t>Baseline Goal Collection</a:t>
            </a:r>
            <a:r>
              <a:rPr lang="en-US">
                <a:latin typeface="Helvetica Neue"/>
              </a:rPr>
              <a:t>: Practice Facilitator works with practice to document the main goals the practice will work on over the course of the project. (These will feed into the Field Note and the Quarterly Snapshot survey tools) This should tie into or be the same as the goals that the practice documents on HCPF's Work Plan Template. (Baseline)</a:t>
            </a:r>
          </a:p>
          <a:p>
            <a:endParaRPr lang="en-US">
              <a:latin typeface="Helvetica Neue"/>
            </a:endParaRPr>
          </a:p>
          <a:p>
            <a:r>
              <a:rPr lang="en-US" b="1" u="sng">
                <a:latin typeface="Helvetica Neue"/>
              </a:rPr>
              <a:t>Monthly Field Note</a:t>
            </a:r>
            <a:r>
              <a:rPr lang="en-US">
                <a:latin typeface="Helvetica Neue"/>
              </a:rPr>
              <a:t>: Opportunity for Practice Facilitator to briefly describe the work they did with the practice around the practices goals that month. (Monthly)</a:t>
            </a:r>
          </a:p>
          <a:p>
            <a:endParaRPr lang="en-US">
              <a:latin typeface="Helvetica Neue"/>
            </a:endParaRPr>
          </a:p>
          <a:p>
            <a:r>
              <a:rPr lang="en-US" b="1" u="sng">
                <a:latin typeface="Helvetica Neue"/>
              </a:rPr>
              <a:t>Quarterly Snapshot</a:t>
            </a:r>
            <a:r>
              <a:rPr lang="en-US">
                <a:latin typeface="Helvetica Neue"/>
              </a:rPr>
              <a:t>: In depth documentation of the work Practice Facilitator is doing with the practice around practice goals. Opportunity to document the progress, successes, struggles, and sustainability of the practices goals. (Quarterly)</a:t>
            </a:r>
          </a:p>
        </p:txBody>
      </p:sp>
    </p:spTree>
    <p:extLst>
      <p:ext uri="{BB962C8B-B14F-4D97-AF65-F5344CB8AC3E}">
        <p14:creationId xmlns:p14="http://schemas.microsoft.com/office/powerpoint/2010/main" val="331072205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01f8e96a-d6b4-404d-bbe1-0cf45a3060d0">
      <UserInfo>
        <DisplayName>Cebuhar, Kathy K</DisplayName>
        <AccountId>30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1425981697D5A4783B617041363E7D7" ma:contentTypeVersion="9" ma:contentTypeDescription="Create a new document." ma:contentTypeScope="" ma:versionID="082d9366a0291d88d3193da83776040d">
  <xsd:schema xmlns:xsd="http://www.w3.org/2001/XMLSchema" xmlns:xs="http://www.w3.org/2001/XMLSchema" xmlns:p="http://schemas.microsoft.com/office/2006/metadata/properties" xmlns:ns2="26ba4aec-7add-41d4-a66d-61908a2df524" xmlns:ns3="01f8e96a-d6b4-404d-bbe1-0cf45a3060d0" targetNamespace="http://schemas.microsoft.com/office/2006/metadata/properties" ma:root="true" ma:fieldsID="7fb9a98af88d8ead04d7422a959685ce" ns2:_="" ns3:_="">
    <xsd:import namespace="26ba4aec-7add-41d4-a66d-61908a2df524"/>
    <xsd:import namespace="01f8e96a-d6b4-404d-bbe1-0cf45a3060d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ba4aec-7add-41d4-a66d-61908a2df5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f8e96a-d6b4-404d-bbe1-0cf45a3060d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E7DB43-2D6D-4077-A5B9-92E70B9D3E25}">
  <ds:schemaRefs>
    <ds:schemaRef ds:uri="http://schemas.microsoft.com/sharepoint/v3/contenttype/forms"/>
  </ds:schemaRefs>
</ds:datastoreItem>
</file>

<file path=customXml/itemProps2.xml><?xml version="1.0" encoding="utf-8"?>
<ds:datastoreItem xmlns:ds="http://schemas.openxmlformats.org/officeDocument/2006/customXml" ds:itemID="{7CDF3029-8BAC-4477-9C70-CD6024988550}">
  <ds:schemaRefs>
    <ds:schemaRef ds:uri="01f8e96a-d6b4-404d-bbe1-0cf45a3060d0"/>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BF982F3-056E-44FA-8167-5DF9B957D783}">
  <ds:schemaRefs>
    <ds:schemaRef ds:uri="01f8e96a-d6b4-404d-bbe1-0cf45a3060d0"/>
    <ds:schemaRef ds:uri="26ba4aec-7add-41d4-a66d-61908a2df52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Integral</Template>
  <Application>Microsoft Office PowerPoint</Application>
  <PresentationFormat>Widescreen</PresentationFormat>
  <Slides>12</Slides>
  <Notes>4</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Integral</vt:lpstr>
      <vt:lpstr>SPLIT 1302 Training Shared Practice Learning &amp; Improvement Tool</vt:lpstr>
      <vt:lpstr>Objective &amp; Agenda</vt:lpstr>
      <vt:lpstr>Split Overview </vt:lpstr>
      <vt:lpstr>PowerPoint Presentation</vt:lpstr>
      <vt:lpstr>Logging into split for the first time</vt:lpstr>
      <vt:lpstr>Assigning facilitators </vt:lpstr>
      <vt:lpstr>How to reach out to the support desk</vt:lpstr>
      <vt:lpstr>Office hours </vt:lpstr>
      <vt:lpstr>Assessments</vt:lpstr>
      <vt:lpstr>Behavioral Health Integration 1302  YEar 1 PTO Assessment Schedule</vt:lpstr>
      <vt:lpstr>QUESTIONS?</vt:lpstr>
      <vt:lpstr>Thank you!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SPLIT DEVELOPMENT</dc:title>
  <dc:creator>Shviraga, Lauren A</dc:creator>
  <cp:revision>2</cp:revision>
  <cp:lastPrinted>2019-02-28T15:58:49Z</cp:lastPrinted>
  <dcterms:created xsi:type="dcterms:W3CDTF">2016-04-19T03:39:06Z</dcterms:created>
  <dcterms:modified xsi:type="dcterms:W3CDTF">2023-11-09T19:00:33Z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0x010100B1425981697D5A4783B617041363E7D7</vt:lpwstr>
  </property>
</Properties>
</file>