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slideLayouts/slideLayout1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93" r:id="rId5"/>
    <p:sldMasterId id="2147483656" r:id="rId6"/>
    <p:sldMasterId id="2147483660" r:id="rId7"/>
  </p:sldMasterIdLst>
  <p:notesMasterIdLst>
    <p:notesMasterId r:id="rId24"/>
  </p:notesMasterIdLst>
  <p:sldIdLst>
    <p:sldId id="256" r:id="rId8"/>
    <p:sldId id="3883" r:id="rId9"/>
    <p:sldId id="257" r:id="rId10"/>
    <p:sldId id="263" r:id="rId11"/>
    <p:sldId id="261" r:id="rId12"/>
    <p:sldId id="3890" r:id="rId13"/>
    <p:sldId id="283" r:id="rId14"/>
    <p:sldId id="3870" r:id="rId15"/>
    <p:sldId id="284" r:id="rId16"/>
    <p:sldId id="266" r:id="rId17"/>
    <p:sldId id="3882" r:id="rId18"/>
    <p:sldId id="3887" r:id="rId19"/>
    <p:sldId id="3873" r:id="rId20"/>
    <p:sldId id="3876" r:id="rId21"/>
    <p:sldId id="3879" r:id="rId22"/>
    <p:sldId id="3889"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9418F17-8741-C01F-ACB1-9BA03B4F2BBF}" name="Kristin Crispe" initials="KC" userId="S::kristin.crispe@cuanschutz.edu::eb4c4f44-1cdd-4ab3-834f-a1374803f8ee" providerId="AD"/>
  <p188:author id="{D854B6F2-ED96-529D-FADF-4191712AA66F}" name="Kirchner, Stephanie" initials="KS" userId="S::stephanie.kirchner@cuanschutz.edu::3e8beac8-dd98-4ece-8959-5a3fae994d6a" providerId="AD"/>
  <p188:author id="{5FFA11F6-3673-53D6-72FA-9682FE80C082}" name="Cebuhar, Kathy K" initials="CK" userId="S::kathy.cebuhar@cuanschutz.edu::18109fbd-37fe-4ecc-bebd-104bae0ba3ce"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B3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A3AB975-B8E8-485C-A008-11ECF36FEC62}" v="470" dt="2023-11-14T17:57:35.403"/>
    <p1510:client id="{4657F37D-C29A-4DD8-B887-642380808477}" v="11" dt="2023-11-21T21:50:47.280"/>
    <p1510:client id="{950EB16F-0D93-4B43-A616-4750B226550E}" v="1" dt="2023-11-20T18:21:40.076"/>
    <p1510:client id="{B29AF988-FA23-481E-A6AA-15869F681251}" v="5" dt="2023-11-21T19:38:24.43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tableStyles" Target="tableStyles.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theme" Target="theme/theme1.xml"/><Relationship Id="rId30" Type="http://schemas.microsoft.com/office/2018/10/relationships/authors" Target="authors.xml"/></Relationships>
</file>

<file path=ppt/diagrams/_rels/data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svg"/><Relationship Id="rId1" Type="http://schemas.openxmlformats.org/officeDocument/2006/relationships/image" Target="../media/image9.png"/><Relationship Id="rId4" Type="http://schemas.openxmlformats.org/officeDocument/2006/relationships/image" Target="../media/image12.svg"/></Relationships>
</file>

<file path=ppt/diagrams/_rels/drawing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svg"/><Relationship Id="rId1" Type="http://schemas.openxmlformats.org/officeDocument/2006/relationships/image" Target="../media/image9.png"/><Relationship Id="rId4" Type="http://schemas.openxmlformats.org/officeDocument/2006/relationships/image" Target="../media/image12.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5968D73-2087-4E7F-9947-AF12A77835FA}" type="doc">
      <dgm:prSet loTypeId="urn:microsoft.com/office/officeart/2017/3/layout/HorizontalPathTimeline" loCatId="timeline" qsTypeId="urn:microsoft.com/office/officeart/2005/8/quickstyle/simple1" qsCatId="simple" csTypeId="urn:microsoft.com/office/officeart/2005/8/colors/accent1_2" csCatId="accent1" phldr="1"/>
      <dgm:spPr/>
      <dgm:t>
        <a:bodyPr/>
        <a:lstStyle/>
        <a:p>
          <a:endParaRPr lang="en-US"/>
        </a:p>
      </dgm:t>
    </dgm:pt>
    <dgm:pt modelId="{0C898C04-BD15-449B-9876-76A3ECDB7B95}">
      <dgm:prSet phldrT="[Text]" phldr="0"/>
      <dgm:spPr/>
      <dgm:t>
        <a:bodyPr/>
        <a:lstStyle/>
        <a:p>
          <a:pPr>
            <a:defRPr b="1"/>
          </a:pPr>
          <a:r>
            <a:rPr lang="en-US">
              <a:latin typeface="Tw Cen MT"/>
            </a:rPr>
            <a:t> </a:t>
          </a:r>
          <a:r>
            <a:rPr lang="en-US" b="0">
              <a:latin typeface="Tw Cen MT"/>
            </a:rPr>
            <a:t>October – December 2023</a:t>
          </a:r>
          <a:endParaRPr lang="en-US" b="0"/>
        </a:p>
      </dgm:t>
    </dgm:pt>
    <dgm:pt modelId="{BF29F005-C840-41AC-9179-0341DE64CA13}" type="parTrans" cxnId="{A79914F5-143D-452C-A38A-BB7728FA43F3}">
      <dgm:prSet/>
      <dgm:spPr/>
      <dgm:t>
        <a:bodyPr/>
        <a:lstStyle/>
        <a:p>
          <a:endParaRPr lang="en-US"/>
        </a:p>
      </dgm:t>
    </dgm:pt>
    <dgm:pt modelId="{40726D34-384A-429A-8CE3-3006B1118ABF}" type="sibTrans" cxnId="{A79914F5-143D-452C-A38A-BB7728FA43F3}">
      <dgm:prSet/>
      <dgm:spPr/>
      <dgm:t>
        <a:bodyPr/>
        <a:lstStyle/>
        <a:p>
          <a:endParaRPr lang="en-US"/>
        </a:p>
      </dgm:t>
    </dgm:pt>
    <dgm:pt modelId="{18BEF8A2-D415-4E72-95E1-BEE5D8F84D27}">
      <dgm:prSet phldrT="[Text]" phldr="0"/>
      <dgm:spPr/>
      <dgm:t>
        <a:bodyPr/>
        <a:lstStyle/>
        <a:p>
          <a:r>
            <a:rPr lang="en-US">
              <a:latin typeface="Tw Cen MT"/>
            </a:rPr>
            <a:t>HCPF contracting with practices</a:t>
          </a:r>
          <a:endParaRPr lang="en-US"/>
        </a:p>
      </dgm:t>
    </dgm:pt>
    <dgm:pt modelId="{81849BC2-7C80-4F66-8002-3C2BED6ED5A3}" type="parTrans" cxnId="{44AAD515-6008-400E-B66F-9E147620A185}">
      <dgm:prSet/>
      <dgm:spPr/>
      <dgm:t>
        <a:bodyPr/>
        <a:lstStyle/>
        <a:p>
          <a:endParaRPr lang="en-US"/>
        </a:p>
      </dgm:t>
    </dgm:pt>
    <dgm:pt modelId="{5A0841C6-603D-44EB-A978-1F2C271182E4}" type="sibTrans" cxnId="{44AAD515-6008-400E-B66F-9E147620A185}">
      <dgm:prSet/>
      <dgm:spPr/>
      <dgm:t>
        <a:bodyPr/>
        <a:lstStyle/>
        <a:p>
          <a:endParaRPr lang="en-US"/>
        </a:p>
      </dgm:t>
    </dgm:pt>
    <dgm:pt modelId="{BC44C93D-3A2C-499A-9F37-9795194BF70C}">
      <dgm:prSet phldrT="[Text]" phldr="0"/>
      <dgm:spPr/>
      <dgm:t>
        <a:bodyPr/>
        <a:lstStyle/>
        <a:p>
          <a:r>
            <a:rPr lang="en-US">
              <a:latin typeface="Tw Cen MT"/>
            </a:rPr>
            <a:t>PIP issuing PTO scopes of work</a:t>
          </a:r>
          <a:endParaRPr lang="en-US"/>
        </a:p>
      </dgm:t>
    </dgm:pt>
    <dgm:pt modelId="{0E11F364-CE7F-4C2D-A81B-AD22314C6AF0}" type="parTrans" cxnId="{890C8C1A-A15F-48B3-ABB5-A31503B587E0}">
      <dgm:prSet/>
      <dgm:spPr/>
      <dgm:t>
        <a:bodyPr/>
        <a:lstStyle/>
        <a:p>
          <a:endParaRPr lang="en-US"/>
        </a:p>
      </dgm:t>
    </dgm:pt>
    <dgm:pt modelId="{3A573EEB-A292-472B-816B-07705B83D71B}" type="sibTrans" cxnId="{890C8C1A-A15F-48B3-ABB5-A31503B587E0}">
      <dgm:prSet/>
      <dgm:spPr/>
      <dgm:t>
        <a:bodyPr/>
        <a:lstStyle/>
        <a:p>
          <a:endParaRPr lang="en-US"/>
        </a:p>
      </dgm:t>
    </dgm:pt>
    <dgm:pt modelId="{CB309DCF-90F6-48A3-9342-7A46E4C18740}">
      <dgm:prSet phldrT="[Text]" phldr="0"/>
      <dgm:spPr/>
      <dgm:t>
        <a:bodyPr/>
        <a:lstStyle/>
        <a:p>
          <a:r>
            <a:rPr lang="en-US">
              <a:latin typeface="Tw Cen MT"/>
            </a:rPr>
            <a:t>PTOs begin Year 1 facilitation as practice contracts completed (monthly field notes, quarterly snapshots)</a:t>
          </a:r>
          <a:endParaRPr lang="en-US"/>
        </a:p>
      </dgm:t>
    </dgm:pt>
    <dgm:pt modelId="{8FA50FCC-983D-4E67-B614-09C05D50D323}" type="parTrans" cxnId="{FB23894B-B478-4673-8357-323C1587C2D5}">
      <dgm:prSet/>
      <dgm:spPr/>
      <dgm:t>
        <a:bodyPr/>
        <a:lstStyle/>
        <a:p>
          <a:endParaRPr lang="en-US"/>
        </a:p>
      </dgm:t>
    </dgm:pt>
    <dgm:pt modelId="{AB0476F2-1271-49D7-8FED-C27C605567B2}" type="sibTrans" cxnId="{FB23894B-B478-4673-8357-323C1587C2D5}">
      <dgm:prSet/>
      <dgm:spPr/>
      <dgm:t>
        <a:bodyPr/>
        <a:lstStyle/>
        <a:p>
          <a:endParaRPr lang="en-US"/>
        </a:p>
      </dgm:t>
    </dgm:pt>
    <dgm:pt modelId="{DB4C8A43-DB9A-489C-AB15-726EE3BA1A70}">
      <dgm:prSet phldr="0"/>
      <dgm:spPr/>
      <dgm:t>
        <a:bodyPr/>
        <a:lstStyle/>
        <a:p>
          <a:pPr>
            <a:defRPr b="1"/>
          </a:pPr>
          <a:r>
            <a:rPr lang="en-US" b="0" dirty="0">
              <a:latin typeface="Tw Cen MT"/>
            </a:rPr>
            <a:t>Nov 2023 - Jan 2024</a:t>
          </a:r>
        </a:p>
      </dgm:t>
    </dgm:pt>
    <dgm:pt modelId="{F3F1E371-1D6E-489D-8E5A-D37951EB929C}" type="parTrans" cxnId="{07A17A05-5D47-4095-AD74-2FCDED579205}">
      <dgm:prSet/>
      <dgm:spPr/>
      <dgm:t>
        <a:bodyPr/>
        <a:lstStyle/>
        <a:p>
          <a:endParaRPr lang="en-US"/>
        </a:p>
      </dgm:t>
    </dgm:pt>
    <dgm:pt modelId="{12E19C35-DEC1-498A-8737-2301EA593182}" type="sibTrans" cxnId="{07A17A05-5D47-4095-AD74-2FCDED579205}">
      <dgm:prSet/>
      <dgm:spPr/>
      <dgm:t>
        <a:bodyPr/>
        <a:lstStyle/>
        <a:p>
          <a:endParaRPr lang="en-US"/>
        </a:p>
      </dgm:t>
    </dgm:pt>
    <dgm:pt modelId="{D29DA9F0-4556-4CA5-BB73-5FD0DA3B96C9}">
      <dgm:prSet phldr="0"/>
      <dgm:spPr/>
      <dgm:t>
        <a:bodyPr/>
        <a:lstStyle/>
        <a:p>
          <a:r>
            <a:rPr lang="en-US" b="0" dirty="0">
              <a:latin typeface="Tw Cen MT"/>
            </a:rPr>
            <a:t>Baseline assessments </a:t>
          </a:r>
        </a:p>
      </dgm:t>
    </dgm:pt>
    <dgm:pt modelId="{B2CC6B93-7FAB-4173-8F52-F21A75162820}" type="parTrans" cxnId="{8BF637AA-8EE1-415A-BBC6-E89C1E69A68B}">
      <dgm:prSet/>
      <dgm:spPr/>
      <dgm:t>
        <a:bodyPr/>
        <a:lstStyle/>
        <a:p>
          <a:endParaRPr lang="en-US"/>
        </a:p>
      </dgm:t>
    </dgm:pt>
    <dgm:pt modelId="{87F4A184-1242-4D8C-9F50-021235614D49}" type="sibTrans" cxnId="{8BF637AA-8EE1-415A-BBC6-E89C1E69A68B}">
      <dgm:prSet/>
      <dgm:spPr/>
      <dgm:t>
        <a:bodyPr/>
        <a:lstStyle/>
        <a:p>
          <a:endParaRPr lang="en-US"/>
        </a:p>
      </dgm:t>
    </dgm:pt>
    <dgm:pt modelId="{8CFF7172-3F0C-4173-8225-9CD11109089B}">
      <dgm:prSet phldr="0"/>
      <dgm:spPr/>
      <dgm:t>
        <a:bodyPr/>
        <a:lstStyle/>
        <a:p>
          <a:pPr>
            <a:defRPr b="1"/>
          </a:pPr>
          <a:r>
            <a:rPr lang="en-US" b="0">
              <a:latin typeface="Tw Cen MT"/>
            </a:rPr>
            <a:t>May 2024</a:t>
          </a:r>
        </a:p>
      </dgm:t>
    </dgm:pt>
    <dgm:pt modelId="{1359757D-5901-49AC-95C2-024732623DB5}" type="parTrans" cxnId="{7BAE6F24-C6B0-4766-9B49-D580CAA1BA73}">
      <dgm:prSet/>
      <dgm:spPr/>
      <dgm:t>
        <a:bodyPr/>
        <a:lstStyle/>
        <a:p>
          <a:endParaRPr lang="en-US"/>
        </a:p>
      </dgm:t>
    </dgm:pt>
    <dgm:pt modelId="{5888EFC8-F20E-44AA-8D59-58A2EE0A4344}" type="sibTrans" cxnId="{7BAE6F24-C6B0-4766-9B49-D580CAA1BA73}">
      <dgm:prSet/>
      <dgm:spPr/>
      <dgm:t>
        <a:bodyPr/>
        <a:lstStyle/>
        <a:p>
          <a:endParaRPr lang="en-US"/>
        </a:p>
      </dgm:t>
    </dgm:pt>
    <dgm:pt modelId="{69B75A8C-256B-4C63-84AD-638B11D00AD1}">
      <dgm:prSet phldr="0"/>
      <dgm:spPr/>
      <dgm:t>
        <a:bodyPr/>
        <a:lstStyle/>
        <a:p>
          <a:r>
            <a:rPr lang="en-US" b="0">
              <a:latin typeface="Tw Cen MT"/>
            </a:rPr>
            <a:t>Determination of Year 2 facilitation frequency by practice</a:t>
          </a:r>
        </a:p>
      </dgm:t>
    </dgm:pt>
    <dgm:pt modelId="{C1C918D7-B653-4AD0-AD28-1AB31D7C6677}" type="parTrans" cxnId="{B131AF57-2803-4742-A899-38F0C94315B0}">
      <dgm:prSet/>
      <dgm:spPr/>
      <dgm:t>
        <a:bodyPr/>
        <a:lstStyle/>
        <a:p>
          <a:endParaRPr lang="en-US"/>
        </a:p>
      </dgm:t>
    </dgm:pt>
    <dgm:pt modelId="{DAB4D66B-6E9C-47E5-8D0F-287FF243E418}" type="sibTrans" cxnId="{B131AF57-2803-4742-A899-38F0C94315B0}">
      <dgm:prSet/>
      <dgm:spPr/>
      <dgm:t>
        <a:bodyPr/>
        <a:lstStyle/>
        <a:p>
          <a:endParaRPr lang="en-US"/>
        </a:p>
      </dgm:t>
    </dgm:pt>
    <dgm:pt modelId="{3E3C208F-D53D-4088-81AC-868F1F0AF1DD}">
      <dgm:prSet phldr="0"/>
      <dgm:spPr/>
      <dgm:t>
        <a:bodyPr/>
        <a:lstStyle/>
        <a:p>
          <a:pPr>
            <a:defRPr b="1"/>
          </a:pPr>
          <a:r>
            <a:rPr lang="en-US" b="0">
              <a:latin typeface="Tw Cen MT"/>
            </a:rPr>
            <a:t>June 2024 </a:t>
          </a:r>
        </a:p>
      </dgm:t>
    </dgm:pt>
    <dgm:pt modelId="{B39E2196-060F-4B59-AE17-4ED024771792}" type="parTrans" cxnId="{949B4F99-D616-4B93-AC9E-46865380C886}">
      <dgm:prSet/>
      <dgm:spPr/>
      <dgm:t>
        <a:bodyPr/>
        <a:lstStyle/>
        <a:p>
          <a:endParaRPr lang="en-US"/>
        </a:p>
      </dgm:t>
    </dgm:pt>
    <dgm:pt modelId="{32C8164F-83DC-421E-8852-ACF5DC22AC20}" type="sibTrans" cxnId="{949B4F99-D616-4B93-AC9E-46865380C886}">
      <dgm:prSet/>
      <dgm:spPr/>
      <dgm:t>
        <a:bodyPr/>
        <a:lstStyle/>
        <a:p>
          <a:endParaRPr lang="en-US"/>
        </a:p>
      </dgm:t>
    </dgm:pt>
    <dgm:pt modelId="{DE2EC4CF-7C53-4182-84C2-903B846FD910}">
      <dgm:prSet phldr="0"/>
      <dgm:spPr/>
      <dgm:t>
        <a:bodyPr/>
        <a:lstStyle/>
        <a:p>
          <a:r>
            <a:rPr lang="en-US" b="0">
              <a:latin typeface="Tw Cen MT"/>
            </a:rPr>
            <a:t>Year 1 facilitation ends</a:t>
          </a:r>
        </a:p>
      </dgm:t>
    </dgm:pt>
    <dgm:pt modelId="{AB397025-3EBD-49C4-9793-386D443022AD}" type="parTrans" cxnId="{8DC183CA-D0EE-44D6-8154-1C4D9F2D10C0}">
      <dgm:prSet/>
      <dgm:spPr/>
      <dgm:t>
        <a:bodyPr/>
        <a:lstStyle/>
        <a:p>
          <a:endParaRPr lang="en-US"/>
        </a:p>
      </dgm:t>
    </dgm:pt>
    <dgm:pt modelId="{FE1975C5-1629-4DFE-9C41-23B49370091B}" type="sibTrans" cxnId="{8DC183CA-D0EE-44D6-8154-1C4D9F2D10C0}">
      <dgm:prSet/>
      <dgm:spPr/>
      <dgm:t>
        <a:bodyPr/>
        <a:lstStyle/>
        <a:p>
          <a:endParaRPr lang="en-US"/>
        </a:p>
      </dgm:t>
    </dgm:pt>
    <dgm:pt modelId="{8B64373B-6C61-49A9-BC34-218375DE2672}">
      <dgm:prSet phldr="0"/>
      <dgm:spPr/>
      <dgm:t>
        <a:bodyPr/>
        <a:lstStyle/>
        <a:p>
          <a:pPr>
            <a:defRPr b="1"/>
          </a:pPr>
          <a:r>
            <a:rPr lang="en-US" b="0">
              <a:latin typeface="Tw Cen MT"/>
            </a:rPr>
            <a:t>July 2024</a:t>
          </a:r>
        </a:p>
      </dgm:t>
    </dgm:pt>
    <dgm:pt modelId="{D864565E-062B-4D77-8896-53AC77508A9F}" type="parTrans" cxnId="{1A28B310-5C46-4A13-BF28-F8AA704309D5}">
      <dgm:prSet/>
      <dgm:spPr/>
      <dgm:t>
        <a:bodyPr/>
        <a:lstStyle/>
        <a:p>
          <a:endParaRPr lang="en-US"/>
        </a:p>
      </dgm:t>
    </dgm:pt>
    <dgm:pt modelId="{20AD09D3-A8B9-4DA2-98B8-C9CC43C7D0D6}" type="sibTrans" cxnId="{1A28B310-5C46-4A13-BF28-F8AA704309D5}">
      <dgm:prSet/>
      <dgm:spPr/>
      <dgm:t>
        <a:bodyPr/>
        <a:lstStyle/>
        <a:p>
          <a:endParaRPr lang="en-US"/>
        </a:p>
      </dgm:t>
    </dgm:pt>
    <dgm:pt modelId="{C30189C7-92F4-4BBE-8225-C907D92ABF35}">
      <dgm:prSet phldr="0"/>
      <dgm:spPr/>
      <dgm:t>
        <a:bodyPr/>
        <a:lstStyle/>
        <a:p>
          <a:r>
            <a:rPr lang="en-US" b="0">
              <a:latin typeface="Tw Cen MT"/>
            </a:rPr>
            <a:t>Year 2 facilitation begins</a:t>
          </a:r>
        </a:p>
      </dgm:t>
    </dgm:pt>
    <dgm:pt modelId="{EA54A465-E5F0-4136-801B-458EE88E31BD}" type="parTrans" cxnId="{8A0C4296-10E9-4726-A02D-4612A8451A96}">
      <dgm:prSet/>
      <dgm:spPr/>
      <dgm:t>
        <a:bodyPr/>
        <a:lstStyle/>
        <a:p>
          <a:endParaRPr lang="en-US"/>
        </a:p>
      </dgm:t>
    </dgm:pt>
    <dgm:pt modelId="{8833E415-1240-4B89-9B06-3FE4FB0CED48}" type="sibTrans" cxnId="{8A0C4296-10E9-4726-A02D-4612A8451A96}">
      <dgm:prSet/>
      <dgm:spPr/>
      <dgm:t>
        <a:bodyPr/>
        <a:lstStyle/>
        <a:p>
          <a:endParaRPr lang="en-US"/>
        </a:p>
      </dgm:t>
    </dgm:pt>
    <dgm:pt modelId="{0B8AA528-14C1-4E15-8CDD-4924940E71C1}">
      <dgm:prSet phldr="0"/>
      <dgm:spPr/>
      <dgm:t>
        <a:bodyPr/>
        <a:lstStyle/>
        <a:p>
          <a:pPr>
            <a:defRPr b="1"/>
          </a:pPr>
          <a:r>
            <a:rPr lang="en-US" b="0">
              <a:latin typeface="Tw Cen MT"/>
            </a:rPr>
            <a:t>April 2024</a:t>
          </a:r>
        </a:p>
      </dgm:t>
    </dgm:pt>
    <dgm:pt modelId="{C61E6922-9123-4E8B-BDBC-AF3179502B4B}" type="parTrans" cxnId="{B7485B72-A5DB-4FEC-994E-1A54D9DDEB2F}">
      <dgm:prSet/>
      <dgm:spPr/>
      <dgm:t>
        <a:bodyPr/>
        <a:lstStyle/>
        <a:p>
          <a:endParaRPr lang="en-US"/>
        </a:p>
      </dgm:t>
    </dgm:pt>
    <dgm:pt modelId="{8542D3E1-6E6C-4218-A8E7-2E4F1A363037}" type="sibTrans" cxnId="{B7485B72-A5DB-4FEC-994E-1A54D9DDEB2F}">
      <dgm:prSet/>
      <dgm:spPr/>
      <dgm:t>
        <a:bodyPr/>
        <a:lstStyle/>
        <a:p>
          <a:endParaRPr lang="en-US"/>
        </a:p>
      </dgm:t>
    </dgm:pt>
    <dgm:pt modelId="{5E402387-8FE0-4429-8A07-D21FC1E8FFF2}">
      <dgm:prSet phldr="0"/>
      <dgm:spPr/>
      <dgm:t>
        <a:bodyPr/>
        <a:lstStyle/>
        <a:p>
          <a:r>
            <a:rPr lang="en-US" b="0">
              <a:latin typeface="Tw Cen MT"/>
            </a:rPr>
            <a:t>Collaborative Learning Sessions</a:t>
          </a:r>
        </a:p>
      </dgm:t>
    </dgm:pt>
    <dgm:pt modelId="{AE31133F-7AF6-46D9-8D3F-5721E97A8C32}" type="parTrans" cxnId="{597B784E-71FB-4B10-9B3F-4975BF65E7BD}">
      <dgm:prSet/>
      <dgm:spPr/>
      <dgm:t>
        <a:bodyPr/>
        <a:lstStyle/>
        <a:p>
          <a:endParaRPr lang="en-US"/>
        </a:p>
      </dgm:t>
    </dgm:pt>
    <dgm:pt modelId="{4E43B112-50ED-4D90-A950-9444D8C183DB}" type="sibTrans" cxnId="{597B784E-71FB-4B10-9B3F-4975BF65E7BD}">
      <dgm:prSet/>
      <dgm:spPr/>
      <dgm:t>
        <a:bodyPr/>
        <a:lstStyle/>
        <a:p>
          <a:endParaRPr lang="en-US"/>
        </a:p>
      </dgm:t>
    </dgm:pt>
    <dgm:pt modelId="{212BA3A8-1161-40F1-AC04-3948761F8A6B}">
      <dgm:prSet phldr="0"/>
      <dgm:spPr/>
      <dgm:t>
        <a:bodyPr/>
        <a:lstStyle/>
        <a:p>
          <a:r>
            <a:rPr lang="en-US" b="0">
              <a:latin typeface="Tw Cen MT"/>
            </a:rPr>
            <a:t>Denver Metro- 4/18</a:t>
          </a:r>
        </a:p>
      </dgm:t>
    </dgm:pt>
    <dgm:pt modelId="{60145BEF-D760-4ACD-93B5-0C8A9900A836}" type="parTrans" cxnId="{37EC67DD-754F-4796-952A-201736792F3E}">
      <dgm:prSet/>
      <dgm:spPr/>
      <dgm:t>
        <a:bodyPr/>
        <a:lstStyle/>
        <a:p>
          <a:endParaRPr lang="en-US"/>
        </a:p>
      </dgm:t>
    </dgm:pt>
    <dgm:pt modelId="{6296B07A-53D5-4508-8C25-A673594DDFC0}" type="sibTrans" cxnId="{37EC67DD-754F-4796-952A-201736792F3E}">
      <dgm:prSet/>
      <dgm:spPr/>
      <dgm:t>
        <a:bodyPr/>
        <a:lstStyle/>
        <a:p>
          <a:endParaRPr lang="en-US"/>
        </a:p>
      </dgm:t>
    </dgm:pt>
    <dgm:pt modelId="{1FC467A2-B845-4854-A0B8-4D45A94D365B}">
      <dgm:prSet phldr="0"/>
      <dgm:spPr/>
      <dgm:t>
        <a:bodyPr/>
        <a:lstStyle/>
        <a:p>
          <a:pPr rtl="0">
            <a:defRPr b="1"/>
          </a:pPr>
          <a:r>
            <a:rPr lang="en-US" b="0">
              <a:latin typeface="Tw Cen MT"/>
            </a:rPr>
            <a:t>Western Slope- TBD</a:t>
          </a:r>
        </a:p>
      </dgm:t>
    </dgm:pt>
    <dgm:pt modelId="{EBEC28D5-A57E-4503-9076-7A4E2AB8C2F0}" type="parTrans" cxnId="{88923ABB-AD01-4C7C-BDBD-21C41F3FDA96}">
      <dgm:prSet/>
      <dgm:spPr/>
      <dgm:t>
        <a:bodyPr/>
        <a:lstStyle/>
        <a:p>
          <a:endParaRPr lang="en-US"/>
        </a:p>
      </dgm:t>
    </dgm:pt>
    <dgm:pt modelId="{AB50C71B-F536-48EE-A1DD-D99B7D3A5D3C}" type="sibTrans" cxnId="{88923ABB-AD01-4C7C-BDBD-21C41F3FDA96}">
      <dgm:prSet/>
      <dgm:spPr/>
      <dgm:t>
        <a:bodyPr/>
        <a:lstStyle/>
        <a:p>
          <a:endParaRPr lang="en-US"/>
        </a:p>
      </dgm:t>
    </dgm:pt>
    <dgm:pt modelId="{DA753A73-F6DE-4312-A2F0-FBB5D3C62667}" type="pres">
      <dgm:prSet presAssocID="{25968D73-2087-4E7F-9947-AF12A77835FA}" presName="root" presStyleCnt="0">
        <dgm:presLayoutVars>
          <dgm:chMax/>
          <dgm:chPref/>
          <dgm:animLvl val="lvl"/>
        </dgm:presLayoutVars>
      </dgm:prSet>
      <dgm:spPr/>
    </dgm:pt>
    <dgm:pt modelId="{5F8B3970-5F74-405E-B91F-76DCBE223AF3}" type="pres">
      <dgm:prSet presAssocID="{25968D73-2087-4E7F-9947-AF12A77835FA}" presName="divider" presStyleLbl="node1" presStyleIdx="0" presStyleCnt="1"/>
      <dgm:spPr/>
    </dgm:pt>
    <dgm:pt modelId="{A30ECA5E-D5D5-4243-A8D1-CEDA8E3192C2}" type="pres">
      <dgm:prSet presAssocID="{25968D73-2087-4E7F-9947-AF12A77835FA}" presName="nodes" presStyleCnt="0">
        <dgm:presLayoutVars>
          <dgm:chMax/>
          <dgm:chPref/>
          <dgm:animLvl val="lvl"/>
        </dgm:presLayoutVars>
      </dgm:prSet>
      <dgm:spPr/>
    </dgm:pt>
    <dgm:pt modelId="{EFE08BEF-7EBE-416F-80C7-8FCEDA6053CE}" type="pres">
      <dgm:prSet presAssocID="{0C898C04-BD15-449B-9876-76A3ECDB7B95}" presName="composite" presStyleCnt="0"/>
      <dgm:spPr/>
    </dgm:pt>
    <dgm:pt modelId="{B9C47D64-5BCA-4F5D-A261-6EB825CAC360}" type="pres">
      <dgm:prSet presAssocID="{0C898C04-BD15-449B-9876-76A3ECDB7B95}" presName="L1TextContainer" presStyleLbl="revTx" presStyleIdx="0" presStyleCnt="6">
        <dgm:presLayoutVars>
          <dgm:chMax val="1"/>
          <dgm:chPref val="1"/>
          <dgm:bulletEnabled val="1"/>
        </dgm:presLayoutVars>
      </dgm:prSet>
      <dgm:spPr/>
    </dgm:pt>
    <dgm:pt modelId="{9DCF4A8D-7755-4019-9D9B-1E6DBD65DDDC}" type="pres">
      <dgm:prSet presAssocID="{0C898C04-BD15-449B-9876-76A3ECDB7B95}" presName="L2TextContainerWrapper" presStyleCnt="0">
        <dgm:presLayoutVars>
          <dgm:chMax val="0"/>
          <dgm:chPref val="0"/>
          <dgm:bulletEnabled val="1"/>
        </dgm:presLayoutVars>
      </dgm:prSet>
      <dgm:spPr/>
    </dgm:pt>
    <dgm:pt modelId="{396BBCDA-D5F5-462A-8537-ACD8DA0F8AE6}" type="pres">
      <dgm:prSet presAssocID="{0C898C04-BD15-449B-9876-76A3ECDB7B95}" presName="L2TextContainer" presStyleLbl="bgAccFollowNode1" presStyleIdx="0" presStyleCnt="6"/>
      <dgm:spPr/>
    </dgm:pt>
    <dgm:pt modelId="{42EDD80D-B8BA-4AE4-B8DA-A4B0365FB1AA}" type="pres">
      <dgm:prSet presAssocID="{0C898C04-BD15-449B-9876-76A3ECDB7B95}" presName="FlexibleEmptyPlaceHolder" presStyleCnt="0"/>
      <dgm:spPr/>
    </dgm:pt>
    <dgm:pt modelId="{48F71A9D-2F29-4385-8F82-14585D2D92DF}" type="pres">
      <dgm:prSet presAssocID="{0C898C04-BD15-449B-9876-76A3ECDB7B95}" presName="ConnectLine" presStyleLbl="alignNode1" presStyleIdx="0" presStyleCnt="6"/>
      <dgm:spPr>
        <a:solidFill>
          <a:schemeClr val="accent1">
            <a:hueOff val="0"/>
            <a:satOff val="0"/>
            <a:lumOff val="0"/>
            <a:alphaOff val="0"/>
          </a:schemeClr>
        </a:solidFill>
        <a:ln w="6350" cap="flat" cmpd="sng" algn="ctr">
          <a:solidFill>
            <a:schemeClr val="accent1">
              <a:hueOff val="0"/>
              <a:satOff val="0"/>
              <a:lumOff val="0"/>
              <a:alphaOff val="0"/>
            </a:schemeClr>
          </a:solidFill>
          <a:prstDash val="dash"/>
          <a:miter lim="800000"/>
        </a:ln>
        <a:effectLst/>
      </dgm:spPr>
    </dgm:pt>
    <dgm:pt modelId="{5AFF3BC0-E1BB-40D5-970E-0030BD88AA0D}" type="pres">
      <dgm:prSet presAssocID="{0C898C04-BD15-449B-9876-76A3ECDB7B95}" presName="ConnectorPoint" presStyleLbl="fgAcc1" presStyleIdx="0" presStyleCnt="6"/>
      <dgm:spPr>
        <a:solidFill>
          <a:schemeClr val="lt1">
            <a:alpha val="90000"/>
            <a:hueOff val="0"/>
            <a:satOff val="0"/>
            <a:lumOff val="0"/>
            <a:alphaOff val="0"/>
          </a:schemeClr>
        </a:solidFill>
        <a:ln w="12700" cap="flat" cmpd="sng" algn="ctr">
          <a:noFill/>
          <a:prstDash val="solid"/>
          <a:miter lim="800000"/>
        </a:ln>
        <a:effectLst/>
      </dgm:spPr>
    </dgm:pt>
    <dgm:pt modelId="{D05A42AA-9A71-45DD-AE46-64DC9D3D5EF6}" type="pres">
      <dgm:prSet presAssocID="{0C898C04-BD15-449B-9876-76A3ECDB7B95}" presName="EmptyPlaceHolder" presStyleCnt="0"/>
      <dgm:spPr/>
    </dgm:pt>
    <dgm:pt modelId="{D1CD30A9-442F-4967-B6D9-7C400CD117C2}" type="pres">
      <dgm:prSet presAssocID="{40726D34-384A-429A-8CE3-3006B1118ABF}" presName="spaceBetweenRectangles" presStyleCnt="0"/>
      <dgm:spPr/>
    </dgm:pt>
    <dgm:pt modelId="{AFADA794-1E9F-42DF-B202-439C1286A6F9}" type="pres">
      <dgm:prSet presAssocID="{DB4C8A43-DB9A-489C-AB15-726EE3BA1A70}" presName="composite" presStyleCnt="0"/>
      <dgm:spPr/>
    </dgm:pt>
    <dgm:pt modelId="{31D0A7D1-81D2-4A25-87A8-3370B9843A8D}" type="pres">
      <dgm:prSet presAssocID="{DB4C8A43-DB9A-489C-AB15-726EE3BA1A70}" presName="L1TextContainer" presStyleLbl="revTx" presStyleIdx="1" presStyleCnt="6">
        <dgm:presLayoutVars>
          <dgm:chMax val="1"/>
          <dgm:chPref val="1"/>
          <dgm:bulletEnabled val="1"/>
        </dgm:presLayoutVars>
      </dgm:prSet>
      <dgm:spPr/>
    </dgm:pt>
    <dgm:pt modelId="{10E1E772-F83B-49C8-8DB9-7969C43469A3}" type="pres">
      <dgm:prSet presAssocID="{DB4C8A43-DB9A-489C-AB15-726EE3BA1A70}" presName="L2TextContainerWrapper" presStyleCnt="0">
        <dgm:presLayoutVars>
          <dgm:chMax val="0"/>
          <dgm:chPref val="0"/>
          <dgm:bulletEnabled val="1"/>
        </dgm:presLayoutVars>
      </dgm:prSet>
      <dgm:spPr/>
    </dgm:pt>
    <dgm:pt modelId="{968F5AA2-FD45-40ED-ABC9-0AEEC900FEAC}" type="pres">
      <dgm:prSet presAssocID="{DB4C8A43-DB9A-489C-AB15-726EE3BA1A70}" presName="L2TextContainer" presStyleLbl="bgAccFollowNode1" presStyleIdx="1" presStyleCnt="6"/>
      <dgm:spPr/>
    </dgm:pt>
    <dgm:pt modelId="{7AE26379-0B71-401B-A95E-67077F3199F8}" type="pres">
      <dgm:prSet presAssocID="{DB4C8A43-DB9A-489C-AB15-726EE3BA1A70}" presName="FlexibleEmptyPlaceHolder" presStyleCnt="0"/>
      <dgm:spPr/>
    </dgm:pt>
    <dgm:pt modelId="{20A20127-4262-410B-BEDE-F7207F705772}" type="pres">
      <dgm:prSet presAssocID="{DB4C8A43-DB9A-489C-AB15-726EE3BA1A70}" presName="ConnectLine" presStyleLbl="alignNode1" presStyleIdx="1" presStyleCnt="6"/>
      <dgm:spPr>
        <a:solidFill>
          <a:schemeClr val="accent1">
            <a:hueOff val="0"/>
            <a:satOff val="0"/>
            <a:lumOff val="0"/>
            <a:alphaOff val="0"/>
          </a:schemeClr>
        </a:solidFill>
        <a:ln w="6350" cap="flat" cmpd="sng" algn="ctr">
          <a:solidFill>
            <a:schemeClr val="accent1">
              <a:hueOff val="0"/>
              <a:satOff val="0"/>
              <a:lumOff val="0"/>
              <a:alphaOff val="0"/>
            </a:schemeClr>
          </a:solidFill>
          <a:prstDash val="dash"/>
          <a:miter lim="800000"/>
        </a:ln>
        <a:effectLst/>
      </dgm:spPr>
    </dgm:pt>
    <dgm:pt modelId="{5B462254-FD7D-4F36-8C1F-A82D90EF425B}" type="pres">
      <dgm:prSet presAssocID="{DB4C8A43-DB9A-489C-AB15-726EE3BA1A70}" presName="ConnectorPoint" presStyleLbl="fgAcc1" presStyleIdx="1" presStyleCnt="6"/>
      <dgm:spPr>
        <a:solidFill>
          <a:schemeClr val="lt1">
            <a:alpha val="90000"/>
            <a:hueOff val="0"/>
            <a:satOff val="0"/>
            <a:lumOff val="0"/>
            <a:alphaOff val="0"/>
          </a:schemeClr>
        </a:solidFill>
        <a:ln w="12700" cap="flat" cmpd="sng" algn="ctr">
          <a:noFill/>
          <a:prstDash val="solid"/>
          <a:miter lim="800000"/>
        </a:ln>
        <a:effectLst/>
      </dgm:spPr>
    </dgm:pt>
    <dgm:pt modelId="{973F83E0-BF46-4BF0-8179-B98003D9440C}" type="pres">
      <dgm:prSet presAssocID="{DB4C8A43-DB9A-489C-AB15-726EE3BA1A70}" presName="EmptyPlaceHolder" presStyleCnt="0"/>
      <dgm:spPr/>
    </dgm:pt>
    <dgm:pt modelId="{8F2D61DD-1C24-4F06-ACCF-5063D156362B}" type="pres">
      <dgm:prSet presAssocID="{12E19C35-DEC1-498A-8737-2301EA593182}" presName="spaceBetweenRectangles" presStyleCnt="0"/>
      <dgm:spPr/>
    </dgm:pt>
    <dgm:pt modelId="{637DBF77-53C0-4F47-8C02-173968BA32D0}" type="pres">
      <dgm:prSet presAssocID="{0B8AA528-14C1-4E15-8CDD-4924940E71C1}" presName="composite" presStyleCnt="0"/>
      <dgm:spPr/>
    </dgm:pt>
    <dgm:pt modelId="{337EF5FE-CCAC-4C8E-BF68-6FA3688D327A}" type="pres">
      <dgm:prSet presAssocID="{0B8AA528-14C1-4E15-8CDD-4924940E71C1}" presName="L1TextContainer" presStyleLbl="revTx" presStyleIdx="2" presStyleCnt="6">
        <dgm:presLayoutVars>
          <dgm:chMax val="1"/>
          <dgm:chPref val="1"/>
          <dgm:bulletEnabled val="1"/>
        </dgm:presLayoutVars>
      </dgm:prSet>
      <dgm:spPr/>
    </dgm:pt>
    <dgm:pt modelId="{7788064D-2F0C-4C53-AB9D-08758C24B83F}" type="pres">
      <dgm:prSet presAssocID="{0B8AA528-14C1-4E15-8CDD-4924940E71C1}" presName="L2TextContainerWrapper" presStyleCnt="0">
        <dgm:presLayoutVars>
          <dgm:chMax val="0"/>
          <dgm:chPref val="0"/>
          <dgm:bulletEnabled val="1"/>
        </dgm:presLayoutVars>
      </dgm:prSet>
      <dgm:spPr/>
    </dgm:pt>
    <dgm:pt modelId="{0B89665F-8FDF-4B74-B06E-2E9BF182CE77}" type="pres">
      <dgm:prSet presAssocID="{0B8AA528-14C1-4E15-8CDD-4924940E71C1}" presName="L2TextContainer" presStyleLbl="bgAccFollowNode1" presStyleIdx="2" presStyleCnt="6"/>
      <dgm:spPr/>
    </dgm:pt>
    <dgm:pt modelId="{50804CFC-0178-4349-AF0F-2E9BD7929178}" type="pres">
      <dgm:prSet presAssocID="{0B8AA528-14C1-4E15-8CDD-4924940E71C1}" presName="FlexibleEmptyPlaceHolder" presStyleCnt="0"/>
      <dgm:spPr/>
    </dgm:pt>
    <dgm:pt modelId="{8130F7FC-C269-4F85-9EF0-7C81063DF0B6}" type="pres">
      <dgm:prSet presAssocID="{0B8AA528-14C1-4E15-8CDD-4924940E71C1}" presName="ConnectLine" presStyleLbl="alignNode1" presStyleIdx="2" presStyleCnt="6"/>
      <dgm:spPr>
        <a:solidFill>
          <a:schemeClr val="accent1">
            <a:hueOff val="0"/>
            <a:satOff val="0"/>
            <a:lumOff val="0"/>
            <a:alphaOff val="0"/>
          </a:schemeClr>
        </a:solidFill>
        <a:ln w="6350" cap="flat" cmpd="sng" algn="ctr">
          <a:solidFill>
            <a:schemeClr val="accent1">
              <a:hueOff val="0"/>
              <a:satOff val="0"/>
              <a:lumOff val="0"/>
              <a:alphaOff val="0"/>
            </a:schemeClr>
          </a:solidFill>
          <a:prstDash val="dash"/>
          <a:miter lim="800000"/>
        </a:ln>
        <a:effectLst/>
      </dgm:spPr>
    </dgm:pt>
    <dgm:pt modelId="{E9D32F08-6424-4C9B-B63B-DE9983A55179}" type="pres">
      <dgm:prSet presAssocID="{0B8AA528-14C1-4E15-8CDD-4924940E71C1}" presName="ConnectorPoint" presStyleLbl="fgAcc1" presStyleIdx="2" presStyleCnt="6"/>
      <dgm:spPr>
        <a:solidFill>
          <a:schemeClr val="lt1">
            <a:alpha val="90000"/>
            <a:hueOff val="0"/>
            <a:satOff val="0"/>
            <a:lumOff val="0"/>
            <a:alphaOff val="0"/>
          </a:schemeClr>
        </a:solidFill>
        <a:ln w="12700" cap="flat" cmpd="sng" algn="ctr">
          <a:noFill/>
          <a:prstDash val="solid"/>
          <a:miter lim="800000"/>
        </a:ln>
        <a:effectLst/>
      </dgm:spPr>
    </dgm:pt>
    <dgm:pt modelId="{0C95F52C-784E-4DA5-842B-1A20F29825FB}" type="pres">
      <dgm:prSet presAssocID="{0B8AA528-14C1-4E15-8CDD-4924940E71C1}" presName="EmptyPlaceHolder" presStyleCnt="0"/>
      <dgm:spPr/>
    </dgm:pt>
    <dgm:pt modelId="{915DB79A-BEC5-4AC1-A4ED-8DCD268143EA}" type="pres">
      <dgm:prSet presAssocID="{8542D3E1-6E6C-4218-A8E7-2E4F1A363037}" presName="spaceBetweenRectangles" presStyleCnt="0"/>
      <dgm:spPr/>
    </dgm:pt>
    <dgm:pt modelId="{522D6540-C19F-4F15-88E9-324FA602FD15}" type="pres">
      <dgm:prSet presAssocID="{8CFF7172-3F0C-4173-8225-9CD11109089B}" presName="composite" presStyleCnt="0"/>
      <dgm:spPr/>
    </dgm:pt>
    <dgm:pt modelId="{528AE77C-6BF6-4AEA-84AB-24F013F29DA9}" type="pres">
      <dgm:prSet presAssocID="{8CFF7172-3F0C-4173-8225-9CD11109089B}" presName="L1TextContainer" presStyleLbl="revTx" presStyleIdx="3" presStyleCnt="6">
        <dgm:presLayoutVars>
          <dgm:chMax val="1"/>
          <dgm:chPref val="1"/>
          <dgm:bulletEnabled val="1"/>
        </dgm:presLayoutVars>
      </dgm:prSet>
      <dgm:spPr/>
    </dgm:pt>
    <dgm:pt modelId="{65C9D9EF-BC5F-4389-973C-A4366644ED14}" type="pres">
      <dgm:prSet presAssocID="{8CFF7172-3F0C-4173-8225-9CD11109089B}" presName="L2TextContainerWrapper" presStyleCnt="0">
        <dgm:presLayoutVars>
          <dgm:chMax val="0"/>
          <dgm:chPref val="0"/>
          <dgm:bulletEnabled val="1"/>
        </dgm:presLayoutVars>
      </dgm:prSet>
      <dgm:spPr/>
    </dgm:pt>
    <dgm:pt modelId="{6738BA36-AECE-49DD-8C83-43AB108B9D0B}" type="pres">
      <dgm:prSet presAssocID="{8CFF7172-3F0C-4173-8225-9CD11109089B}" presName="L2TextContainer" presStyleLbl="bgAccFollowNode1" presStyleIdx="3" presStyleCnt="6"/>
      <dgm:spPr/>
    </dgm:pt>
    <dgm:pt modelId="{95374C27-6EE0-4746-BC06-7C974D13EC23}" type="pres">
      <dgm:prSet presAssocID="{8CFF7172-3F0C-4173-8225-9CD11109089B}" presName="FlexibleEmptyPlaceHolder" presStyleCnt="0"/>
      <dgm:spPr/>
    </dgm:pt>
    <dgm:pt modelId="{3142073D-1503-41F6-AC64-59CC928E4233}" type="pres">
      <dgm:prSet presAssocID="{8CFF7172-3F0C-4173-8225-9CD11109089B}" presName="ConnectLine" presStyleLbl="alignNode1" presStyleIdx="3" presStyleCnt="6"/>
      <dgm:spPr>
        <a:solidFill>
          <a:schemeClr val="accent1">
            <a:hueOff val="0"/>
            <a:satOff val="0"/>
            <a:lumOff val="0"/>
            <a:alphaOff val="0"/>
          </a:schemeClr>
        </a:solidFill>
        <a:ln w="6350" cap="flat" cmpd="sng" algn="ctr">
          <a:solidFill>
            <a:schemeClr val="accent1">
              <a:hueOff val="0"/>
              <a:satOff val="0"/>
              <a:lumOff val="0"/>
              <a:alphaOff val="0"/>
            </a:schemeClr>
          </a:solidFill>
          <a:prstDash val="dash"/>
          <a:miter lim="800000"/>
        </a:ln>
        <a:effectLst/>
      </dgm:spPr>
    </dgm:pt>
    <dgm:pt modelId="{93E4F0E6-5375-483E-959F-71DE6662F2C1}" type="pres">
      <dgm:prSet presAssocID="{8CFF7172-3F0C-4173-8225-9CD11109089B}" presName="ConnectorPoint" presStyleLbl="fgAcc1" presStyleIdx="3" presStyleCnt="6"/>
      <dgm:spPr>
        <a:solidFill>
          <a:schemeClr val="lt1">
            <a:alpha val="90000"/>
            <a:hueOff val="0"/>
            <a:satOff val="0"/>
            <a:lumOff val="0"/>
            <a:alphaOff val="0"/>
          </a:schemeClr>
        </a:solidFill>
        <a:ln w="12700" cap="flat" cmpd="sng" algn="ctr">
          <a:noFill/>
          <a:prstDash val="solid"/>
          <a:miter lim="800000"/>
        </a:ln>
        <a:effectLst/>
      </dgm:spPr>
    </dgm:pt>
    <dgm:pt modelId="{87701CDC-1934-4901-930C-721EFBE4EF86}" type="pres">
      <dgm:prSet presAssocID="{8CFF7172-3F0C-4173-8225-9CD11109089B}" presName="EmptyPlaceHolder" presStyleCnt="0"/>
      <dgm:spPr/>
    </dgm:pt>
    <dgm:pt modelId="{926CBBCA-C650-4FDA-8394-2902851C958C}" type="pres">
      <dgm:prSet presAssocID="{5888EFC8-F20E-44AA-8D59-58A2EE0A4344}" presName="spaceBetweenRectangles" presStyleCnt="0"/>
      <dgm:spPr/>
    </dgm:pt>
    <dgm:pt modelId="{3C7A3622-BF4A-433A-8695-0F72170612F3}" type="pres">
      <dgm:prSet presAssocID="{3E3C208F-D53D-4088-81AC-868F1F0AF1DD}" presName="composite" presStyleCnt="0"/>
      <dgm:spPr/>
    </dgm:pt>
    <dgm:pt modelId="{B9409BED-885C-485A-9E69-057436FB2946}" type="pres">
      <dgm:prSet presAssocID="{3E3C208F-D53D-4088-81AC-868F1F0AF1DD}" presName="L1TextContainer" presStyleLbl="revTx" presStyleIdx="4" presStyleCnt="6">
        <dgm:presLayoutVars>
          <dgm:chMax val="1"/>
          <dgm:chPref val="1"/>
          <dgm:bulletEnabled val="1"/>
        </dgm:presLayoutVars>
      </dgm:prSet>
      <dgm:spPr/>
    </dgm:pt>
    <dgm:pt modelId="{795479DC-9E84-4E2D-B957-18BCEDF11166}" type="pres">
      <dgm:prSet presAssocID="{3E3C208F-D53D-4088-81AC-868F1F0AF1DD}" presName="L2TextContainerWrapper" presStyleCnt="0">
        <dgm:presLayoutVars>
          <dgm:chMax val="0"/>
          <dgm:chPref val="0"/>
          <dgm:bulletEnabled val="1"/>
        </dgm:presLayoutVars>
      </dgm:prSet>
      <dgm:spPr/>
    </dgm:pt>
    <dgm:pt modelId="{52063550-BF78-48FF-AD26-62B39AE16C56}" type="pres">
      <dgm:prSet presAssocID="{3E3C208F-D53D-4088-81AC-868F1F0AF1DD}" presName="L2TextContainer" presStyleLbl="bgAccFollowNode1" presStyleIdx="4" presStyleCnt="6"/>
      <dgm:spPr/>
    </dgm:pt>
    <dgm:pt modelId="{0A61DCE0-C354-45EB-924A-2435D1A5CCA0}" type="pres">
      <dgm:prSet presAssocID="{3E3C208F-D53D-4088-81AC-868F1F0AF1DD}" presName="FlexibleEmptyPlaceHolder" presStyleCnt="0"/>
      <dgm:spPr/>
    </dgm:pt>
    <dgm:pt modelId="{25ED02EC-B874-4B09-94C0-096E7B856334}" type="pres">
      <dgm:prSet presAssocID="{3E3C208F-D53D-4088-81AC-868F1F0AF1DD}" presName="ConnectLine" presStyleLbl="alignNode1" presStyleIdx="4" presStyleCnt="6"/>
      <dgm:spPr>
        <a:solidFill>
          <a:schemeClr val="accent1">
            <a:hueOff val="0"/>
            <a:satOff val="0"/>
            <a:lumOff val="0"/>
            <a:alphaOff val="0"/>
          </a:schemeClr>
        </a:solidFill>
        <a:ln w="6350" cap="flat" cmpd="sng" algn="ctr">
          <a:solidFill>
            <a:schemeClr val="accent1">
              <a:hueOff val="0"/>
              <a:satOff val="0"/>
              <a:lumOff val="0"/>
              <a:alphaOff val="0"/>
            </a:schemeClr>
          </a:solidFill>
          <a:prstDash val="dash"/>
          <a:miter lim="800000"/>
        </a:ln>
        <a:effectLst/>
      </dgm:spPr>
    </dgm:pt>
    <dgm:pt modelId="{C628DF5C-E084-439D-98AF-3B2EC0E0B9FC}" type="pres">
      <dgm:prSet presAssocID="{3E3C208F-D53D-4088-81AC-868F1F0AF1DD}" presName="ConnectorPoint" presStyleLbl="fgAcc1" presStyleIdx="4" presStyleCnt="6"/>
      <dgm:spPr>
        <a:solidFill>
          <a:schemeClr val="lt1">
            <a:alpha val="90000"/>
            <a:hueOff val="0"/>
            <a:satOff val="0"/>
            <a:lumOff val="0"/>
            <a:alphaOff val="0"/>
          </a:schemeClr>
        </a:solidFill>
        <a:ln w="12700" cap="flat" cmpd="sng" algn="ctr">
          <a:noFill/>
          <a:prstDash val="solid"/>
          <a:miter lim="800000"/>
        </a:ln>
        <a:effectLst/>
      </dgm:spPr>
    </dgm:pt>
    <dgm:pt modelId="{25E583C7-B254-467B-B72B-38A06AB551C3}" type="pres">
      <dgm:prSet presAssocID="{3E3C208F-D53D-4088-81AC-868F1F0AF1DD}" presName="EmptyPlaceHolder" presStyleCnt="0"/>
      <dgm:spPr/>
    </dgm:pt>
    <dgm:pt modelId="{1E448212-1AB0-427F-ABA9-B53D49052E28}" type="pres">
      <dgm:prSet presAssocID="{32C8164F-83DC-421E-8852-ACF5DC22AC20}" presName="spaceBetweenRectangles" presStyleCnt="0"/>
      <dgm:spPr/>
    </dgm:pt>
    <dgm:pt modelId="{8291FF22-FE9F-47B2-AC50-47B907F49D95}" type="pres">
      <dgm:prSet presAssocID="{8B64373B-6C61-49A9-BC34-218375DE2672}" presName="composite" presStyleCnt="0"/>
      <dgm:spPr/>
    </dgm:pt>
    <dgm:pt modelId="{EEC2D60E-6B3A-464D-9E56-AC4494DD6B1C}" type="pres">
      <dgm:prSet presAssocID="{8B64373B-6C61-49A9-BC34-218375DE2672}" presName="L1TextContainer" presStyleLbl="revTx" presStyleIdx="5" presStyleCnt="6">
        <dgm:presLayoutVars>
          <dgm:chMax val="1"/>
          <dgm:chPref val="1"/>
          <dgm:bulletEnabled val="1"/>
        </dgm:presLayoutVars>
      </dgm:prSet>
      <dgm:spPr/>
    </dgm:pt>
    <dgm:pt modelId="{4CC1F574-7673-455D-8172-8F70D9872B7C}" type="pres">
      <dgm:prSet presAssocID="{8B64373B-6C61-49A9-BC34-218375DE2672}" presName="L2TextContainerWrapper" presStyleCnt="0">
        <dgm:presLayoutVars>
          <dgm:chMax val="0"/>
          <dgm:chPref val="0"/>
          <dgm:bulletEnabled val="1"/>
        </dgm:presLayoutVars>
      </dgm:prSet>
      <dgm:spPr/>
    </dgm:pt>
    <dgm:pt modelId="{9BCE24FF-B03E-407F-B260-0C1DCD8FA1FE}" type="pres">
      <dgm:prSet presAssocID="{8B64373B-6C61-49A9-BC34-218375DE2672}" presName="L2TextContainer" presStyleLbl="bgAccFollowNode1" presStyleIdx="5" presStyleCnt="6"/>
      <dgm:spPr/>
    </dgm:pt>
    <dgm:pt modelId="{656FEB16-0C65-4753-B065-BE4CB8CBC093}" type="pres">
      <dgm:prSet presAssocID="{8B64373B-6C61-49A9-BC34-218375DE2672}" presName="FlexibleEmptyPlaceHolder" presStyleCnt="0"/>
      <dgm:spPr/>
    </dgm:pt>
    <dgm:pt modelId="{17940C04-7539-47DB-A2F4-87CB03CDCBE2}" type="pres">
      <dgm:prSet presAssocID="{8B64373B-6C61-49A9-BC34-218375DE2672}" presName="ConnectLine" presStyleLbl="alignNode1" presStyleIdx="5" presStyleCnt="6"/>
      <dgm:spPr>
        <a:solidFill>
          <a:schemeClr val="accent1">
            <a:hueOff val="0"/>
            <a:satOff val="0"/>
            <a:lumOff val="0"/>
            <a:alphaOff val="0"/>
          </a:schemeClr>
        </a:solidFill>
        <a:ln w="6350" cap="flat" cmpd="sng" algn="ctr">
          <a:solidFill>
            <a:schemeClr val="accent1">
              <a:hueOff val="0"/>
              <a:satOff val="0"/>
              <a:lumOff val="0"/>
              <a:alphaOff val="0"/>
            </a:schemeClr>
          </a:solidFill>
          <a:prstDash val="dash"/>
          <a:miter lim="800000"/>
        </a:ln>
        <a:effectLst/>
      </dgm:spPr>
    </dgm:pt>
    <dgm:pt modelId="{C5A739A4-662B-4D5D-A33C-344165F28E16}" type="pres">
      <dgm:prSet presAssocID="{8B64373B-6C61-49A9-BC34-218375DE2672}" presName="ConnectorPoint" presStyleLbl="fgAcc1" presStyleIdx="5" presStyleCnt="6"/>
      <dgm:spPr>
        <a:solidFill>
          <a:schemeClr val="lt1">
            <a:alpha val="90000"/>
            <a:hueOff val="0"/>
            <a:satOff val="0"/>
            <a:lumOff val="0"/>
            <a:alphaOff val="0"/>
          </a:schemeClr>
        </a:solidFill>
        <a:ln w="12700" cap="flat" cmpd="sng" algn="ctr">
          <a:noFill/>
          <a:prstDash val="solid"/>
          <a:miter lim="800000"/>
        </a:ln>
        <a:effectLst/>
      </dgm:spPr>
    </dgm:pt>
    <dgm:pt modelId="{C47A0DD0-8D91-4E07-9C3D-89BFCF7D685C}" type="pres">
      <dgm:prSet presAssocID="{8B64373B-6C61-49A9-BC34-218375DE2672}" presName="EmptyPlaceHolder" presStyleCnt="0"/>
      <dgm:spPr/>
    </dgm:pt>
  </dgm:ptLst>
  <dgm:cxnLst>
    <dgm:cxn modelId="{07A17A05-5D47-4095-AD74-2FCDED579205}" srcId="{25968D73-2087-4E7F-9947-AF12A77835FA}" destId="{DB4C8A43-DB9A-489C-AB15-726EE3BA1A70}" srcOrd="1" destOrd="0" parTransId="{F3F1E371-1D6E-489D-8E5A-D37951EB929C}" sibTransId="{12E19C35-DEC1-498A-8737-2301EA593182}"/>
    <dgm:cxn modelId="{C0B37B05-F72D-4522-929F-4294FB526A0F}" type="presOf" srcId="{DB4C8A43-DB9A-489C-AB15-726EE3BA1A70}" destId="{31D0A7D1-81D2-4A25-87A8-3370B9843A8D}" srcOrd="0" destOrd="0" presId="urn:microsoft.com/office/officeart/2017/3/layout/HorizontalPathTimeline"/>
    <dgm:cxn modelId="{1A28B310-5C46-4A13-BF28-F8AA704309D5}" srcId="{25968D73-2087-4E7F-9947-AF12A77835FA}" destId="{8B64373B-6C61-49A9-BC34-218375DE2672}" srcOrd="5" destOrd="0" parTransId="{D864565E-062B-4D77-8896-53AC77508A9F}" sibTransId="{20AD09D3-A8B9-4DA2-98B8-C9CC43C7D0D6}"/>
    <dgm:cxn modelId="{44AAD515-6008-400E-B66F-9E147620A185}" srcId="{0C898C04-BD15-449B-9876-76A3ECDB7B95}" destId="{18BEF8A2-D415-4E72-95E1-BEE5D8F84D27}" srcOrd="0" destOrd="0" parTransId="{81849BC2-7C80-4F66-8002-3C2BED6ED5A3}" sibTransId="{5A0841C6-603D-44EB-A978-1F2C271182E4}"/>
    <dgm:cxn modelId="{49B1AB17-EC7B-4EC2-AC53-0FB7442361E4}" type="presOf" srcId="{8B64373B-6C61-49A9-BC34-218375DE2672}" destId="{EEC2D60E-6B3A-464D-9E56-AC4494DD6B1C}" srcOrd="0" destOrd="0" presId="urn:microsoft.com/office/officeart/2017/3/layout/HorizontalPathTimeline"/>
    <dgm:cxn modelId="{890C8C1A-A15F-48B3-ABB5-A31503B587E0}" srcId="{0C898C04-BD15-449B-9876-76A3ECDB7B95}" destId="{BC44C93D-3A2C-499A-9F37-9795194BF70C}" srcOrd="1" destOrd="0" parTransId="{0E11F364-CE7F-4C2D-A81B-AD22314C6AF0}" sibTransId="{3A573EEB-A292-472B-816B-07705B83D71B}"/>
    <dgm:cxn modelId="{7BAE6F24-C6B0-4766-9B49-D580CAA1BA73}" srcId="{25968D73-2087-4E7F-9947-AF12A77835FA}" destId="{8CFF7172-3F0C-4173-8225-9CD11109089B}" srcOrd="3" destOrd="0" parTransId="{1359757D-5901-49AC-95C2-024732623DB5}" sibTransId="{5888EFC8-F20E-44AA-8D59-58A2EE0A4344}"/>
    <dgm:cxn modelId="{019BE83B-0AD3-4CCB-963B-D283D437A7F1}" type="presOf" srcId="{18BEF8A2-D415-4E72-95E1-BEE5D8F84D27}" destId="{396BBCDA-D5F5-462A-8537-ACD8DA0F8AE6}" srcOrd="0" destOrd="0" presId="urn:microsoft.com/office/officeart/2017/3/layout/HorizontalPathTimeline"/>
    <dgm:cxn modelId="{4794743D-6AFF-4570-AB26-5C6A67DB75B5}" type="presOf" srcId="{5E402387-8FE0-4429-8A07-D21FC1E8FFF2}" destId="{0B89665F-8FDF-4B74-B06E-2E9BF182CE77}" srcOrd="0" destOrd="0" presId="urn:microsoft.com/office/officeart/2017/3/layout/HorizontalPathTimeline"/>
    <dgm:cxn modelId="{6AA59741-98E5-4CBB-8333-DDE84FA095D9}" type="presOf" srcId="{CB309DCF-90F6-48A3-9342-7A46E4C18740}" destId="{396BBCDA-D5F5-462A-8537-ACD8DA0F8AE6}" srcOrd="0" destOrd="2" presId="urn:microsoft.com/office/officeart/2017/3/layout/HorizontalPathTimeline"/>
    <dgm:cxn modelId="{5E22D542-1A46-409A-B2B7-AAA112DB3B03}" type="presOf" srcId="{69B75A8C-256B-4C63-84AD-638B11D00AD1}" destId="{6738BA36-AECE-49DD-8C83-43AB108B9D0B}" srcOrd="0" destOrd="0" presId="urn:microsoft.com/office/officeart/2017/3/layout/HorizontalPathTimeline"/>
    <dgm:cxn modelId="{9C76784B-4C6E-4873-815C-9A7D04EE43CC}" type="presOf" srcId="{0C898C04-BD15-449B-9876-76A3ECDB7B95}" destId="{B9C47D64-5BCA-4F5D-A261-6EB825CAC360}" srcOrd="0" destOrd="0" presId="urn:microsoft.com/office/officeart/2017/3/layout/HorizontalPathTimeline"/>
    <dgm:cxn modelId="{FB23894B-B478-4673-8357-323C1587C2D5}" srcId="{0C898C04-BD15-449B-9876-76A3ECDB7B95}" destId="{CB309DCF-90F6-48A3-9342-7A46E4C18740}" srcOrd="2" destOrd="0" parTransId="{8FA50FCC-983D-4E67-B614-09C05D50D323}" sibTransId="{AB0476F2-1271-49D7-8FED-C27C605567B2}"/>
    <dgm:cxn modelId="{597B784E-71FB-4B10-9B3F-4975BF65E7BD}" srcId="{0B8AA528-14C1-4E15-8CDD-4924940E71C1}" destId="{5E402387-8FE0-4429-8A07-D21FC1E8FFF2}" srcOrd="0" destOrd="0" parTransId="{AE31133F-7AF6-46D9-8D3F-5721E97A8C32}" sibTransId="{4E43B112-50ED-4D90-A950-9444D8C183DB}"/>
    <dgm:cxn modelId="{AA3C9170-AA1F-4700-A77D-2B2658F6EDE9}" type="presOf" srcId="{3E3C208F-D53D-4088-81AC-868F1F0AF1DD}" destId="{B9409BED-885C-485A-9E69-057436FB2946}" srcOrd="0" destOrd="0" presId="urn:microsoft.com/office/officeart/2017/3/layout/HorizontalPathTimeline"/>
    <dgm:cxn modelId="{B7485B72-A5DB-4FEC-994E-1A54D9DDEB2F}" srcId="{25968D73-2087-4E7F-9947-AF12A77835FA}" destId="{0B8AA528-14C1-4E15-8CDD-4924940E71C1}" srcOrd="2" destOrd="0" parTransId="{C61E6922-9123-4E8B-BDBC-AF3179502B4B}" sibTransId="{8542D3E1-6E6C-4218-A8E7-2E4F1A363037}"/>
    <dgm:cxn modelId="{8036CF72-E835-4645-A1F0-053546ABCBA5}" type="presOf" srcId="{BC44C93D-3A2C-499A-9F37-9795194BF70C}" destId="{396BBCDA-D5F5-462A-8537-ACD8DA0F8AE6}" srcOrd="0" destOrd="1" presId="urn:microsoft.com/office/officeart/2017/3/layout/HorizontalPathTimeline"/>
    <dgm:cxn modelId="{B131AF57-2803-4742-A899-38F0C94315B0}" srcId="{8CFF7172-3F0C-4173-8225-9CD11109089B}" destId="{69B75A8C-256B-4C63-84AD-638B11D00AD1}" srcOrd="0" destOrd="0" parTransId="{C1C918D7-B653-4AD0-AD28-1AB31D7C6677}" sibTransId="{DAB4D66B-6E9C-47E5-8D0F-287FF243E418}"/>
    <dgm:cxn modelId="{A765E97A-B64E-441E-84AD-11E6D64D09E7}" type="presOf" srcId="{25968D73-2087-4E7F-9947-AF12A77835FA}" destId="{DA753A73-F6DE-4312-A2F0-FBB5D3C62667}" srcOrd="0" destOrd="0" presId="urn:microsoft.com/office/officeart/2017/3/layout/HorizontalPathTimeline"/>
    <dgm:cxn modelId="{8A0C4296-10E9-4726-A02D-4612A8451A96}" srcId="{8B64373B-6C61-49A9-BC34-218375DE2672}" destId="{C30189C7-92F4-4BBE-8225-C907D92ABF35}" srcOrd="0" destOrd="0" parTransId="{EA54A465-E5F0-4136-801B-458EE88E31BD}" sibTransId="{8833E415-1240-4B89-9B06-3FE4FB0CED48}"/>
    <dgm:cxn modelId="{949B4F99-D616-4B93-AC9E-46865380C886}" srcId="{25968D73-2087-4E7F-9947-AF12A77835FA}" destId="{3E3C208F-D53D-4088-81AC-868F1F0AF1DD}" srcOrd="4" destOrd="0" parTransId="{B39E2196-060F-4B59-AE17-4ED024771792}" sibTransId="{32C8164F-83DC-421E-8852-ACF5DC22AC20}"/>
    <dgm:cxn modelId="{E720EC99-8A41-4C23-893A-39493DF4D993}" type="presOf" srcId="{212BA3A8-1161-40F1-AC04-3948761F8A6B}" destId="{0B89665F-8FDF-4B74-B06E-2E9BF182CE77}" srcOrd="0" destOrd="1" presId="urn:microsoft.com/office/officeart/2017/3/layout/HorizontalPathTimeline"/>
    <dgm:cxn modelId="{5CE9179D-FB53-4C40-AB6B-0B05F1CA364E}" type="presOf" srcId="{C30189C7-92F4-4BBE-8225-C907D92ABF35}" destId="{9BCE24FF-B03E-407F-B260-0C1DCD8FA1FE}" srcOrd="0" destOrd="0" presId="urn:microsoft.com/office/officeart/2017/3/layout/HorizontalPathTimeline"/>
    <dgm:cxn modelId="{8BF637AA-8EE1-415A-BBC6-E89C1E69A68B}" srcId="{DB4C8A43-DB9A-489C-AB15-726EE3BA1A70}" destId="{D29DA9F0-4556-4CA5-BB73-5FD0DA3B96C9}" srcOrd="0" destOrd="0" parTransId="{B2CC6B93-7FAB-4173-8F52-F21A75162820}" sibTransId="{87F4A184-1242-4D8C-9F50-021235614D49}"/>
    <dgm:cxn modelId="{88923ABB-AD01-4C7C-BDBD-21C41F3FDA96}" srcId="{5E402387-8FE0-4429-8A07-D21FC1E8FFF2}" destId="{1FC467A2-B845-4854-A0B8-4D45A94D365B}" srcOrd="1" destOrd="0" parTransId="{EBEC28D5-A57E-4503-9076-7A4E2AB8C2F0}" sibTransId="{AB50C71B-F536-48EE-A1DD-D99B7D3A5D3C}"/>
    <dgm:cxn modelId="{8DC183CA-D0EE-44D6-8154-1C4D9F2D10C0}" srcId="{3E3C208F-D53D-4088-81AC-868F1F0AF1DD}" destId="{DE2EC4CF-7C53-4182-84C2-903B846FD910}" srcOrd="0" destOrd="0" parTransId="{AB397025-3EBD-49C4-9793-386D443022AD}" sibTransId="{FE1975C5-1629-4DFE-9C41-23B49370091B}"/>
    <dgm:cxn modelId="{37EC67DD-754F-4796-952A-201736792F3E}" srcId="{5E402387-8FE0-4429-8A07-D21FC1E8FFF2}" destId="{212BA3A8-1161-40F1-AC04-3948761F8A6B}" srcOrd="0" destOrd="0" parTransId="{60145BEF-D760-4ACD-93B5-0C8A9900A836}" sibTransId="{6296B07A-53D5-4508-8C25-A673594DDFC0}"/>
    <dgm:cxn modelId="{B2B4D5DE-AAEB-434F-B1B6-25F1B3485C48}" type="presOf" srcId="{8CFF7172-3F0C-4173-8225-9CD11109089B}" destId="{528AE77C-6BF6-4AEA-84AB-24F013F29DA9}" srcOrd="0" destOrd="0" presId="urn:microsoft.com/office/officeart/2017/3/layout/HorizontalPathTimeline"/>
    <dgm:cxn modelId="{4FB4F7E2-B1A1-4BDD-8486-9A917589CB56}" type="presOf" srcId="{1FC467A2-B845-4854-A0B8-4D45A94D365B}" destId="{0B89665F-8FDF-4B74-B06E-2E9BF182CE77}" srcOrd="0" destOrd="2" presId="urn:microsoft.com/office/officeart/2017/3/layout/HorizontalPathTimeline"/>
    <dgm:cxn modelId="{EC8A5DE6-4F9F-4972-9E93-D60F19BCEEB1}" type="presOf" srcId="{0B8AA528-14C1-4E15-8CDD-4924940E71C1}" destId="{337EF5FE-CCAC-4C8E-BF68-6FA3688D327A}" srcOrd="0" destOrd="0" presId="urn:microsoft.com/office/officeart/2017/3/layout/HorizontalPathTimeline"/>
    <dgm:cxn modelId="{68C189ED-6BB7-45F4-AF4F-500A2B98242D}" type="presOf" srcId="{D29DA9F0-4556-4CA5-BB73-5FD0DA3B96C9}" destId="{968F5AA2-FD45-40ED-ABC9-0AEEC900FEAC}" srcOrd="0" destOrd="0" presId="urn:microsoft.com/office/officeart/2017/3/layout/HorizontalPathTimeline"/>
    <dgm:cxn modelId="{9E152FF4-C935-4E48-94C2-0A4457587BA3}" type="presOf" srcId="{DE2EC4CF-7C53-4182-84C2-903B846FD910}" destId="{52063550-BF78-48FF-AD26-62B39AE16C56}" srcOrd="0" destOrd="0" presId="urn:microsoft.com/office/officeart/2017/3/layout/HorizontalPathTimeline"/>
    <dgm:cxn modelId="{A79914F5-143D-452C-A38A-BB7728FA43F3}" srcId="{25968D73-2087-4E7F-9947-AF12A77835FA}" destId="{0C898C04-BD15-449B-9876-76A3ECDB7B95}" srcOrd="0" destOrd="0" parTransId="{BF29F005-C840-41AC-9179-0341DE64CA13}" sibTransId="{40726D34-384A-429A-8CE3-3006B1118ABF}"/>
    <dgm:cxn modelId="{29364F10-288A-44E3-8A56-3CB42D43F686}" type="presParOf" srcId="{DA753A73-F6DE-4312-A2F0-FBB5D3C62667}" destId="{5F8B3970-5F74-405E-B91F-76DCBE223AF3}" srcOrd="0" destOrd="0" presId="urn:microsoft.com/office/officeart/2017/3/layout/HorizontalPathTimeline"/>
    <dgm:cxn modelId="{787A4514-A5E7-4FD7-9CE2-A0163B7A667C}" type="presParOf" srcId="{DA753A73-F6DE-4312-A2F0-FBB5D3C62667}" destId="{A30ECA5E-D5D5-4243-A8D1-CEDA8E3192C2}" srcOrd="1" destOrd="0" presId="urn:microsoft.com/office/officeart/2017/3/layout/HorizontalPathTimeline"/>
    <dgm:cxn modelId="{892044EB-8C71-4347-A467-9B59F752C600}" type="presParOf" srcId="{A30ECA5E-D5D5-4243-A8D1-CEDA8E3192C2}" destId="{EFE08BEF-7EBE-416F-80C7-8FCEDA6053CE}" srcOrd="0" destOrd="0" presId="urn:microsoft.com/office/officeart/2017/3/layout/HorizontalPathTimeline"/>
    <dgm:cxn modelId="{F641B136-9407-4566-8C86-AD2CDD1831AF}" type="presParOf" srcId="{EFE08BEF-7EBE-416F-80C7-8FCEDA6053CE}" destId="{B9C47D64-5BCA-4F5D-A261-6EB825CAC360}" srcOrd="0" destOrd="0" presId="urn:microsoft.com/office/officeart/2017/3/layout/HorizontalPathTimeline"/>
    <dgm:cxn modelId="{A3927FAA-86FE-4A22-85EE-02B5B1710812}" type="presParOf" srcId="{EFE08BEF-7EBE-416F-80C7-8FCEDA6053CE}" destId="{9DCF4A8D-7755-4019-9D9B-1E6DBD65DDDC}" srcOrd="1" destOrd="0" presId="urn:microsoft.com/office/officeart/2017/3/layout/HorizontalPathTimeline"/>
    <dgm:cxn modelId="{3CEDC002-BC42-456B-B615-281A71F296AF}" type="presParOf" srcId="{9DCF4A8D-7755-4019-9D9B-1E6DBD65DDDC}" destId="{396BBCDA-D5F5-462A-8537-ACD8DA0F8AE6}" srcOrd="0" destOrd="0" presId="urn:microsoft.com/office/officeart/2017/3/layout/HorizontalPathTimeline"/>
    <dgm:cxn modelId="{51AE0758-7CE1-40BD-A05F-1134EAE1A4FE}" type="presParOf" srcId="{9DCF4A8D-7755-4019-9D9B-1E6DBD65DDDC}" destId="{42EDD80D-B8BA-4AE4-B8DA-A4B0365FB1AA}" srcOrd="1" destOrd="0" presId="urn:microsoft.com/office/officeart/2017/3/layout/HorizontalPathTimeline"/>
    <dgm:cxn modelId="{D364C0B6-BA52-47F6-8661-A2081F3C771D}" type="presParOf" srcId="{EFE08BEF-7EBE-416F-80C7-8FCEDA6053CE}" destId="{48F71A9D-2F29-4385-8F82-14585D2D92DF}" srcOrd="2" destOrd="0" presId="urn:microsoft.com/office/officeart/2017/3/layout/HorizontalPathTimeline"/>
    <dgm:cxn modelId="{72224A57-286D-42BA-B34F-09E3409B8BE7}" type="presParOf" srcId="{EFE08BEF-7EBE-416F-80C7-8FCEDA6053CE}" destId="{5AFF3BC0-E1BB-40D5-970E-0030BD88AA0D}" srcOrd="3" destOrd="0" presId="urn:microsoft.com/office/officeart/2017/3/layout/HorizontalPathTimeline"/>
    <dgm:cxn modelId="{5C376ECF-61E4-4130-AB62-CBDD0BD95FE5}" type="presParOf" srcId="{EFE08BEF-7EBE-416F-80C7-8FCEDA6053CE}" destId="{D05A42AA-9A71-45DD-AE46-64DC9D3D5EF6}" srcOrd="4" destOrd="0" presId="urn:microsoft.com/office/officeart/2017/3/layout/HorizontalPathTimeline"/>
    <dgm:cxn modelId="{07B41EBF-0A6A-4A19-8ED6-AAEE24B341F8}" type="presParOf" srcId="{A30ECA5E-D5D5-4243-A8D1-CEDA8E3192C2}" destId="{D1CD30A9-442F-4967-B6D9-7C400CD117C2}" srcOrd="1" destOrd="0" presId="urn:microsoft.com/office/officeart/2017/3/layout/HorizontalPathTimeline"/>
    <dgm:cxn modelId="{8677B374-037A-4204-95EA-9F1CA9B9404C}" type="presParOf" srcId="{A30ECA5E-D5D5-4243-A8D1-CEDA8E3192C2}" destId="{AFADA794-1E9F-42DF-B202-439C1286A6F9}" srcOrd="2" destOrd="0" presId="urn:microsoft.com/office/officeart/2017/3/layout/HorizontalPathTimeline"/>
    <dgm:cxn modelId="{0522D3DC-FDC1-4F40-8515-90FD6F0D0DD3}" type="presParOf" srcId="{AFADA794-1E9F-42DF-B202-439C1286A6F9}" destId="{31D0A7D1-81D2-4A25-87A8-3370B9843A8D}" srcOrd="0" destOrd="0" presId="urn:microsoft.com/office/officeart/2017/3/layout/HorizontalPathTimeline"/>
    <dgm:cxn modelId="{2D43B69D-23C9-45B9-921C-552FB96C67FD}" type="presParOf" srcId="{AFADA794-1E9F-42DF-B202-439C1286A6F9}" destId="{10E1E772-F83B-49C8-8DB9-7969C43469A3}" srcOrd="1" destOrd="0" presId="urn:microsoft.com/office/officeart/2017/3/layout/HorizontalPathTimeline"/>
    <dgm:cxn modelId="{3CD371B9-8C03-48F6-A7E7-C7E779D59BC0}" type="presParOf" srcId="{10E1E772-F83B-49C8-8DB9-7969C43469A3}" destId="{968F5AA2-FD45-40ED-ABC9-0AEEC900FEAC}" srcOrd="0" destOrd="0" presId="urn:microsoft.com/office/officeart/2017/3/layout/HorizontalPathTimeline"/>
    <dgm:cxn modelId="{B38B01B2-1620-467C-B0AC-BE11D9ABF484}" type="presParOf" srcId="{10E1E772-F83B-49C8-8DB9-7969C43469A3}" destId="{7AE26379-0B71-401B-A95E-67077F3199F8}" srcOrd="1" destOrd="0" presId="urn:microsoft.com/office/officeart/2017/3/layout/HorizontalPathTimeline"/>
    <dgm:cxn modelId="{A3DA4E1B-026C-40B6-A232-6B6654248562}" type="presParOf" srcId="{AFADA794-1E9F-42DF-B202-439C1286A6F9}" destId="{20A20127-4262-410B-BEDE-F7207F705772}" srcOrd="2" destOrd="0" presId="urn:microsoft.com/office/officeart/2017/3/layout/HorizontalPathTimeline"/>
    <dgm:cxn modelId="{EE659A40-5FBF-4EF5-9101-2ECA033A08FE}" type="presParOf" srcId="{AFADA794-1E9F-42DF-B202-439C1286A6F9}" destId="{5B462254-FD7D-4F36-8C1F-A82D90EF425B}" srcOrd="3" destOrd="0" presId="urn:microsoft.com/office/officeart/2017/3/layout/HorizontalPathTimeline"/>
    <dgm:cxn modelId="{3084476A-100E-4E8C-92F3-27E6930EC031}" type="presParOf" srcId="{AFADA794-1E9F-42DF-B202-439C1286A6F9}" destId="{973F83E0-BF46-4BF0-8179-B98003D9440C}" srcOrd="4" destOrd="0" presId="urn:microsoft.com/office/officeart/2017/3/layout/HorizontalPathTimeline"/>
    <dgm:cxn modelId="{4E3F2F21-1DC5-4943-9388-EC881E663C4C}" type="presParOf" srcId="{A30ECA5E-D5D5-4243-A8D1-CEDA8E3192C2}" destId="{8F2D61DD-1C24-4F06-ACCF-5063D156362B}" srcOrd="3" destOrd="0" presId="urn:microsoft.com/office/officeart/2017/3/layout/HorizontalPathTimeline"/>
    <dgm:cxn modelId="{244D98FD-35A8-4095-9BE6-97F4398762F0}" type="presParOf" srcId="{A30ECA5E-D5D5-4243-A8D1-CEDA8E3192C2}" destId="{637DBF77-53C0-4F47-8C02-173968BA32D0}" srcOrd="4" destOrd="0" presId="urn:microsoft.com/office/officeart/2017/3/layout/HorizontalPathTimeline"/>
    <dgm:cxn modelId="{ADADA27E-D940-4EDF-859C-B23AA047E1DB}" type="presParOf" srcId="{637DBF77-53C0-4F47-8C02-173968BA32D0}" destId="{337EF5FE-CCAC-4C8E-BF68-6FA3688D327A}" srcOrd="0" destOrd="0" presId="urn:microsoft.com/office/officeart/2017/3/layout/HorizontalPathTimeline"/>
    <dgm:cxn modelId="{BDB6F793-B443-4A66-BE92-AE2AE2A54B63}" type="presParOf" srcId="{637DBF77-53C0-4F47-8C02-173968BA32D0}" destId="{7788064D-2F0C-4C53-AB9D-08758C24B83F}" srcOrd="1" destOrd="0" presId="urn:microsoft.com/office/officeart/2017/3/layout/HorizontalPathTimeline"/>
    <dgm:cxn modelId="{A8CD6A35-DB97-46F0-A8C9-A24EC80120D9}" type="presParOf" srcId="{7788064D-2F0C-4C53-AB9D-08758C24B83F}" destId="{0B89665F-8FDF-4B74-B06E-2E9BF182CE77}" srcOrd="0" destOrd="0" presId="urn:microsoft.com/office/officeart/2017/3/layout/HorizontalPathTimeline"/>
    <dgm:cxn modelId="{5FD74D9A-B4C4-4FF4-AB27-BA707123DD4A}" type="presParOf" srcId="{7788064D-2F0C-4C53-AB9D-08758C24B83F}" destId="{50804CFC-0178-4349-AF0F-2E9BD7929178}" srcOrd="1" destOrd="0" presId="urn:microsoft.com/office/officeart/2017/3/layout/HorizontalPathTimeline"/>
    <dgm:cxn modelId="{4812B71F-1C12-4A78-813B-8BA45EDB4279}" type="presParOf" srcId="{637DBF77-53C0-4F47-8C02-173968BA32D0}" destId="{8130F7FC-C269-4F85-9EF0-7C81063DF0B6}" srcOrd="2" destOrd="0" presId="urn:microsoft.com/office/officeart/2017/3/layout/HorizontalPathTimeline"/>
    <dgm:cxn modelId="{711CCAC9-E66D-449B-BAD1-4E0DD64E989F}" type="presParOf" srcId="{637DBF77-53C0-4F47-8C02-173968BA32D0}" destId="{E9D32F08-6424-4C9B-B63B-DE9983A55179}" srcOrd="3" destOrd="0" presId="urn:microsoft.com/office/officeart/2017/3/layout/HorizontalPathTimeline"/>
    <dgm:cxn modelId="{62EBD92D-603C-48F4-A877-6BDA1607803F}" type="presParOf" srcId="{637DBF77-53C0-4F47-8C02-173968BA32D0}" destId="{0C95F52C-784E-4DA5-842B-1A20F29825FB}" srcOrd="4" destOrd="0" presId="urn:microsoft.com/office/officeart/2017/3/layout/HorizontalPathTimeline"/>
    <dgm:cxn modelId="{CEFB9E5F-A203-4DB4-BEEA-2F78DC240E05}" type="presParOf" srcId="{A30ECA5E-D5D5-4243-A8D1-CEDA8E3192C2}" destId="{915DB79A-BEC5-4AC1-A4ED-8DCD268143EA}" srcOrd="5" destOrd="0" presId="urn:microsoft.com/office/officeart/2017/3/layout/HorizontalPathTimeline"/>
    <dgm:cxn modelId="{FD2194C6-5EF1-4315-B92F-B2371BE025FD}" type="presParOf" srcId="{A30ECA5E-D5D5-4243-A8D1-CEDA8E3192C2}" destId="{522D6540-C19F-4F15-88E9-324FA602FD15}" srcOrd="6" destOrd="0" presId="urn:microsoft.com/office/officeart/2017/3/layout/HorizontalPathTimeline"/>
    <dgm:cxn modelId="{4FD6E056-A88C-4CED-85F2-5B0DC8A7B4AE}" type="presParOf" srcId="{522D6540-C19F-4F15-88E9-324FA602FD15}" destId="{528AE77C-6BF6-4AEA-84AB-24F013F29DA9}" srcOrd="0" destOrd="0" presId="urn:microsoft.com/office/officeart/2017/3/layout/HorizontalPathTimeline"/>
    <dgm:cxn modelId="{89278BF1-7FA6-4F4C-9FB7-B9EDE71F1739}" type="presParOf" srcId="{522D6540-C19F-4F15-88E9-324FA602FD15}" destId="{65C9D9EF-BC5F-4389-973C-A4366644ED14}" srcOrd="1" destOrd="0" presId="urn:microsoft.com/office/officeart/2017/3/layout/HorizontalPathTimeline"/>
    <dgm:cxn modelId="{594D1C18-6DAA-42C5-8EAB-E4F464A0A334}" type="presParOf" srcId="{65C9D9EF-BC5F-4389-973C-A4366644ED14}" destId="{6738BA36-AECE-49DD-8C83-43AB108B9D0B}" srcOrd="0" destOrd="0" presId="urn:microsoft.com/office/officeart/2017/3/layout/HorizontalPathTimeline"/>
    <dgm:cxn modelId="{F62D3E28-1FD9-4196-B444-AEFA560BE5D1}" type="presParOf" srcId="{65C9D9EF-BC5F-4389-973C-A4366644ED14}" destId="{95374C27-6EE0-4746-BC06-7C974D13EC23}" srcOrd="1" destOrd="0" presId="urn:microsoft.com/office/officeart/2017/3/layout/HorizontalPathTimeline"/>
    <dgm:cxn modelId="{B96D1584-147E-46A7-BDCC-FB07C14D6907}" type="presParOf" srcId="{522D6540-C19F-4F15-88E9-324FA602FD15}" destId="{3142073D-1503-41F6-AC64-59CC928E4233}" srcOrd="2" destOrd="0" presId="urn:microsoft.com/office/officeart/2017/3/layout/HorizontalPathTimeline"/>
    <dgm:cxn modelId="{A1188056-34CC-4D07-920F-A01D68A71216}" type="presParOf" srcId="{522D6540-C19F-4F15-88E9-324FA602FD15}" destId="{93E4F0E6-5375-483E-959F-71DE6662F2C1}" srcOrd="3" destOrd="0" presId="urn:microsoft.com/office/officeart/2017/3/layout/HorizontalPathTimeline"/>
    <dgm:cxn modelId="{2DA885B1-7590-4D86-9385-784E162DE45D}" type="presParOf" srcId="{522D6540-C19F-4F15-88E9-324FA602FD15}" destId="{87701CDC-1934-4901-930C-721EFBE4EF86}" srcOrd="4" destOrd="0" presId="urn:microsoft.com/office/officeart/2017/3/layout/HorizontalPathTimeline"/>
    <dgm:cxn modelId="{43A70127-1EB1-449D-9630-0EB39C04D45B}" type="presParOf" srcId="{A30ECA5E-D5D5-4243-A8D1-CEDA8E3192C2}" destId="{926CBBCA-C650-4FDA-8394-2902851C958C}" srcOrd="7" destOrd="0" presId="urn:microsoft.com/office/officeart/2017/3/layout/HorizontalPathTimeline"/>
    <dgm:cxn modelId="{78325F5A-7F0C-484B-9C35-78BC452B72C4}" type="presParOf" srcId="{A30ECA5E-D5D5-4243-A8D1-CEDA8E3192C2}" destId="{3C7A3622-BF4A-433A-8695-0F72170612F3}" srcOrd="8" destOrd="0" presId="urn:microsoft.com/office/officeart/2017/3/layout/HorizontalPathTimeline"/>
    <dgm:cxn modelId="{3A2B2D6D-F961-400D-8E85-908B8FF9BB0D}" type="presParOf" srcId="{3C7A3622-BF4A-433A-8695-0F72170612F3}" destId="{B9409BED-885C-485A-9E69-057436FB2946}" srcOrd="0" destOrd="0" presId="urn:microsoft.com/office/officeart/2017/3/layout/HorizontalPathTimeline"/>
    <dgm:cxn modelId="{AEB8BEFB-6C54-4676-80E4-B5A7AC6348AC}" type="presParOf" srcId="{3C7A3622-BF4A-433A-8695-0F72170612F3}" destId="{795479DC-9E84-4E2D-B957-18BCEDF11166}" srcOrd="1" destOrd="0" presId="urn:microsoft.com/office/officeart/2017/3/layout/HorizontalPathTimeline"/>
    <dgm:cxn modelId="{778404BE-2A9D-4986-8ECF-4F751B1F0DB8}" type="presParOf" srcId="{795479DC-9E84-4E2D-B957-18BCEDF11166}" destId="{52063550-BF78-48FF-AD26-62B39AE16C56}" srcOrd="0" destOrd="0" presId="urn:microsoft.com/office/officeart/2017/3/layout/HorizontalPathTimeline"/>
    <dgm:cxn modelId="{7DEC5FA5-7927-4922-BFE6-789F4A7720E8}" type="presParOf" srcId="{795479DC-9E84-4E2D-B957-18BCEDF11166}" destId="{0A61DCE0-C354-45EB-924A-2435D1A5CCA0}" srcOrd="1" destOrd="0" presId="urn:microsoft.com/office/officeart/2017/3/layout/HorizontalPathTimeline"/>
    <dgm:cxn modelId="{C8D8BEC7-2B22-4141-AF18-E1D0C7571967}" type="presParOf" srcId="{3C7A3622-BF4A-433A-8695-0F72170612F3}" destId="{25ED02EC-B874-4B09-94C0-096E7B856334}" srcOrd="2" destOrd="0" presId="urn:microsoft.com/office/officeart/2017/3/layout/HorizontalPathTimeline"/>
    <dgm:cxn modelId="{C55387FB-705C-4717-BB61-A85A04E814DD}" type="presParOf" srcId="{3C7A3622-BF4A-433A-8695-0F72170612F3}" destId="{C628DF5C-E084-439D-98AF-3B2EC0E0B9FC}" srcOrd="3" destOrd="0" presId="urn:microsoft.com/office/officeart/2017/3/layout/HorizontalPathTimeline"/>
    <dgm:cxn modelId="{4F994419-B803-4791-B4C5-6988A7552A46}" type="presParOf" srcId="{3C7A3622-BF4A-433A-8695-0F72170612F3}" destId="{25E583C7-B254-467B-B72B-38A06AB551C3}" srcOrd="4" destOrd="0" presId="urn:microsoft.com/office/officeart/2017/3/layout/HorizontalPathTimeline"/>
    <dgm:cxn modelId="{B80D6A91-ACC0-4C96-9453-845B1502FC24}" type="presParOf" srcId="{A30ECA5E-D5D5-4243-A8D1-CEDA8E3192C2}" destId="{1E448212-1AB0-427F-ABA9-B53D49052E28}" srcOrd="9" destOrd="0" presId="urn:microsoft.com/office/officeart/2017/3/layout/HorizontalPathTimeline"/>
    <dgm:cxn modelId="{F45A272F-5BF0-4F81-B730-0073866DB332}" type="presParOf" srcId="{A30ECA5E-D5D5-4243-A8D1-CEDA8E3192C2}" destId="{8291FF22-FE9F-47B2-AC50-47B907F49D95}" srcOrd="10" destOrd="0" presId="urn:microsoft.com/office/officeart/2017/3/layout/HorizontalPathTimeline"/>
    <dgm:cxn modelId="{8F3D4F08-3816-4C9E-861B-02619AD5B9A3}" type="presParOf" srcId="{8291FF22-FE9F-47B2-AC50-47B907F49D95}" destId="{EEC2D60E-6B3A-464D-9E56-AC4494DD6B1C}" srcOrd="0" destOrd="0" presId="urn:microsoft.com/office/officeart/2017/3/layout/HorizontalPathTimeline"/>
    <dgm:cxn modelId="{61B6B6E1-6CA0-4F97-BDDB-D1ADD04A4E65}" type="presParOf" srcId="{8291FF22-FE9F-47B2-AC50-47B907F49D95}" destId="{4CC1F574-7673-455D-8172-8F70D9872B7C}" srcOrd="1" destOrd="0" presId="urn:microsoft.com/office/officeart/2017/3/layout/HorizontalPathTimeline"/>
    <dgm:cxn modelId="{FF5BB7EE-EB69-4786-95FD-7FA151DC03D3}" type="presParOf" srcId="{4CC1F574-7673-455D-8172-8F70D9872B7C}" destId="{9BCE24FF-B03E-407F-B260-0C1DCD8FA1FE}" srcOrd="0" destOrd="0" presId="urn:microsoft.com/office/officeart/2017/3/layout/HorizontalPathTimeline"/>
    <dgm:cxn modelId="{C5E966CE-7154-4685-8516-EE19D9AE4ABB}" type="presParOf" srcId="{4CC1F574-7673-455D-8172-8F70D9872B7C}" destId="{656FEB16-0C65-4753-B065-BE4CB8CBC093}" srcOrd="1" destOrd="0" presId="urn:microsoft.com/office/officeart/2017/3/layout/HorizontalPathTimeline"/>
    <dgm:cxn modelId="{62797C2E-443C-4E1D-9B40-6B1268E59018}" type="presParOf" srcId="{8291FF22-FE9F-47B2-AC50-47B907F49D95}" destId="{17940C04-7539-47DB-A2F4-87CB03CDCBE2}" srcOrd="2" destOrd="0" presId="urn:microsoft.com/office/officeart/2017/3/layout/HorizontalPathTimeline"/>
    <dgm:cxn modelId="{51B3AD54-C611-435F-862A-90E774F0DBCC}" type="presParOf" srcId="{8291FF22-FE9F-47B2-AC50-47B907F49D95}" destId="{C5A739A4-662B-4D5D-A33C-344165F28E16}" srcOrd="3" destOrd="0" presId="urn:microsoft.com/office/officeart/2017/3/layout/HorizontalPathTimeline"/>
    <dgm:cxn modelId="{AFA0F144-9812-418D-BF51-E368F05AB2BC}" type="presParOf" srcId="{8291FF22-FE9F-47B2-AC50-47B907F49D95}" destId="{C47A0DD0-8D91-4E07-9C3D-89BFCF7D685C}" srcOrd="4" destOrd="0" presId="urn:microsoft.com/office/officeart/2017/3/layout/HorizontalPathTimelin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D27597C-2349-4FD6-84E4-264469DA968F}" type="doc">
      <dgm:prSet loTypeId="urn:microsoft.com/office/officeart/2005/8/layout/process5" loCatId="process" qsTypeId="urn:microsoft.com/office/officeart/2005/8/quickstyle/simple3" qsCatId="simple" csTypeId="urn:microsoft.com/office/officeart/2005/8/colors/accent1_2" csCatId="accent1" phldr="1"/>
      <dgm:spPr/>
      <dgm:t>
        <a:bodyPr/>
        <a:lstStyle/>
        <a:p>
          <a:endParaRPr lang="en-US"/>
        </a:p>
      </dgm:t>
    </dgm:pt>
    <dgm:pt modelId="{60D49BDD-4F87-4333-8318-2B6155EBF588}">
      <dgm:prSet phldrT="[Text]" phldr="0" custT="1"/>
      <dgm:spPr/>
      <dgm:t>
        <a:bodyPr/>
        <a:lstStyle/>
        <a:p>
          <a:pPr marL="0" lvl="0" indent="0" algn="ctr" defTabSz="622300" rtl="0">
            <a:lnSpc>
              <a:spcPct val="90000"/>
            </a:lnSpc>
            <a:spcBef>
              <a:spcPct val="0"/>
            </a:spcBef>
            <a:spcAft>
              <a:spcPct val="35000"/>
            </a:spcAft>
            <a:buNone/>
          </a:pPr>
          <a:r>
            <a:rPr lang="en-US" sz="1400" b="1" kern="1200">
              <a:solidFill>
                <a:prstClr val="black"/>
              </a:solidFill>
              <a:latin typeface="Arial"/>
              <a:ea typeface="+mn-ea"/>
              <a:cs typeface="Arial"/>
            </a:rPr>
            <a:t>PF can then access assessments, field notes, and practice's grant application to HCPF in SPLIT</a:t>
          </a:r>
        </a:p>
      </dgm:t>
    </dgm:pt>
    <dgm:pt modelId="{FFA3DF66-D8A6-4863-A604-0737727DFF6B}" type="parTrans" cxnId="{D2AFB32B-4116-4F7F-BC28-2DF3580A2DBA}">
      <dgm:prSet/>
      <dgm:spPr/>
      <dgm:t>
        <a:bodyPr/>
        <a:lstStyle/>
        <a:p>
          <a:endParaRPr lang="en-US"/>
        </a:p>
      </dgm:t>
    </dgm:pt>
    <dgm:pt modelId="{B549ED98-919C-41A0-9E94-246683ABB8B7}" type="sibTrans" cxnId="{D2AFB32B-4116-4F7F-BC28-2DF3580A2DBA}">
      <dgm:prSet/>
      <dgm:spPr/>
      <dgm:t>
        <a:bodyPr/>
        <a:lstStyle/>
        <a:p>
          <a:endParaRPr lang="en-US"/>
        </a:p>
      </dgm:t>
    </dgm:pt>
    <dgm:pt modelId="{3BCB1FA1-3055-4FA5-AD26-54B5FB1BC916}">
      <dgm:prSet phldr="0" custT="1"/>
      <dgm:spPr/>
      <dgm:t>
        <a:bodyPr/>
        <a:lstStyle/>
        <a:p>
          <a:pPr algn="ctr" rtl="0">
            <a:lnSpc>
              <a:spcPct val="90000"/>
            </a:lnSpc>
          </a:pPr>
          <a:r>
            <a:rPr lang="en-US" sz="1400" b="1">
              <a:latin typeface="Arial"/>
              <a:cs typeface="Arial"/>
            </a:rPr>
            <a:t>Practice completes PTO survey indicating preference </a:t>
          </a:r>
        </a:p>
      </dgm:t>
    </dgm:pt>
    <dgm:pt modelId="{C415E51F-A8E1-43C7-A07B-98EDBB0EA37A}" type="parTrans" cxnId="{83F658B7-3777-423E-987A-8CDFEB2BC55B}">
      <dgm:prSet/>
      <dgm:spPr/>
      <dgm:t>
        <a:bodyPr/>
        <a:lstStyle/>
        <a:p>
          <a:endParaRPr lang="en-US"/>
        </a:p>
      </dgm:t>
    </dgm:pt>
    <dgm:pt modelId="{E022FA9A-4C33-4812-A046-EC3A0A9FE5C9}" type="sibTrans" cxnId="{83F658B7-3777-423E-987A-8CDFEB2BC55B}">
      <dgm:prSet/>
      <dgm:spPr/>
      <dgm:t>
        <a:bodyPr/>
        <a:lstStyle/>
        <a:p>
          <a:endParaRPr lang="en-US"/>
        </a:p>
      </dgm:t>
    </dgm:pt>
    <dgm:pt modelId="{7611955E-0E8D-49F0-9E55-330961818B6F}">
      <dgm:prSet phldr="0" custT="1"/>
      <dgm:spPr/>
      <dgm:t>
        <a:bodyPr/>
        <a:lstStyle/>
        <a:p>
          <a:pPr marL="0" lvl="0" indent="0" algn="ctr" defTabSz="622300" rtl="0">
            <a:lnSpc>
              <a:spcPct val="90000"/>
            </a:lnSpc>
            <a:spcBef>
              <a:spcPct val="0"/>
            </a:spcBef>
            <a:spcAft>
              <a:spcPct val="35000"/>
            </a:spcAft>
            <a:buNone/>
          </a:pPr>
          <a:r>
            <a:rPr lang="en-US" sz="1400" b="1" kern="1200">
              <a:solidFill>
                <a:prstClr val="black"/>
              </a:solidFill>
              <a:latin typeface="Arial"/>
              <a:ea typeface="+mn-ea"/>
              <a:cs typeface="Arial"/>
            </a:rPr>
            <a:t>Allyson confirms match with practice and PTO</a:t>
          </a:r>
        </a:p>
      </dgm:t>
    </dgm:pt>
    <dgm:pt modelId="{0C3C2722-390F-4BA9-9719-85AF1E58B3E7}" type="parTrans" cxnId="{0748276E-D538-41D3-BCDE-1E250D342B4D}">
      <dgm:prSet/>
      <dgm:spPr/>
      <dgm:t>
        <a:bodyPr/>
        <a:lstStyle/>
        <a:p>
          <a:endParaRPr lang="en-US"/>
        </a:p>
      </dgm:t>
    </dgm:pt>
    <dgm:pt modelId="{8F020112-BADF-4DB2-A621-F5E9820EDB42}" type="sibTrans" cxnId="{0748276E-D538-41D3-BCDE-1E250D342B4D}">
      <dgm:prSet/>
      <dgm:spPr/>
      <dgm:t>
        <a:bodyPr/>
        <a:lstStyle/>
        <a:p>
          <a:endParaRPr lang="en-US"/>
        </a:p>
      </dgm:t>
    </dgm:pt>
    <dgm:pt modelId="{6C1807D3-EFAA-478F-AEDE-3B5B3216CC21}">
      <dgm:prSet phldr="0" custT="1"/>
      <dgm:spPr/>
      <dgm:t>
        <a:bodyPr/>
        <a:lstStyle/>
        <a:p>
          <a:pPr marL="0" lvl="0" indent="0" algn="ctr" defTabSz="622300" rtl="0">
            <a:lnSpc>
              <a:spcPct val="90000"/>
            </a:lnSpc>
            <a:spcBef>
              <a:spcPct val="0"/>
            </a:spcBef>
            <a:spcAft>
              <a:spcPct val="35000"/>
            </a:spcAft>
            <a:buNone/>
          </a:pPr>
          <a:r>
            <a:rPr lang="en-US" sz="1400" b="1" kern="1200">
              <a:solidFill>
                <a:prstClr val="black"/>
              </a:solidFill>
              <a:latin typeface="Arial"/>
              <a:ea typeface="+mn-ea"/>
              <a:cs typeface="Arial"/>
            </a:rPr>
            <a:t>Practice finalizes contract with HCPF (starting October)</a:t>
          </a:r>
        </a:p>
      </dgm:t>
    </dgm:pt>
    <dgm:pt modelId="{C4B8B24B-48FA-4F7B-A22C-6F51F503E939}" type="parTrans" cxnId="{0ACD36B4-BB32-4ADC-9641-E8341BB0FB4F}">
      <dgm:prSet/>
      <dgm:spPr/>
      <dgm:t>
        <a:bodyPr/>
        <a:lstStyle/>
        <a:p>
          <a:endParaRPr lang="en-US"/>
        </a:p>
      </dgm:t>
    </dgm:pt>
    <dgm:pt modelId="{B812F09E-2E60-4F28-9CED-836534404151}" type="sibTrans" cxnId="{0ACD36B4-BB32-4ADC-9641-E8341BB0FB4F}">
      <dgm:prSet/>
      <dgm:spPr/>
      <dgm:t>
        <a:bodyPr/>
        <a:lstStyle/>
        <a:p>
          <a:endParaRPr lang="en-US"/>
        </a:p>
      </dgm:t>
    </dgm:pt>
    <dgm:pt modelId="{B1CB77EC-3C47-4C4B-AC42-33BD3AA17335}">
      <dgm:prSet phldr="0" custT="1"/>
      <dgm:spPr/>
      <dgm:t>
        <a:bodyPr/>
        <a:lstStyle/>
        <a:p>
          <a:pPr marL="0" lvl="0" indent="0" algn="ctr" defTabSz="622300" rtl="0">
            <a:lnSpc>
              <a:spcPct val="90000"/>
            </a:lnSpc>
            <a:spcBef>
              <a:spcPct val="0"/>
            </a:spcBef>
            <a:spcAft>
              <a:spcPct val="35000"/>
            </a:spcAft>
            <a:buNone/>
          </a:pPr>
          <a:r>
            <a:rPr lang="en-US" sz="1400" b="1" kern="1200">
              <a:solidFill>
                <a:prstClr val="black"/>
              </a:solidFill>
              <a:latin typeface="Arial"/>
              <a:ea typeface="+mn-ea"/>
              <a:cs typeface="Arial"/>
            </a:rPr>
            <a:t>PTO admin notified that contact with practice/ facilitation may begin and practice is added to PTO's Scope of Work</a:t>
          </a:r>
        </a:p>
      </dgm:t>
    </dgm:pt>
    <dgm:pt modelId="{8F586ECF-2F33-4A16-A503-6ECF465B9FDE}" type="parTrans" cxnId="{63F6D3D4-0EF2-47EF-91CE-39016D16E355}">
      <dgm:prSet/>
      <dgm:spPr/>
      <dgm:t>
        <a:bodyPr/>
        <a:lstStyle/>
        <a:p>
          <a:endParaRPr lang="en-US"/>
        </a:p>
      </dgm:t>
    </dgm:pt>
    <dgm:pt modelId="{63C38ADA-E86D-4C95-9D2C-247129A161A7}" type="sibTrans" cxnId="{63F6D3D4-0EF2-47EF-91CE-39016D16E355}">
      <dgm:prSet/>
      <dgm:spPr/>
      <dgm:t>
        <a:bodyPr/>
        <a:lstStyle/>
        <a:p>
          <a:endParaRPr lang="en-US"/>
        </a:p>
      </dgm:t>
    </dgm:pt>
    <dgm:pt modelId="{F6515679-B046-4DBC-AE93-17BCC39B3724}">
      <dgm:prSet phldr="0" custT="1"/>
      <dgm:spPr/>
      <dgm:t>
        <a:bodyPr/>
        <a:lstStyle/>
        <a:p>
          <a:pPr marL="0" lvl="0" indent="0" algn="ctr" defTabSz="622300" rtl="0">
            <a:lnSpc>
              <a:spcPct val="90000"/>
            </a:lnSpc>
            <a:spcBef>
              <a:spcPct val="0"/>
            </a:spcBef>
            <a:spcAft>
              <a:spcPct val="35000"/>
            </a:spcAft>
            <a:buNone/>
          </a:pPr>
          <a:r>
            <a:rPr lang="en-US" sz="1400" b="1" kern="1200">
              <a:solidFill>
                <a:prstClr val="black"/>
              </a:solidFill>
              <a:latin typeface="Arial"/>
              <a:ea typeface="+mn-ea"/>
              <a:cs typeface="Arial"/>
            </a:rPr>
            <a:t>PTO emails PF assignment to support@practiceinnovationco.org or PTO admin makes assignment in SPLIT</a:t>
          </a:r>
        </a:p>
      </dgm:t>
    </dgm:pt>
    <dgm:pt modelId="{B17CCC60-B4EB-4915-9CED-68EC85CF942B}" type="parTrans" cxnId="{FF0E4D4B-2B6A-4653-BD8A-798CF443C9CD}">
      <dgm:prSet/>
      <dgm:spPr/>
      <dgm:t>
        <a:bodyPr/>
        <a:lstStyle/>
        <a:p>
          <a:endParaRPr lang="en-US"/>
        </a:p>
      </dgm:t>
    </dgm:pt>
    <dgm:pt modelId="{400F035E-E19B-43E5-AB6C-A6FE5C0C66C2}" type="sibTrans" cxnId="{FF0E4D4B-2B6A-4653-BD8A-798CF443C9CD}">
      <dgm:prSet/>
      <dgm:spPr/>
      <dgm:t>
        <a:bodyPr/>
        <a:lstStyle/>
        <a:p>
          <a:endParaRPr lang="en-US"/>
        </a:p>
      </dgm:t>
    </dgm:pt>
    <dgm:pt modelId="{B5F84B98-848C-40D3-93D6-C63801178C8E}" type="pres">
      <dgm:prSet presAssocID="{1D27597C-2349-4FD6-84E4-264469DA968F}" presName="diagram" presStyleCnt="0">
        <dgm:presLayoutVars>
          <dgm:dir/>
          <dgm:resizeHandles val="exact"/>
        </dgm:presLayoutVars>
      </dgm:prSet>
      <dgm:spPr/>
    </dgm:pt>
    <dgm:pt modelId="{3C6C6327-6129-49BE-AD15-AF4736629886}" type="pres">
      <dgm:prSet presAssocID="{3BCB1FA1-3055-4FA5-AD26-54B5FB1BC916}" presName="node" presStyleLbl="node1" presStyleIdx="0" presStyleCnt="6">
        <dgm:presLayoutVars>
          <dgm:bulletEnabled val="1"/>
        </dgm:presLayoutVars>
      </dgm:prSet>
      <dgm:spPr/>
    </dgm:pt>
    <dgm:pt modelId="{18378296-950F-440A-AEAF-332DCD21A4CA}" type="pres">
      <dgm:prSet presAssocID="{E022FA9A-4C33-4812-A046-EC3A0A9FE5C9}" presName="sibTrans" presStyleLbl="sibTrans2D1" presStyleIdx="0" presStyleCnt="5"/>
      <dgm:spPr/>
    </dgm:pt>
    <dgm:pt modelId="{5044256D-DA7C-4001-9222-8F72D40BF3BA}" type="pres">
      <dgm:prSet presAssocID="{E022FA9A-4C33-4812-A046-EC3A0A9FE5C9}" presName="connectorText" presStyleLbl="sibTrans2D1" presStyleIdx="0" presStyleCnt="5"/>
      <dgm:spPr/>
    </dgm:pt>
    <dgm:pt modelId="{69D2D2B9-C569-465C-92F7-04BF3A749A23}" type="pres">
      <dgm:prSet presAssocID="{7611955E-0E8D-49F0-9E55-330961818B6F}" presName="node" presStyleLbl="node1" presStyleIdx="1" presStyleCnt="6">
        <dgm:presLayoutVars>
          <dgm:bulletEnabled val="1"/>
        </dgm:presLayoutVars>
      </dgm:prSet>
      <dgm:spPr/>
    </dgm:pt>
    <dgm:pt modelId="{3E159371-54EB-4874-9A3A-352A3E7CD3F3}" type="pres">
      <dgm:prSet presAssocID="{8F020112-BADF-4DB2-A621-F5E9820EDB42}" presName="sibTrans" presStyleLbl="sibTrans2D1" presStyleIdx="1" presStyleCnt="5"/>
      <dgm:spPr/>
    </dgm:pt>
    <dgm:pt modelId="{05C834C3-3DB6-4819-927D-137F998A6E1B}" type="pres">
      <dgm:prSet presAssocID="{8F020112-BADF-4DB2-A621-F5E9820EDB42}" presName="connectorText" presStyleLbl="sibTrans2D1" presStyleIdx="1" presStyleCnt="5"/>
      <dgm:spPr/>
    </dgm:pt>
    <dgm:pt modelId="{2531E82B-AF72-4DAA-86FB-BF28F8EA1618}" type="pres">
      <dgm:prSet presAssocID="{6C1807D3-EFAA-478F-AEDE-3B5B3216CC21}" presName="node" presStyleLbl="node1" presStyleIdx="2" presStyleCnt="6">
        <dgm:presLayoutVars>
          <dgm:bulletEnabled val="1"/>
        </dgm:presLayoutVars>
      </dgm:prSet>
      <dgm:spPr/>
    </dgm:pt>
    <dgm:pt modelId="{6918F88C-D1DE-496B-9500-8FC2A2919CF3}" type="pres">
      <dgm:prSet presAssocID="{B812F09E-2E60-4F28-9CED-836534404151}" presName="sibTrans" presStyleLbl="sibTrans2D1" presStyleIdx="2" presStyleCnt="5"/>
      <dgm:spPr/>
    </dgm:pt>
    <dgm:pt modelId="{B9E400DA-1C81-486A-8753-A6D5EFD193E5}" type="pres">
      <dgm:prSet presAssocID="{B812F09E-2E60-4F28-9CED-836534404151}" presName="connectorText" presStyleLbl="sibTrans2D1" presStyleIdx="2" presStyleCnt="5"/>
      <dgm:spPr/>
    </dgm:pt>
    <dgm:pt modelId="{02B4C801-9C16-4E61-9F1C-0C49FC30530A}" type="pres">
      <dgm:prSet presAssocID="{B1CB77EC-3C47-4C4B-AC42-33BD3AA17335}" presName="node" presStyleLbl="node1" presStyleIdx="3" presStyleCnt="6">
        <dgm:presLayoutVars>
          <dgm:bulletEnabled val="1"/>
        </dgm:presLayoutVars>
      </dgm:prSet>
      <dgm:spPr/>
    </dgm:pt>
    <dgm:pt modelId="{E82984E3-6D6D-4BE2-A456-6A1038EEFEF0}" type="pres">
      <dgm:prSet presAssocID="{63C38ADA-E86D-4C95-9D2C-247129A161A7}" presName="sibTrans" presStyleLbl="sibTrans2D1" presStyleIdx="3" presStyleCnt="5"/>
      <dgm:spPr/>
    </dgm:pt>
    <dgm:pt modelId="{3ABC7196-3B3F-4EA7-B7CC-46B425DA5999}" type="pres">
      <dgm:prSet presAssocID="{63C38ADA-E86D-4C95-9D2C-247129A161A7}" presName="connectorText" presStyleLbl="sibTrans2D1" presStyleIdx="3" presStyleCnt="5"/>
      <dgm:spPr/>
    </dgm:pt>
    <dgm:pt modelId="{CBD28BB8-8808-4138-AF51-DC419979863C}" type="pres">
      <dgm:prSet presAssocID="{F6515679-B046-4DBC-AE93-17BCC39B3724}" presName="node" presStyleLbl="node1" presStyleIdx="4" presStyleCnt="6">
        <dgm:presLayoutVars>
          <dgm:bulletEnabled val="1"/>
        </dgm:presLayoutVars>
      </dgm:prSet>
      <dgm:spPr/>
    </dgm:pt>
    <dgm:pt modelId="{734A92EB-2916-4A22-B3C3-6376B041EF3E}" type="pres">
      <dgm:prSet presAssocID="{400F035E-E19B-43E5-AB6C-A6FE5C0C66C2}" presName="sibTrans" presStyleLbl="sibTrans2D1" presStyleIdx="4" presStyleCnt="5"/>
      <dgm:spPr/>
    </dgm:pt>
    <dgm:pt modelId="{9E201262-5D6C-403D-B303-6C86D2330828}" type="pres">
      <dgm:prSet presAssocID="{400F035E-E19B-43E5-AB6C-A6FE5C0C66C2}" presName="connectorText" presStyleLbl="sibTrans2D1" presStyleIdx="4" presStyleCnt="5"/>
      <dgm:spPr/>
    </dgm:pt>
    <dgm:pt modelId="{FCBCDE0D-D5BB-4430-A2F5-7EB73BC89360}" type="pres">
      <dgm:prSet presAssocID="{60D49BDD-4F87-4333-8318-2B6155EBF588}" presName="node" presStyleLbl="node1" presStyleIdx="5" presStyleCnt="6">
        <dgm:presLayoutVars>
          <dgm:bulletEnabled val="1"/>
        </dgm:presLayoutVars>
      </dgm:prSet>
      <dgm:spPr/>
    </dgm:pt>
  </dgm:ptLst>
  <dgm:cxnLst>
    <dgm:cxn modelId="{5A86B011-FA88-4D56-ADFC-4EA1B8CECF5F}" type="presOf" srcId="{1D27597C-2349-4FD6-84E4-264469DA968F}" destId="{B5F84B98-848C-40D3-93D6-C63801178C8E}" srcOrd="0" destOrd="0" presId="urn:microsoft.com/office/officeart/2005/8/layout/process5"/>
    <dgm:cxn modelId="{490B0621-C40D-4DE6-B3AB-05E47E26C1CC}" type="presOf" srcId="{F6515679-B046-4DBC-AE93-17BCC39B3724}" destId="{CBD28BB8-8808-4138-AF51-DC419979863C}" srcOrd="0" destOrd="0" presId="urn:microsoft.com/office/officeart/2005/8/layout/process5"/>
    <dgm:cxn modelId="{ACAD8B27-6EFB-43E1-9471-E602F9B4B576}" type="presOf" srcId="{B812F09E-2E60-4F28-9CED-836534404151}" destId="{6918F88C-D1DE-496B-9500-8FC2A2919CF3}" srcOrd="0" destOrd="0" presId="urn:microsoft.com/office/officeart/2005/8/layout/process5"/>
    <dgm:cxn modelId="{D2AFB32B-4116-4F7F-BC28-2DF3580A2DBA}" srcId="{1D27597C-2349-4FD6-84E4-264469DA968F}" destId="{60D49BDD-4F87-4333-8318-2B6155EBF588}" srcOrd="5" destOrd="0" parTransId="{FFA3DF66-D8A6-4863-A604-0737727DFF6B}" sibTransId="{B549ED98-919C-41A0-9E94-246683ABB8B7}"/>
    <dgm:cxn modelId="{40A18840-62FC-41B3-9DD7-60D50112B358}" type="presOf" srcId="{E022FA9A-4C33-4812-A046-EC3A0A9FE5C9}" destId="{18378296-950F-440A-AEAF-332DCD21A4CA}" srcOrd="0" destOrd="0" presId="urn:microsoft.com/office/officeart/2005/8/layout/process5"/>
    <dgm:cxn modelId="{C93C094B-3950-4CD1-85F6-237594CF5DAF}" type="presOf" srcId="{400F035E-E19B-43E5-AB6C-A6FE5C0C66C2}" destId="{734A92EB-2916-4A22-B3C3-6376B041EF3E}" srcOrd="0" destOrd="0" presId="urn:microsoft.com/office/officeart/2005/8/layout/process5"/>
    <dgm:cxn modelId="{FF0E4D4B-2B6A-4653-BD8A-798CF443C9CD}" srcId="{1D27597C-2349-4FD6-84E4-264469DA968F}" destId="{F6515679-B046-4DBC-AE93-17BCC39B3724}" srcOrd="4" destOrd="0" parTransId="{B17CCC60-B4EB-4915-9CED-68EC85CF942B}" sibTransId="{400F035E-E19B-43E5-AB6C-A6FE5C0C66C2}"/>
    <dgm:cxn modelId="{0748276E-D538-41D3-BCDE-1E250D342B4D}" srcId="{1D27597C-2349-4FD6-84E4-264469DA968F}" destId="{7611955E-0E8D-49F0-9E55-330961818B6F}" srcOrd="1" destOrd="0" parTransId="{0C3C2722-390F-4BA9-9719-85AF1E58B3E7}" sibTransId="{8F020112-BADF-4DB2-A621-F5E9820EDB42}"/>
    <dgm:cxn modelId="{36AB1556-DBD2-4F4A-8A8A-D7F9CC86C42B}" type="presOf" srcId="{60D49BDD-4F87-4333-8318-2B6155EBF588}" destId="{FCBCDE0D-D5BB-4430-A2F5-7EB73BC89360}" srcOrd="0" destOrd="0" presId="urn:microsoft.com/office/officeart/2005/8/layout/process5"/>
    <dgm:cxn modelId="{90C6D359-970E-4782-8093-645AF6903653}" type="presOf" srcId="{63C38ADA-E86D-4C95-9D2C-247129A161A7}" destId="{E82984E3-6D6D-4BE2-A456-6A1038EEFEF0}" srcOrd="0" destOrd="0" presId="urn:microsoft.com/office/officeart/2005/8/layout/process5"/>
    <dgm:cxn modelId="{3B1CE88E-C346-42DA-BEB9-6EEDA36E498B}" type="presOf" srcId="{8F020112-BADF-4DB2-A621-F5E9820EDB42}" destId="{05C834C3-3DB6-4819-927D-137F998A6E1B}" srcOrd="1" destOrd="0" presId="urn:microsoft.com/office/officeart/2005/8/layout/process5"/>
    <dgm:cxn modelId="{BEEBAD99-FD14-426E-88F9-BF19215C383C}" type="presOf" srcId="{63C38ADA-E86D-4C95-9D2C-247129A161A7}" destId="{3ABC7196-3B3F-4EA7-B7CC-46B425DA5999}" srcOrd="1" destOrd="0" presId="urn:microsoft.com/office/officeart/2005/8/layout/process5"/>
    <dgm:cxn modelId="{EF1D9D9C-0954-4D4A-B495-0CFFD06B9CC2}" type="presOf" srcId="{E022FA9A-4C33-4812-A046-EC3A0A9FE5C9}" destId="{5044256D-DA7C-4001-9222-8F72D40BF3BA}" srcOrd="1" destOrd="0" presId="urn:microsoft.com/office/officeart/2005/8/layout/process5"/>
    <dgm:cxn modelId="{33D6AFAA-9946-4C2C-A93A-2DCF872ED0C3}" type="presOf" srcId="{6C1807D3-EFAA-478F-AEDE-3B5B3216CC21}" destId="{2531E82B-AF72-4DAA-86FB-BF28F8EA1618}" srcOrd="0" destOrd="0" presId="urn:microsoft.com/office/officeart/2005/8/layout/process5"/>
    <dgm:cxn modelId="{0ACD36B4-BB32-4ADC-9641-E8341BB0FB4F}" srcId="{1D27597C-2349-4FD6-84E4-264469DA968F}" destId="{6C1807D3-EFAA-478F-AEDE-3B5B3216CC21}" srcOrd="2" destOrd="0" parTransId="{C4B8B24B-48FA-4F7B-A22C-6F51F503E939}" sibTransId="{B812F09E-2E60-4F28-9CED-836534404151}"/>
    <dgm:cxn modelId="{83F658B7-3777-423E-987A-8CDFEB2BC55B}" srcId="{1D27597C-2349-4FD6-84E4-264469DA968F}" destId="{3BCB1FA1-3055-4FA5-AD26-54B5FB1BC916}" srcOrd="0" destOrd="0" parTransId="{C415E51F-A8E1-43C7-A07B-98EDBB0EA37A}" sibTransId="{E022FA9A-4C33-4812-A046-EC3A0A9FE5C9}"/>
    <dgm:cxn modelId="{B0EBA8BD-FBAD-4C66-B503-D7B098C4575E}" type="presOf" srcId="{B812F09E-2E60-4F28-9CED-836534404151}" destId="{B9E400DA-1C81-486A-8753-A6D5EFD193E5}" srcOrd="1" destOrd="0" presId="urn:microsoft.com/office/officeart/2005/8/layout/process5"/>
    <dgm:cxn modelId="{8EAEBBCA-DD15-4F8F-B401-FAE6BBC5E3F0}" type="presOf" srcId="{8F020112-BADF-4DB2-A621-F5E9820EDB42}" destId="{3E159371-54EB-4874-9A3A-352A3E7CD3F3}" srcOrd="0" destOrd="0" presId="urn:microsoft.com/office/officeart/2005/8/layout/process5"/>
    <dgm:cxn modelId="{EE39BBD1-6FD2-4A3C-B855-4FFDDF2969C0}" type="presOf" srcId="{7611955E-0E8D-49F0-9E55-330961818B6F}" destId="{69D2D2B9-C569-465C-92F7-04BF3A749A23}" srcOrd="0" destOrd="0" presId="urn:microsoft.com/office/officeart/2005/8/layout/process5"/>
    <dgm:cxn modelId="{63F6D3D4-0EF2-47EF-91CE-39016D16E355}" srcId="{1D27597C-2349-4FD6-84E4-264469DA968F}" destId="{B1CB77EC-3C47-4C4B-AC42-33BD3AA17335}" srcOrd="3" destOrd="0" parTransId="{8F586ECF-2F33-4A16-A503-6ECF465B9FDE}" sibTransId="{63C38ADA-E86D-4C95-9D2C-247129A161A7}"/>
    <dgm:cxn modelId="{0FC0BBDA-A5B2-4957-813D-D294DE924515}" type="presOf" srcId="{B1CB77EC-3C47-4C4B-AC42-33BD3AA17335}" destId="{02B4C801-9C16-4E61-9F1C-0C49FC30530A}" srcOrd="0" destOrd="0" presId="urn:microsoft.com/office/officeart/2005/8/layout/process5"/>
    <dgm:cxn modelId="{10164DED-5A16-4FF0-9A1F-A1A4173071BF}" type="presOf" srcId="{3BCB1FA1-3055-4FA5-AD26-54B5FB1BC916}" destId="{3C6C6327-6129-49BE-AD15-AF4736629886}" srcOrd="0" destOrd="0" presId="urn:microsoft.com/office/officeart/2005/8/layout/process5"/>
    <dgm:cxn modelId="{9A8087FB-07C7-4124-926D-15ACE6FC6B45}" type="presOf" srcId="{400F035E-E19B-43E5-AB6C-A6FE5C0C66C2}" destId="{9E201262-5D6C-403D-B303-6C86D2330828}" srcOrd="1" destOrd="0" presId="urn:microsoft.com/office/officeart/2005/8/layout/process5"/>
    <dgm:cxn modelId="{A6638470-D931-457A-A440-02A8A547E64F}" type="presParOf" srcId="{B5F84B98-848C-40D3-93D6-C63801178C8E}" destId="{3C6C6327-6129-49BE-AD15-AF4736629886}" srcOrd="0" destOrd="0" presId="urn:microsoft.com/office/officeart/2005/8/layout/process5"/>
    <dgm:cxn modelId="{C8F7678E-2003-42BA-B0A8-4EA1ABC4CF32}" type="presParOf" srcId="{B5F84B98-848C-40D3-93D6-C63801178C8E}" destId="{18378296-950F-440A-AEAF-332DCD21A4CA}" srcOrd="1" destOrd="0" presId="urn:microsoft.com/office/officeart/2005/8/layout/process5"/>
    <dgm:cxn modelId="{267D8A1A-55FF-44B4-A0C0-B8DEFC68C9BA}" type="presParOf" srcId="{18378296-950F-440A-AEAF-332DCD21A4CA}" destId="{5044256D-DA7C-4001-9222-8F72D40BF3BA}" srcOrd="0" destOrd="0" presId="urn:microsoft.com/office/officeart/2005/8/layout/process5"/>
    <dgm:cxn modelId="{72645F9D-6B98-4141-ABC3-FFB636A52528}" type="presParOf" srcId="{B5F84B98-848C-40D3-93D6-C63801178C8E}" destId="{69D2D2B9-C569-465C-92F7-04BF3A749A23}" srcOrd="2" destOrd="0" presId="urn:microsoft.com/office/officeart/2005/8/layout/process5"/>
    <dgm:cxn modelId="{9902EDDB-B7BD-458D-BD6A-83E79B12F86D}" type="presParOf" srcId="{B5F84B98-848C-40D3-93D6-C63801178C8E}" destId="{3E159371-54EB-4874-9A3A-352A3E7CD3F3}" srcOrd="3" destOrd="0" presId="urn:microsoft.com/office/officeart/2005/8/layout/process5"/>
    <dgm:cxn modelId="{E2365E50-8A00-4DDF-92B0-BCA4B0D0079E}" type="presParOf" srcId="{3E159371-54EB-4874-9A3A-352A3E7CD3F3}" destId="{05C834C3-3DB6-4819-927D-137F998A6E1B}" srcOrd="0" destOrd="0" presId="urn:microsoft.com/office/officeart/2005/8/layout/process5"/>
    <dgm:cxn modelId="{B20D138A-9649-462F-8B80-A6C6757E991C}" type="presParOf" srcId="{B5F84B98-848C-40D3-93D6-C63801178C8E}" destId="{2531E82B-AF72-4DAA-86FB-BF28F8EA1618}" srcOrd="4" destOrd="0" presId="urn:microsoft.com/office/officeart/2005/8/layout/process5"/>
    <dgm:cxn modelId="{B60B3B08-3789-47F1-A5F4-C09C62494A8C}" type="presParOf" srcId="{B5F84B98-848C-40D3-93D6-C63801178C8E}" destId="{6918F88C-D1DE-496B-9500-8FC2A2919CF3}" srcOrd="5" destOrd="0" presId="urn:microsoft.com/office/officeart/2005/8/layout/process5"/>
    <dgm:cxn modelId="{2A2308E3-F58A-4BBE-8F0B-2C66E46B23E8}" type="presParOf" srcId="{6918F88C-D1DE-496B-9500-8FC2A2919CF3}" destId="{B9E400DA-1C81-486A-8753-A6D5EFD193E5}" srcOrd="0" destOrd="0" presId="urn:microsoft.com/office/officeart/2005/8/layout/process5"/>
    <dgm:cxn modelId="{55106ABD-9447-4427-9220-CB24A3A663EB}" type="presParOf" srcId="{B5F84B98-848C-40D3-93D6-C63801178C8E}" destId="{02B4C801-9C16-4E61-9F1C-0C49FC30530A}" srcOrd="6" destOrd="0" presId="urn:microsoft.com/office/officeart/2005/8/layout/process5"/>
    <dgm:cxn modelId="{72F5ACBB-3EAD-4F99-9091-3D8314B1444B}" type="presParOf" srcId="{B5F84B98-848C-40D3-93D6-C63801178C8E}" destId="{E82984E3-6D6D-4BE2-A456-6A1038EEFEF0}" srcOrd="7" destOrd="0" presId="urn:microsoft.com/office/officeart/2005/8/layout/process5"/>
    <dgm:cxn modelId="{B909BD50-9DEB-420E-91DE-51E7F0FF88F8}" type="presParOf" srcId="{E82984E3-6D6D-4BE2-A456-6A1038EEFEF0}" destId="{3ABC7196-3B3F-4EA7-B7CC-46B425DA5999}" srcOrd="0" destOrd="0" presId="urn:microsoft.com/office/officeart/2005/8/layout/process5"/>
    <dgm:cxn modelId="{1D29225E-83DC-4BA1-B627-70F6F1101D00}" type="presParOf" srcId="{B5F84B98-848C-40D3-93D6-C63801178C8E}" destId="{CBD28BB8-8808-4138-AF51-DC419979863C}" srcOrd="8" destOrd="0" presId="urn:microsoft.com/office/officeart/2005/8/layout/process5"/>
    <dgm:cxn modelId="{E5C99DE6-35EF-490D-9A36-ED65C8B86951}" type="presParOf" srcId="{B5F84B98-848C-40D3-93D6-C63801178C8E}" destId="{734A92EB-2916-4A22-B3C3-6376B041EF3E}" srcOrd="9" destOrd="0" presId="urn:microsoft.com/office/officeart/2005/8/layout/process5"/>
    <dgm:cxn modelId="{92F1D7E8-B4CA-47C4-B874-D5DF4E7CB73D}" type="presParOf" srcId="{734A92EB-2916-4A22-B3C3-6376B041EF3E}" destId="{9E201262-5D6C-403D-B303-6C86D2330828}" srcOrd="0" destOrd="0" presId="urn:microsoft.com/office/officeart/2005/8/layout/process5"/>
    <dgm:cxn modelId="{07EBBFC1-B7F9-436B-93FB-021EAC84840F}" type="presParOf" srcId="{B5F84B98-848C-40D3-93D6-C63801178C8E}" destId="{FCBCDE0D-D5BB-4430-A2F5-7EB73BC89360}" srcOrd="10" destOrd="0" presId="urn:microsoft.com/office/officeart/2005/8/layout/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DC97CDB-C82B-480F-9D19-93670212FCF1}" type="doc">
      <dgm:prSet loTypeId="urn:microsoft.com/office/officeart/2018/5/layout/CenteredIconLabelDescriptionList" loCatId="icon" qsTypeId="urn:microsoft.com/office/officeart/2005/8/quickstyle/simple1" qsCatId="simple" csTypeId="urn:microsoft.com/office/officeart/2005/8/colors/accent1_2" csCatId="accent1" phldr="1"/>
      <dgm:spPr/>
      <dgm:t>
        <a:bodyPr/>
        <a:lstStyle/>
        <a:p>
          <a:endParaRPr lang="en-US"/>
        </a:p>
      </dgm:t>
    </dgm:pt>
    <dgm:pt modelId="{08633FAD-7997-4B08-839E-ACC02F9FABA9}">
      <dgm:prSet/>
      <dgm:spPr/>
      <dgm:t>
        <a:bodyPr/>
        <a:lstStyle/>
        <a:p>
          <a:pPr>
            <a:lnSpc>
              <a:spcPct val="100000"/>
            </a:lnSpc>
            <a:defRPr b="1"/>
          </a:pPr>
          <a:r>
            <a:rPr lang="en-US"/>
            <a:t>PTO Learning Community </a:t>
          </a:r>
        </a:p>
      </dgm:t>
    </dgm:pt>
    <dgm:pt modelId="{18BD5685-124D-4C7A-BBC6-A4CE088C79EA}" type="parTrans" cxnId="{EEA2C909-0DDA-4A4A-BAEC-0A189551589D}">
      <dgm:prSet/>
      <dgm:spPr/>
      <dgm:t>
        <a:bodyPr/>
        <a:lstStyle/>
        <a:p>
          <a:endParaRPr lang="en-US"/>
        </a:p>
      </dgm:t>
    </dgm:pt>
    <dgm:pt modelId="{A1315038-1F28-4162-A820-5848A9D2C6ED}" type="sibTrans" cxnId="{EEA2C909-0DDA-4A4A-BAEC-0A189551589D}">
      <dgm:prSet/>
      <dgm:spPr/>
      <dgm:t>
        <a:bodyPr/>
        <a:lstStyle/>
        <a:p>
          <a:endParaRPr lang="en-US"/>
        </a:p>
      </dgm:t>
    </dgm:pt>
    <dgm:pt modelId="{25CE0B59-2A0E-4E24-8E3E-10C9154EA479}">
      <dgm:prSet custT="1"/>
      <dgm:spPr/>
      <dgm:t>
        <a:bodyPr/>
        <a:lstStyle/>
        <a:p>
          <a:pPr algn="l">
            <a:lnSpc>
              <a:spcPct val="100000"/>
            </a:lnSpc>
          </a:pPr>
          <a:r>
            <a:rPr lang="en-US" sz="2000" dirty="0"/>
            <a:t>12/4/23, 12:00-1:00 - PF Training Refresh on PF Basics and Training Resources</a:t>
          </a:r>
        </a:p>
        <a:p>
          <a:pPr algn="l">
            <a:lnSpc>
              <a:spcPct val="100000"/>
            </a:lnSpc>
          </a:pPr>
          <a:endParaRPr lang="en-US" sz="2000" dirty="0"/>
        </a:p>
        <a:p>
          <a:pPr algn="l">
            <a:lnSpc>
              <a:spcPct val="100000"/>
            </a:lnSpc>
          </a:pPr>
          <a:r>
            <a:rPr lang="en-US" sz="2000" dirty="0"/>
            <a:t>12/11/23, 12:00-1:00 - PF Training Facilitation to Support BHI</a:t>
          </a:r>
        </a:p>
        <a:p>
          <a:pPr algn="l">
            <a:lnSpc>
              <a:spcPct val="100000"/>
            </a:lnSpc>
          </a:pPr>
          <a:endParaRPr lang="en-US" sz="2000" dirty="0"/>
        </a:p>
        <a:p>
          <a:pPr algn="l">
            <a:lnSpc>
              <a:spcPct val="100000"/>
            </a:lnSpc>
          </a:pPr>
          <a:r>
            <a:rPr lang="en-US" sz="2000" dirty="0"/>
            <a:t>12/19/23, 2:00-3:00 - Next 1302 PF Learning Community  </a:t>
          </a:r>
        </a:p>
      </dgm:t>
    </dgm:pt>
    <dgm:pt modelId="{642C045C-2172-4006-B580-B84EE948BF52}" type="parTrans" cxnId="{D17D8F2A-E483-411E-B7C1-407969A9F2E6}">
      <dgm:prSet/>
      <dgm:spPr/>
      <dgm:t>
        <a:bodyPr/>
        <a:lstStyle/>
        <a:p>
          <a:endParaRPr lang="en-US"/>
        </a:p>
      </dgm:t>
    </dgm:pt>
    <dgm:pt modelId="{5048FDB4-B5E8-4EA9-98E1-949F78C123B7}" type="sibTrans" cxnId="{D17D8F2A-E483-411E-B7C1-407969A9F2E6}">
      <dgm:prSet/>
      <dgm:spPr/>
      <dgm:t>
        <a:bodyPr/>
        <a:lstStyle/>
        <a:p>
          <a:endParaRPr lang="en-US"/>
        </a:p>
      </dgm:t>
    </dgm:pt>
    <dgm:pt modelId="{4B3A0D7B-8242-4516-A8CF-51C975F7CC90}">
      <dgm:prSet/>
      <dgm:spPr/>
      <dgm:t>
        <a:bodyPr/>
        <a:lstStyle/>
        <a:p>
          <a:pPr>
            <a:lnSpc>
              <a:spcPct val="100000"/>
            </a:lnSpc>
            <a:defRPr b="1"/>
          </a:pPr>
          <a:r>
            <a:rPr lang="en-US"/>
            <a:t>Practice and PTO Learning Community</a:t>
          </a:r>
        </a:p>
      </dgm:t>
    </dgm:pt>
    <dgm:pt modelId="{99457946-B960-4190-AABD-82ADD666BF18}" type="parTrans" cxnId="{C20FE1EA-CFF4-4834-886F-22C785EA9234}">
      <dgm:prSet/>
      <dgm:spPr/>
      <dgm:t>
        <a:bodyPr/>
        <a:lstStyle/>
        <a:p>
          <a:endParaRPr lang="en-US"/>
        </a:p>
      </dgm:t>
    </dgm:pt>
    <dgm:pt modelId="{EBE649B5-BD97-47A1-B9B5-3477059FC569}" type="sibTrans" cxnId="{C20FE1EA-CFF4-4834-886F-22C785EA9234}">
      <dgm:prSet/>
      <dgm:spPr/>
      <dgm:t>
        <a:bodyPr/>
        <a:lstStyle/>
        <a:p>
          <a:endParaRPr lang="en-US"/>
        </a:p>
      </dgm:t>
    </dgm:pt>
    <dgm:pt modelId="{0F2A1E6A-4B1E-460C-AE5B-773719677D65}">
      <dgm:prSet custT="1"/>
      <dgm:spPr/>
      <dgm:t>
        <a:bodyPr/>
        <a:lstStyle/>
        <a:p>
          <a:pPr algn="l">
            <a:lnSpc>
              <a:spcPct val="100000"/>
            </a:lnSpc>
          </a:pPr>
          <a:r>
            <a:rPr lang="en-US" sz="2000" dirty="0"/>
            <a:t>12/5/23, 12:00-1:00 – 1302 Practice Learning Community Kick Off</a:t>
          </a:r>
        </a:p>
      </dgm:t>
    </dgm:pt>
    <dgm:pt modelId="{EA4F6F88-7D6F-4E27-B837-32E9E364A189}" type="parTrans" cxnId="{A07A5092-B126-4F4C-B384-3E6E9D31E18B}">
      <dgm:prSet/>
      <dgm:spPr/>
      <dgm:t>
        <a:bodyPr/>
        <a:lstStyle/>
        <a:p>
          <a:endParaRPr lang="en-US"/>
        </a:p>
      </dgm:t>
    </dgm:pt>
    <dgm:pt modelId="{4DE98B4B-26AE-4E35-B3F2-ED552CD3E6D8}" type="sibTrans" cxnId="{A07A5092-B126-4F4C-B384-3E6E9D31E18B}">
      <dgm:prSet/>
      <dgm:spPr/>
      <dgm:t>
        <a:bodyPr/>
        <a:lstStyle/>
        <a:p>
          <a:endParaRPr lang="en-US"/>
        </a:p>
      </dgm:t>
    </dgm:pt>
    <dgm:pt modelId="{2565006D-EE9C-4A5C-BC21-3BB5B43C1D0D}" type="pres">
      <dgm:prSet presAssocID="{CDC97CDB-C82B-480F-9D19-93670212FCF1}" presName="root" presStyleCnt="0">
        <dgm:presLayoutVars>
          <dgm:dir/>
          <dgm:resizeHandles val="exact"/>
        </dgm:presLayoutVars>
      </dgm:prSet>
      <dgm:spPr/>
    </dgm:pt>
    <dgm:pt modelId="{199D7DBE-849B-44B9-9E9B-1838A94C2811}" type="pres">
      <dgm:prSet presAssocID="{08633FAD-7997-4B08-839E-ACC02F9FABA9}" presName="compNode" presStyleCnt="0"/>
      <dgm:spPr/>
    </dgm:pt>
    <dgm:pt modelId="{19CF38A5-63F2-4A33-B8F2-D1A7AEBA31C7}" type="pres">
      <dgm:prSet presAssocID="{08633FAD-7997-4B08-839E-ACC02F9FABA9}"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Teacher"/>
        </a:ext>
      </dgm:extLst>
    </dgm:pt>
    <dgm:pt modelId="{4AB86297-ED91-4673-B162-CE3188CBFD4D}" type="pres">
      <dgm:prSet presAssocID="{08633FAD-7997-4B08-839E-ACC02F9FABA9}" presName="iconSpace" presStyleCnt="0"/>
      <dgm:spPr/>
    </dgm:pt>
    <dgm:pt modelId="{2D020AED-B10A-4546-A009-C561E7D7F16C}" type="pres">
      <dgm:prSet presAssocID="{08633FAD-7997-4B08-839E-ACC02F9FABA9}" presName="parTx" presStyleLbl="revTx" presStyleIdx="0" presStyleCnt="4">
        <dgm:presLayoutVars>
          <dgm:chMax val="0"/>
          <dgm:chPref val="0"/>
        </dgm:presLayoutVars>
      </dgm:prSet>
      <dgm:spPr/>
    </dgm:pt>
    <dgm:pt modelId="{FED3D137-0E23-4678-A450-14AF19FA391B}" type="pres">
      <dgm:prSet presAssocID="{08633FAD-7997-4B08-839E-ACC02F9FABA9}" presName="txSpace" presStyleCnt="0"/>
      <dgm:spPr/>
    </dgm:pt>
    <dgm:pt modelId="{63821087-7EE3-4461-BDFA-F96236E0CE6B}" type="pres">
      <dgm:prSet presAssocID="{08633FAD-7997-4B08-839E-ACC02F9FABA9}" presName="desTx" presStyleLbl="revTx" presStyleIdx="1" presStyleCnt="4">
        <dgm:presLayoutVars/>
      </dgm:prSet>
      <dgm:spPr/>
    </dgm:pt>
    <dgm:pt modelId="{0084998C-D35A-4661-8BEE-B84368D143EE}" type="pres">
      <dgm:prSet presAssocID="{A1315038-1F28-4162-A820-5848A9D2C6ED}" presName="sibTrans" presStyleCnt="0"/>
      <dgm:spPr/>
    </dgm:pt>
    <dgm:pt modelId="{6FF4E390-4229-4230-843D-4E818F28C1C0}" type="pres">
      <dgm:prSet presAssocID="{4B3A0D7B-8242-4516-A8CF-51C975F7CC90}" presName="compNode" presStyleCnt="0"/>
      <dgm:spPr/>
    </dgm:pt>
    <dgm:pt modelId="{3BE73FEA-61A2-4E0C-B78E-83B9A8F78C5A}" type="pres">
      <dgm:prSet presAssocID="{4B3A0D7B-8242-4516-A8CF-51C975F7CC90}"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Classroom"/>
        </a:ext>
      </dgm:extLst>
    </dgm:pt>
    <dgm:pt modelId="{7C5535D1-1767-4040-99B1-A4EBD264ECD8}" type="pres">
      <dgm:prSet presAssocID="{4B3A0D7B-8242-4516-A8CF-51C975F7CC90}" presName="iconSpace" presStyleCnt="0"/>
      <dgm:spPr/>
    </dgm:pt>
    <dgm:pt modelId="{DF43595D-7416-4C0F-9743-D140580885EA}" type="pres">
      <dgm:prSet presAssocID="{4B3A0D7B-8242-4516-A8CF-51C975F7CC90}" presName="parTx" presStyleLbl="revTx" presStyleIdx="2" presStyleCnt="4">
        <dgm:presLayoutVars>
          <dgm:chMax val="0"/>
          <dgm:chPref val="0"/>
        </dgm:presLayoutVars>
      </dgm:prSet>
      <dgm:spPr/>
    </dgm:pt>
    <dgm:pt modelId="{10946869-17E3-4F17-BA8E-1F3C3A272A3F}" type="pres">
      <dgm:prSet presAssocID="{4B3A0D7B-8242-4516-A8CF-51C975F7CC90}" presName="txSpace" presStyleCnt="0"/>
      <dgm:spPr/>
    </dgm:pt>
    <dgm:pt modelId="{705861C2-D530-447F-9BD9-763B1A7382B4}" type="pres">
      <dgm:prSet presAssocID="{4B3A0D7B-8242-4516-A8CF-51C975F7CC90}" presName="desTx" presStyleLbl="revTx" presStyleIdx="3" presStyleCnt="4">
        <dgm:presLayoutVars/>
      </dgm:prSet>
      <dgm:spPr/>
    </dgm:pt>
  </dgm:ptLst>
  <dgm:cxnLst>
    <dgm:cxn modelId="{EEA2C909-0DDA-4A4A-BAEC-0A189551589D}" srcId="{CDC97CDB-C82B-480F-9D19-93670212FCF1}" destId="{08633FAD-7997-4B08-839E-ACC02F9FABA9}" srcOrd="0" destOrd="0" parTransId="{18BD5685-124D-4C7A-BBC6-A4CE088C79EA}" sibTransId="{A1315038-1F28-4162-A820-5848A9D2C6ED}"/>
    <dgm:cxn modelId="{D17D8F2A-E483-411E-B7C1-407969A9F2E6}" srcId="{08633FAD-7997-4B08-839E-ACC02F9FABA9}" destId="{25CE0B59-2A0E-4E24-8E3E-10C9154EA479}" srcOrd="0" destOrd="0" parTransId="{642C045C-2172-4006-B580-B84EE948BF52}" sibTransId="{5048FDB4-B5E8-4EA9-98E1-949F78C123B7}"/>
    <dgm:cxn modelId="{27C30F48-E09C-4992-ACD5-CC11B081863C}" type="presOf" srcId="{08633FAD-7997-4B08-839E-ACC02F9FABA9}" destId="{2D020AED-B10A-4546-A009-C561E7D7F16C}" srcOrd="0" destOrd="0" presId="urn:microsoft.com/office/officeart/2018/5/layout/CenteredIconLabelDescriptionList"/>
    <dgm:cxn modelId="{E4D1AD4E-FFB8-43DD-919B-473F5B08D842}" type="presOf" srcId="{25CE0B59-2A0E-4E24-8E3E-10C9154EA479}" destId="{63821087-7EE3-4461-BDFA-F96236E0CE6B}" srcOrd="0" destOrd="0" presId="urn:microsoft.com/office/officeart/2018/5/layout/CenteredIconLabelDescriptionList"/>
    <dgm:cxn modelId="{52BAD875-7FC4-4FEF-9097-4DCFD8358ACA}" type="presOf" srcId="{4B3A0D7B-8242-4516-A8CF-51C975F7CC90}" destId="{DF43595D-7416-4C0F-9743-D140580885EA}" srcOrd="0" destOrd="0" presId="urn:microsoft.com/office/officeart/2018/5/layout/CenteredIconLabelDescriptionList"/>
    <dgm:cxn modelId="{A07A5092-B126-4F4C-B384-3E6E9D31E18B}" srcId="{4B3A0D7B-8242-4516-A8CF-51C975F7CC90}" destId="{0F2A1E6A-4B1E-460C-AE5B-773719677D65}" srcOrd="0" destOrd="0" parTransId="{EA4F6F88-7D6F-4E27-B837-32E9E364A189}" sibTransId="{4DE98B4B-26AE-4E35-B3F2-ED552CD3E6D8}"/>
    <dgm:cxn modelId="{816CE792-3CEA-4BB2-8CAE-383655095143}" type="presOf" srcId="{0F2A1E6A-4B1E-460C-AE5B-773719677D65}" destId="{705861C2-D530-447F-9BD9-763B1A7382B4}" srcOrd="0" destOrd="0" presId="urn:microsoft.com/office/officeart/2018/5/layout/CenteredIconLabelDescriptionList"/>
    <dgm:cxn modelId="{44A4D6A4-6358-4946-87B7-ADC8836A68BD}" type="presOf" srcId="{CDC97CDB-C82B-480F-9D19-93670212FCF1}" destId="{2565006D-EE9C-4A5C-BC21-3BB5B43C1D0D}" srcOrd="0" destOrd="0" presId="urn:microsoft.com/office/officeart/2018/5/layout/CenteredIconLabelDescriptionList"/>
    <dgm:cxn modelId="{C20FE1EA-CFF4-4834-886F-22C785EA9234}" srcId="{CDC97CDB-C82B-480F-9D19-93670212FCF1}" destId="{4B3A0D7B-8242-4516-A8CF-51C975F7CC90}" srcOrd="1" destOrd="0" parTransId="{99457946-B960-4190-AABD-82ADD666BF18}" sibTransId="{EBE649B5-BD97-47A1-B9B5-3477059FC569}"/>
    <dgm:cxn modelId="{29084BC1-83A3-45D6-94C1-A98B2A061E76}" type="presParOf" srcId="{2565006D-EE9C-4A5C-BC21-3BB5B43C1D0D}" destId="{199D7DBE-849B-44B9-9E9B-1838A94C2811}" srcOrd="0" destOrd="0" presId="urn:microsoft.com/office/officeart/2018/5/layout/CenteredIconLabelDescriptionList"/>
    <dgm:cxn modelId="{C1ED8ECA-161E-45CA-90F4-61F360F10514}" type="presParOf" srcId="{199D7DBE-849B-44B9-9E9B-1838A94C2811}" destId="{19CF38A5-63F2-4A33-B8F2-D1A7AEBA31C7}" srcOrd="0" destOrd="0" presId="urn:microsoft.com/office/officeart/2018/5/layout/CenteredIconLabelDescriptionList"/>
    <dgm:cxn modelId="{D36A4720-7B90-4FAA-A8FB-8AD0DADB2EA9}" type="presParOf" srcId="{199D7DBE-849B-44B9-9E9B-1838A94C2811}" destId="{4AB86297-ED91-4673-B162-CE3188CBFD4D}" srcOrd="1" destOrd="0" presId="urn:microsoft.com/office/officeart/2018/5/layout/CenteredIconLabelDescriptionList"/>
    <dgm:cxn modelId="{8510875D-83AD-431E-A5CA-1088F8D6A9F1}" type="presParOf" srcId="{199D7DBE-849B-44B9-9E9B-1838A94C2811}" destId="{2D020AED-B10A-4546-A009-C561E7D7F16C}" srcOrd="2" destOrd="0" presId="urn:microsoft.com/office/officeart/2018/5/layout/CenteredIconLabelDescriptionList"/>
    <dgm:cxn modelId="{CCD00588-236B-4CE6-A696-1AF8EA28EB79}" type="presParOf" srcId="{199D7DBE-849B-44B9-9E9B-1838A94C2811}" destId="{FED3D137-0E23-4678-A450-14AF19FA391B}" srcOrd="3" destOrd="0" presId="urn:microsoft.com/office/officeart/2018/5/layout/CenteredIconLabelDescriptionList"/>
    <dgm:cxn modelId="{0EB01670-C8DD-4D6D-AFA2-954AE47E50A6}" type="presParOf" srcId="{199D7DBE-849B-44B9-9E9B-1838A94C2811}" destId="{63821087-7EE3-4461-BDFA-F96236E0CE6B}" srcOrd="4" destOrd="0" presId="urn:microsoft.com/office/officeart/2018/5/layout/CenteredIconLabelDescriptionList"/>
    <dgm:cxn modelId="{C1EA215E-C72A-4543-AFDC-81299FDFE37D}" type="presParOf" srcId="{2565006D-EE9C-4A5C-BC21-3BB5B43C1D0D}" destId="{0084998C-D35A-4661-8BEE-B84368D143EE}" srcOrd="1" destOrd="0" presId="urn:microsoft.com/office/officeart/2018/5/layout/CenteredIconLabelDescriptionList"/>
    <dgm:cxn modelId="{1347D99A-ACF4-4DAF-993A-81D38F1E07B1}" type="presParOf" srcId="{2565006D-EE9C-4A5C-BC21-3BB5B43C1D0D}" destId="{6FF4E390-4229-4230-843D-4E818F28C1C0}" srcOrd="2" destOrd="0" presId="urn:microsoft.com/office/officeart/2018/5/layout/CenteredIconLabelDescriptionList"/>
    <dgm:cxn modelId="{782BB8AD-AFE5-4BDB-B2EE-9CBD50E933E7}" type="presParOf" srcId="{6FF4E390-4229-4230-843D-4E818F28C1C0}" destId="{3BE73FEA-61A2-4E0C-B78E-83B9A8F78C5A}" srcOrd="0" destOrd="0" presId="urn:microsoft.com/office/officeart/2018/5/layout/CenteredIconLabelDescriptionList"/>
    <dgm:cxn modelId="{90F30FFC-601E-4A92-A492-2B9503AB1AC7}" type="presParOf" srcId="{6FF4E390-4229-4230-843D-4E818F28C1C0}" destId="{7C5535D1-1767-4040-99B1-A4EBD264ECD8}" srcOrd="1" destOrd="0" presId="urn:microsoft.com/office/officeart/2018/5/layout/CenteredIconLabelDescriptionList"/>
    <dgm:cxn modelId="{1068646E-38C2-4966-8FC4-B06CE4F06068}" type="presParOf" srcId="{6FF4E390-4229-4230-843D-4E818F28C1C0}" destId="{DF43595D-7416-4C0F-9743-D140580885EA}" srcOrd="2" destOrd="0" presId="urn:microsoft.com/office/officeart/2018/5/layout/CenteredIconLabelDescriptionList"/>
    <dgm:cxn modelId="{47409089-674D-4618-BDFF-E1AC5D0716B0}" type="presParOf" srcId="{6FF4E390-4229-4230-843D-4E818F28C1C0}" destId="{10946869-17E3-4F17-BA8E-1F3C3A272A3F}" srcOrd="3" destOrd="0" presId="urn:microsoft.com/office/officeart/2018/5/layout/CenteredIconLabelDescriptionList"/>
    <dgm:cxn modelId="{255C12FF-E142-4B87-B29D-1EF13C5EC5A8}" type="presParOf" srcId="{6FF4E390-4229-4230-843D-4E818F28C1C0}" destId="{705861C2-D530-447F-9BD9-763B1A7382B4}" srcOrd="4" destOrd="0" presId="urn:microsoft.com/office/officeart/2018/5/layout/CenteredIconLabelDescrip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C47D64-5BCA-4F5D-A261-6EB825CAC360}">
      <dsp:nvSpPr>
        <dsp:cNvPr id="0" name=""/>
        <dsp:cNvSpPr/>
      </dsp:nvSpPr>
      <dsp:spPr>
        <a:xfrm>
          <a:off x="318763" y="2997531"/>
          <a:ext cx="2539253" cy="6307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a:latin typeface="Tw Cen MT"/>
            </a:rPr>
            <a:t> </a:t>
          </a:r>
          <a:r>
            <a:rPr lang="en-US" sz="2000" b="0" kern="1200">
              <a:latin typeface="Tw Cen MT"/>
            </a:rPr>
            <a:t>October – December 2023</a:t>
          </a:r>
          <a:endParaRPr lang="en-US" sz="2000" b="0" kern="1200"/>
        </a:p>
      </dsp:txBody>
      <dsp:txXfrm>
        <a:off x="318763" y="2997531"/>
        <a:ext cx="2539253" cy="630765"/>
      </dsp:txXfrm>
    </dsp:sp>
    <dsp:sp modelId="{5F8B3970-5F74-405E-B91F-76DCBE223AF3}">
      <dsp:nvSpPr>
        <dsp:cNvPr id="0" name=""/>
        <dsp:cNvSpPr/>
      </dsp:nvSpPr>
      <dsp:spPr>
        <a:xfrm>
          <a:off x="0" y="2679357"/>
          <a:ext cx="11111948" cy="22327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96BBCDA-D5F5-462A-8537-ACD8DA0F8AE6}">
      <dsp:nvSpPr>
        <dsp:cNvPr id="0" name=""/>
        <dsp:cNvSpPr/>
      </dsp:nvSpPr>
      <dsp:spPr>
        <a:xfrm>
          <a:off x="191800" y="124373"/>
          <a:ext cx="2793179" cy="160604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a:latin typeface="Tw Cen MT"/>
            </a:rPr>
            <a:t>HCPF contracting with practices</a:t>
          </a:r>
          <a:endParaRPr lang="en-US" sz="1500" kern="1200"/>
        </a:p>
        <a:p>
          <a:pPr marL="0" lvl="0" indent="0" algn="l" defTabSz="666750">
            <a:lnSpc>
              <a:spcPct val="90000"/>
            </a:lnSpc>
            <a:spcBef>
              <a:spcPct val="0"/>
            </a:spcBef>
            <a:spcAft>
              <a:spcPct val="35000"/>
            </a:spcAft>
            <a:buNone/>
          </a:pPr>
          <a:r>
            <a:rPr lang="en-US" sz="1500" kern="1200">
              <a:latin typeface="Tw Cen MT"/>
            </a:rPr>
            <a:t>PIP issuing PTO scopes of work</a:t>
          </a:r>
          <a:endParaRPr lang="en-US" sz="1500" kern="1200"/>
        </a:p>
        <a:p>
          <a:pPr marL="0" lvl="0" indent="0" algn="l" defTabSz="666750">
            <a:lnSpc>
              <a:spcPct val="90000"/>
            </a:lnSpc>
            <a:spcBef>
              <a:spcPct val="0"/>
            </a:spcBef>
            <a:spcAft>
              <a:spcPct val="35000"/>
            </a:spcAft>
            <a:buNone/>
          </a:pPr>
          <a:r>
            <a:rPr lang="en-US" sz="1500" kern="1200">
              <a:latin typeface="Tw Cen MT"/>
            </a:rPr>
            <a:t>PTOs begin Year 1 facilitation as practice contracts completed (monthly field notes, quarterly snapshots)</a:t>
          </a:r>
          <a:endParaRPr lang="en-US" sz="1500" kern="1200"/>
        </a:p>
      </dsp:txBody>
      <dsp:txXfrm>
        <a:off x="191800" y="124373"/>
        <a:ext cx="2793179" cy="1606044"/>
      </dsp:txXfrm>
    </dsp:sp>
    <dsp:sp modelId="{48F71A9D-2F29-4385-8F82-14585D2D92DF}">
      <dsp:nvSpPr>
        <dsp:cNvPr id="0" name=""/>
        <dsp:cNvSpPr/>
      </dsp:nvSpPr>
      <dsp:spPr>
        <a:xfrm>
          <a:off x="1588390" y="1730418"/>
          <a:ext cx="0" cy="948939"/>
        </a:xfrm>
        <a:prstGeom prst="line">
          <a:avLst/>
        </a:prstGeom>
        <a:solidFill>
          <a:schemeClr val="accent1">
            <a:hueOff val="0"/>
            <a:satOff val="0"/>
            <a:lumOff val="0"/>
            <a:alphaOff val="0"/>
          </a:schemeClr>
        </a:solidFill>
        <a:ln w="6350" cap="flat" cmpd="sng" algn="ctr">
          <a:solidFill>
            <a:schemeClr val="accent1">
              <a:hueOff val="0"/>
              <a:satOff val="0"/>
              <a:lumOff val="0"/>
              <a:alphaOff val="0"/>
            </a:schemeClr>
          </a:solidFill>
          <a:prstDash val="dash"/>
          <a:miter lim="800000"/>
        </a:ln>
        <a:effectLst/>
      </dsp:spPr>
      <dsp:style>
        <a:lnRef idx="2">
          <a:scrgbClr r="0" g="0" b="0"/>
        </a:lnRef>
        <a:fillRef idx="1">
          <a:scrgbClr r="0" g="0" b="0"/>
        </a:fillRef>
        <a:effectRef idx="0">
          <a:scrgbClr r="0" g="0" b="0"/>
        </a:effectRef>
        <a:fontRef idx="minor">
          <a:schemeClr val="lt1"/>
        </a:fontRef>
      </dsp:style>
    </dsp:sp>
    <dsp:sp modelId="{31D0A7D1-81D2-4A25-87A8-3370B9843A8D}">
      <dsp:nvSpPr>
        <dsp:cNvPr id="0" name=""/>
        <dsp:cNvSpPr/>
      </dsp:nvSpPr>
      <dsp:spPr>
        <a:xfrm>
          <a:off x="1905796" y="1953698"/>
          <a:ext cx="2539253" cy="6307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b="0" kern="1200" dirty="0">
              <a:latin typeface="Tw Cen MT"/>
            </a:rPr>
            <a:t>Nov 2023 - Jan 2024</a:t>
          </a:r>
        </a:p>
      </dsp:txBody>
      <dsp:txXfrm>
        <a:off x="1905796" y="1953698"/>
        <a:ext cx="2539253" cy="630765"/>
      </dsp:txXfrm>
    </dsp:sp>
    <dsp:sp modelId="{968F5AA2-FD45-40ED-ABC9-0AEEC900FEAC}">
      <dsp:nvSpPr>
        <dsp:cNvPr id="0" name=""/>
        <dsp:cNvSpPr/>
      </dsp:nvSpPr>
      <dsp:spPr>
        <a:xfrm>
          <a:off x="1778834" y="3851576"/>
          <a:ext cx="2793179" cy="778688"/>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b="0" kern="1200" dirty="0">
              <a:latin typeface="Tw Cen MT"/>
            </a:rPr>
            <a:t>Baseline assessments </a:t>
          </a:r>
        </a:p>
      </dsp:txBody>
      <dsp:txXfrm>
        <a:off x="1778834" y="3851576"/>
        <a:ext cx="2793179" cy="778688"/>
      </dsp:txXfrm>
    </dsp:sp>
    <dsp:sp modelId="{20A20127-4262-410B-BEDE-F7207F705772}">
      <dsp:nvSpPr>
        <dsp:cNvPr id="0" name=""/>
        <dsp:cNvSpPr/>
      </dsp:nvSpPr>
      <dsp:spPr>
        <a:xfrm>
          <a:off x="3175423" y="2902637"/>
          <a:ext cx="0" cy="948939"/>
        </a:xfrm>
        <a:prstGeom prst="line">
          <a:avLst/>
        </a:prstGeom>
        <a:solidFill>
          <a:schemeClr val="accent1">
            <a:hueOff val="0"/>
            <a:satOff val="0"/>
            <a:lumOff val="0"/>
            <a:alphaOff val="0"/>
          </a:schemeClr>
        </a:solidFill>
        <a:ln w="6350" cap="flat" cmpd="sng" algn="ctr">
          <a:solidFill>
            <a:schemeClr val="accent1">
              <a:hueOff val="0"/>
              <a:satOff val="0"/>
              <a:lumOff val="0"/>
              <a:alphaOff val="0"/>
            </a:schemeClr>
          </a:solidFill>
          <a:prstDash val="dash"/>
          <a:miter lim="800000"/>
        </a:ln>
        <a:effectLst/>
      </dsp:spPr>
      <dsp:style>
        <a:lnRef idx="2">
          <a:scrgbClr r="0" g="0" b="0"/>
        </a:lnRef>
        <a:fillRef idx="1">
          <a:scrgbClr r="0" g="0" b="0"/>
        </a:fillRef>
        <a:effectRef idx="0">
          <a:scrgbClr r="0" g="0" b="0"/>
        </a:effectRef>
        <a:fontRef idx="minor">
          <a:schemeClr val="lt1"/>
        </a:fontRef>
      </dsp:style>
    </dsp:sp>
    <dsp:sp modelId="{5AFF3BC0-E1BB-40D5-970E-0030BD88AA0D}">
      <dsp:nvSpPr>
        <dsp:cNvPr id="0" name=""/>
        <dsp:cNvSpPr/>
      </dsp:nvSpPr>
      <dsp:spPr>
        <a:xfrm>
          <a:off x="1518615" y="2721222"/>
          <a:ext cx="139549" cy="139549"/>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5B462254-FD7D-4F36-8C1F-A82D90EF425B}">
      <dsp:nvSpPr>
        <dsp:cNvPr id="0" name=""/>
        <dsp:cNvSpPr/>
      </dsp:nvSpPr>
      <dsp:spPr>
        <a:xfrm>
          <a:off x="3105648" y="2721222"/>
          <a:ext cx="139549" cy="139549"/>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337EF5FE-CCAC-4C8E-BF68-6FA3688D327A}">
      <dsp:nvSpPr>
        <dsp:cNvPr id="0" name=""/>
        <dsp:cNvSpPr/>
      </dsp:nvSpPr>
      <dsp:spPr>
        <a:xfrm>
          <a:off x="3492830" y="2997531"/>
          <a:ext cx="2539253" cy="6307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b="0" kern="1200">
              <a:latin typeface="Tw Cen MT"/>
            </a:rPr>
            <a:t>April 2024</a:t>
          </a:r>
        </a:p>
      </dsp:txBody>
      <dsp:txXfrm>
        <a:off x="3492830" y="2997531"/>
        <a:ext cx="2539253" cy="630765"/>
      </dsp:txXfrm>
    </dsp:sp>
    <dsp:sp modelId="{0B89665F-8FDF-4B74-B06E-2E9BF182CE77}">
      <dsp:nvSpPr>
        <dsp:cNvPr id="0" name=""/>
        <dsp:cNvSpPr/>
      </dsp:nvSpPr>
      <dsp:spPr>
        <a:xfrm>
          <a:off x="3365867" y="854394"/>
          <a:ext cx="2793179" cy="87602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b="0" kern="1200">
              <a:latin typeface="Tw Cen MT"/>
            </a:rPr>
            <a:t>Collaborative Learning Sessions</a:t>
          </a:r>
        </a:p>
        <a:p>
          <a:pPr marL="114300" lvl="1" indent="-114300" algn="l" defTabSz="533400">
            <a:lnSpc>
              <a:spcPct val="90000"/>
            </a:lnSpc>
            <a:spcBef>
              <a:spcPct val="0"/>
            </a:spcBef>
            <a:spcAft>
              <a:spcPct val="15000"/>
            </a:spcAft>
            <a:buChar char="•"/>
          </a:pPr>
          <a:r>
            <a:rPr lang="en-US" sz="1200" b="0" kern="1200">
              <a:latin typeface="Tw Cen MT"/>
            </a:rPr>
            <a:t>Denver Metro- 4/18</a:t>
          </a:r>
        </a:p>
        <a:p>
          <a:pPr marL="114300" lvl="1" indent="-114300" algn="l" defTabSz="533400" rtl="0">
            <a:lnSpc>
              <a:spcPct val="90000"/>
            </a:lnSpc>
            <a:spcBef>
              <a:spcPct val="0"/>
            </a:spcBef>
            <a:spcAft>
              <a:spcPct val="15000"/>
            </a:spcAft>
            <a:buChar char="•"/>
            <a:defRPr b="1"/>
          </a:pPr>
          <a:r>
            <a:rPr lang="en-US" sz="1200" b="0" kern="1200">
              <a:latin typeface="Tw Cen MT"/>
            </a:rPr>
            <a:t>Western Slope- TBD</a:t>
          </a:r>
        </a:p>
      </dsp:txBody>
      <dsp:txXfrm>
        <a:off x="3365867" y="854394"/>
        <a:ext cx="2793179" cy="876024"/>
      </dsp:txXfrm>
    </dsp:sp>
    <dsp:sp modelId="{8130F7FC-C269-4F85-9EF0-7C81063DF0B6}">
      <dsp:nvSpPr>
        <dsp:cNvPr id="0" name=""/>
        <dsp:cNvSpPr/>
      </dsp:nvSpPr>
      <dsp:spPr>
        <a:xfrm>
          <a:off x="4762457" y="1730418"/>
          <a:ext cx="0" cy="948939"/>
        </a:xfrm>
        <a:prstGeom prst="line">
          <a:avLst/>
        </a:prstGeom>
        <a:solidFill>
          <a:schemeClr val="accent1">
            <a:hueOff val="0"/>
            <a:satOff val="0"/>
            <a:lumOff val="0"/>
            <a:alphaOff val="0"/>
          </a:schemeClr>
        </a:solidFill>
        <a:ln w="6350" cap="flat" cmpd="sng" algn="ctr">
          <a:solidFill>
            <a:schemeClr val="accent1">
              <a:hueOff val="0"/>
              <a:satOff val="0"/>
              <a:lumOff val="0"/>
              <a:alphaOff val="0"/>
            </a:schemeClr>
          </a:solidFill>
          <a:prstDash val="dash"/>
          <a:miter lim="800000"/>
        </a:ln>
        <a:effectLst/>
      </dsp:spPr>
      <dsp:style>
        <a:lnRef idx="2">
          <a:scrgbClr r="0" g="0" b="0"/>
        </a:lnRef>
        <a:fillRef idx="1">
          <a:scrgbClr r="0" g="0" b="0"/>
        </a:fillRef>
        <a:effectRef idx="0">
          <a:scrgbClr r="0" g="0" b="0"/>
        </a:effectRef>
        <a:fontRef idx="minor">
          <a:schemeClr val="lt1"/>
        </a:fontRef>
      </dsp:style>
    </dsp:sp>
    <dsp:sp modelId="{528AE77C-6BF6-4AEA-84AB-24F013F29DA9}">
      <dsp:nvSpPr>
        <dsp:cNvPr id="0" name=""/>
        <dsp:cNvSpPr/>
      </dsp:nvSpPr>
      <dsp:spPr>
        <a:xfrm>
          <a:off x="5079863" y="1953698"/>
          <a:ext cx="2539253" cy="6307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b="0" kern="1200">
              <a:latin typeface="Tw Cen MT"/>
            </a:rPr>
            <a:t>May 2024</a:t>
          </a:r>
        </a:p>
      </dsp:txBody>
      <dsp:txXfrm>
        <a:off x="5079863" y="1953698"/>
        <a:ext cx="2539253" cy="630765"/>
      </dsp:txXfrm>
    </dsp:sp>
    <dsp:sp modelId="{6738BA36-AECE-49DD-8C83-43AB108B9D0B}">
      <dsp:nvSpPr>
        <dsp:cNvPr id="0" name=""/>
        <dsp:cNvSpPr/>
      </dsp:nvSpPr>
      <dsp:spPr>
        <a:xfrm>
          <a:off x="4952901" y="3851576"/>
          <a:ext cx="2793179" cy="85169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b="0" kern="1200">
              <a:latin typeface="Tw Cen MT"/>
            </a:rPr>
            <a:t>Determination of Year 2 facilitation frequency by practice</a:t>
          </a:r>
        </a:p>
      </dsp:txBody>
      <dsp:txXfrm>
        <a:off x="4952901" y="3851576"/>
        <a:ext cx="2793179" cy="851690"/>
      </dsp:txXfrm>
    </dsp:sp>
    <dsp:sp modelId="{3142073D-1503-41F6-AC64-59CC928E4233}">
      <dsp:nvSpPr>
        <dsp:cNvPr id="0" name=""/>
        <dsp:cNvSpPr/>
      </dsp:nvSpPr>
      <dsp:spPr>
        <a:xfrm>
          <a:off x="6349490" y="2902637"/>
          <a:ext cx="0" cy="948939"/>
        </a:xfrm>
        <a:prstGeom prst="line">
          <a:avLst/>
        </a:prstGeom>
        <a:solidFill>
          <a:schemeClr val="accent1">
            <a:hueOff val="0"/>
            <a:satOff val="0"/>
            <a:lumOff val="0"/>
            <a:alphaOff val="0"/>
          </a:schemeClr>
        </a:solidFill>
        <a:ln w="6350" cap="flat" cmpd="sng" algn="ctr">
          <a:solidFill>
            <a:schemeClr val="accent1">
              <a:hueOff val="0"/>
              <a:satOff val="0"/>
              <a:lumOff val="0"/>
              <a:alphaOff val="0"/>
            </a:schemeClr>
          </a:solidFill>
          <a:prstDash val="dash"/>
          <a:miter lim="800000"/>
        </a:ln>
        <a:effectLst/>
      </dsp:spPr>
      <dsp:style>
        <a:lnRef idx="2">
          <a:scrgbClr r="0" g="0" b="0"/>
        </a:lnRef>
        <a:fillRef idx="1">
          <a:scrgbClr r="0" g="0" b="0"/>
        </a:fillRef>
        <a:effectRef idx="0">
          <a:scrgbClr r="0" g="0" b="0"/>
        </a:effectRef>
        <a:fontRef idx="minor">
          <a:schemeClr val="lt1"/>
        </a:fontRef>
      </dsp:style>
    </dsp:sp>
    <dsp:sp modelId="{E9D32F08-6424-4C9B-B63B-DE9983A55179}">
      <dsp:nvSpPr>
        <dsp:cNvPr id="0" name=""/>
        <dsp:cNvSpPr/>
      </dsp:nvSpPr>
      <dsp:spPr>
        <a:xfrm>
          <a:off x="4692682" y="2721222"/>
          <a:ext cx="139549" cy="139549"/>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93E4F0E6-5375-483E-959F-71DE6662F2C1}">
      <dsp:nvSpPr>
        <dsp:cNvPr id="0" name=""/>
        <dsp:cNvSpPr/>
      </dsp:nvSpPr>
      <dsp:spPr>
        <a:xfrm>
          <a:off x="6279715" y="2721222"/>
          <a:ext cx="139549" cy="139549"/>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B9409BED-885C-485A-9E69-057436FB2946}">
      <dsp:nvSpPr>
        <dsp:cNvPr id="0" name=""/>
        <dsp:cNvSpPr/>
      </dsp:nvSpPr>
      <dsp:spPr>
        <a:xfrm>
          <a:off x="6666897" y="2997531"/>
          <a:ext cx="2539253" cy="6307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b="0" kern="1200">
              <a:latin typeface="Tw Cen MT"/>
            </a:rPr>
            <a:t>June 2024 </a:t>
          </a:r>
        </a:p>
      </dsp:txBody>
      <dsp:txXfrm>
        <a:off x="6666897" y="2997531"/>
        <a:ext cx="2539253" cy="630765"/>
      </dsp:txXfrm>
    </dsp:sp>
    <dsp:sp modelId="{52063550-BF78-48FF-AD26-62B39AE16C56}">
      <dsp:nvSpPr>
        <dsp:cNvPr id="0" name=""/>
        <dsp:cNvSpPr/>
      </dsp:nvSpPr>
      <dsp:spPr>
        <a:xfrm>
          <a:off x="6539934" y="951730"/>
          <a:ext cx="2793179" cy="778688"/>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b="0" kern="1200">
              <a:latin typeface="Tw Cen MT"/>
            </a:rPr>
            <a:t>Year 1 facilitation ends</a:t>
          </a:r>
        </a:p>
      </dsp:txBody>
      <dsp:txXfrm>
        <a:off x="6539934" y="951730"/>
        <a:ext cx="2793179" cy="778688"/>
      </dsp:txXfrm>
    </dsp:sp>
    <dsp:sp modelId="{25ED02EC-B874-4B09-94C0-096E7B856334}">
      <dsp:nvSpPr>
        <dsp:cNvPr id="0" name=""/>
        <dsp:cNvSpPr/>
      </dsp:nvSpPr>
      <dsp:spPr>
        <a:xfrm>
          <a:off x="7936524" y="1730418"/>
          <a:ext cx="0" cy="948939"/>
        </a:xfrm>
        <a:prstGeom prst="line">
          <a:avLst/>
        </a:prstGeom>
        <a:solidFill>
          <a:schemeClr val="accent1">
            <a:hueOff val="0"/>
            <a:satOff val="0"/>
            <a:lumOff val="0"/>
            <a:alphaOff val="0"/>
          </a:schemeClr>
        </a:solidFill>
        <a:ln w="6350" cap="flat" cmpd="sng" algn="ctr">
          <a:solidFill>
            <a:schemeClr val="accent1">
              <a:hueOff val="0"/>
              <a:satOff val="0"/>
              <a:lumOff val="0"/>
              <a:alphaOff val="0"/>
            </a:schemeClr>
          </a:solidFill>
          <a:prstDash val="dash"/>
          <a:miter lim="800000"/>
        </a:ln>
        <a:effectLst/>
      </dsp:spPr>
      <dsp:style>
        <a:lnRef idx="2">
          <a:scrgbClr r="0" g="0" b="0"/>
        </a:lnRef>
        <a:fillRef idx="1">
          <a:scrgbClr r="0" g="0" b="0"/>
        </a:fillRef>
        <a:effectRef idx="0">
          <a:scrgbClr r="0" g="0" b="0"/>
        </a:effectRef>
        <a:fontRef idx="minor">
          <a:schemeClr val="lt1"/>
        </a:fontRef>
      </dsp:style>
    </dsp:sp>
    <dsp:sp modelId="{EEC2D60E-6B3A-464D-9E56-AC4494DD6B1C}">
      <dsp:nvSpPr>
        <dsp:cNvPr id="0" name=""/>
        <dsp:cNvSpPr/>
      </dsp:nvSpPr>
      <dsp:spPr>
        <a:xfrm>
          <a:off x="8253931" y="1953698"/>
          <a:ext cx="2539253" cy="6307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b="0" kern="1200">
              <a:latin typeface="Tw Cen MT"/>
            </a:rPr>
            <a:t>July 2024</a:t>
          </a:r>
        </a:p>
      </dsp:txBody>
      <dsp:txXfrm>
        <a:off x="8253931" y="1953698"/>
        <a:ext cx="2539253" cy="630765"/>
      </dsp:txXfrm>
    </dsp:sp>
    <dsp:sp modelId="{9BCE24FF-B03E-407F-B260-0C1DCD8FA1FE}">
      <dsp:nvSpPr>
        <dsp:cNvPr id="0" name=""/>
        <dsp:cNvSpPr/>
      </dsp:nvSpPr>
      <dsp:spPr>
        <a:xfrm>
          <a:off x="8126968" y="3851576"/>
          <a:ext cx="2793179" cy="778688"/>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b="0" kern="1200">
              <a:latin typeface="Tw Cen MT"/>
            </a:rPr>
            <a:t>Year 2 facilitation begins</a:t>
          </a:r>
        </a:p>
      </dsp:txBody>
      <dsp:txXfrm>
        <a:off x="8126968" y="3851576"/>
        <a:ext cx="2793179" cy="778688"/>
      </dsp:txXfrm>
    </dsp:sp>
    <dsp:sp modelId="{17940C04-7539-47DB-A2F4-87CB03CDCBE2}">
      <dsp:nvSpPr>
        <dsp:cNvPr id="0" name=""/>
        <dsp:cNvSpPr/>
      </dsp:nvSpPr>
      <dsp:spPr>
        <a:xfrm>
          <a:off x="9523557" y="2902637"/>
          <a:ext cx="0" cy="948939"/>
        </a:xfrm>
        <a:prstGeom prst="line">
          <a:avLst/>
        </a:prstGeom>
        <a:solidFill>
          <a:schemeClr val="accent1">
            <a:hueOff val="0"/>
            <a:satOff val="0"/>
            <a:lumOff val="0"/>
            <a:alphaOff val="0"/>
          </a:schemeClr>
        </a:solidFill>
        <a:ln w="6350" cap="flat" cmpd="sng" algn="ctr">
          <a:solidFill>
            <a:schemeClr val="accent1">
              <a:hueOff val="0"/>
              <a:satOff val="0"/>
              <a:lumOff val="0"/>
              <a:alphaOff val="0"/>
            </a:schemeClr>
          </a:solidFill>
          <a:prstDash val="dash"/>
          <a:miter lim="800000"/>
        </a:ln>
        <a:effectLst/>
      </dsp:spPr>
      <dsp:style>
        <a:lnRef idx="2">
          <a:scrgbClr r="0" g="0" b="0"/>
        </a:lnRef>
        <a:fillRef idx="1">
          <a:scrgbClr r="0" g="0" b="0"/>
        </a:fillRef>
        <a:effectRef idx="0">
          <a:scrgbClr r="0" g="0" b="0"/>
        </a:effectRef>
        <a:fontRef idx="minor">
          <a:schemeClr val="lt1"/>
        </a:fontRef>
      </dsp:style>
    </dsp:sp>
    <dsp:sp modelId="{C628DF5C-E084-439D-98AF-3B2EC0E0B9FC}">
      <dsp:nvSpPr>
        <dsp:cNvPr id="0" name=""/>
        <dsp:cNvSpPr/>
      </dsp:nvSpPr>
      <dsp:spPr>
        <a:xfrm>
          <a:off x="7866749" y="2721222"/>
          <a:ext cx="139549" cy="139549"/>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C5A739A4-662B-4D5D-A33C-344165F28E16}">
      <dsp:nvSpPr>
        <dsp:cNvPr id="0" name=""/>
        <dsp:cNvSpPr/>
      </dsp:nvSpPr>
      <dsp:spPr>
        <a:xfrm>
          <a:off x="9453783" y="2721222"/>
          <a:ext cx="139549" cy="139549"/>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6C6327-6129-49BE-AD15-AF4736629886}">
      <dsp:nvSpPr>
        <dsp:cNvPr id="0" name=""/>
        <dsp:cNvSpPr/>
      </dsp:nvSpPr>
      <dsp:spPr>
        <a:xfrm>
          <a:off x="9346" y="1096226"/>
          <a:ext cx="2793519" cy="1676111"/>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rtl="0">
            <a:lnSpc>
              <a:spcPct val="90000"/>
            </a:lnSpc>
            <a:spcBef>
              <a:spcPct val="0"/>
            </a:spcBef>
            <a:spcAft>
              <a:spcPct val="35000"/>
            </a:spcAft>
            <a:buNone/>
          </a:pPr>
          <a:r>
            <a:rPr lang="en-US" sz="1400" b="1" kern="1200">
              <a:latin typeface="Arial"/>
              <a:cs typeface="Arial"/>
            </a:rPr>
            <a:t>Practice completes PTO survey indicating preference </a:t>
          </a:r>
        </a:p>
      </dsp:txBody>
      <dsp:txXfrm>
        <a:off x="58438" y="1145318"/>
        <a:ext cx="2695335" cy="1577927"/>
      </dsp:txXfrm>
    </dsp:sp>
    <dsp:sp modelId="{18378296-950F-440A-AEAF-332DCD21A4CA}">
      <dsp:nvSpPr>
        <dsp:cNvPr id="0" name=""/>
        <dsp:cNvSpPr/>
      </dsp:nvSpPr>
      <dsp:spPr>
        <a:xfrm>
          <a:off x="3048695" y="1587885"/>
          <a:ext cx="592226" cy="692792"/>
        </a:xfrm>
        <a:prstGeom prst="rightArrow">
          <a:avLst>
            <a:gd name="adj1" fmla="val 60000"/>
            <a:gd name="adj2" fmla="val 50000"/>
          </a:avLst>
        </a:prstGeom>
        <a:gradFill rotWithShape="0">
          <a:gsLst>
            <a:gs pos="0">
              <a:schemeClr val="accent1">
                <a:tint val="60000"/>
                <a:hueOff val="0"/>
                <a:satOff val="0"/>
                <a:lumOff val="0"/>
                <a:alphaOff val="0"/>
                <a:lumMod val="110000"/>
                <a:satMod val="105000"/>
                <a:tint val="67000"/>
              </a:schemeClr>
            </a:gs>
            <a:gs pos="50000">
              <a:schemeClr val="accent1">
                <a:tint val="60000"/>
                <a:hueOff val="0"/>
                <a:satOff val="0"/>
                <a:lumOff val="0"/>
                <a:alphaOff val="0"/>
                <a:lumMod val="105000"/>
                <a:satMod val="103000"/>
                <a:tint val="73000"/>
              </a:schemeClr>
            </a:gs>
            <a:gs pos="100000">
              <a:schemeClr val="accent1">
                <a:tint val="60000"/>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1377950">
            <a:lnSpc>
              <a:spcPct val="90000"/>
            </a:lnSpc>
            <a:spcBef>
              <a:spcPct val="0"/>
            </a:spcBef>
            <a:spcAft>
              <a:spcPct val="35000"/>
            </a:spcAft>
            <a:buNone/>
          </a:pPr>
          <a:endParaRPr lang="en-US" sz="3100" kern="1200"/>
        </a:p>
      </dsp:txBody>
      <dsp:txXfrm>
        <a:off x="3048695" y="1726443"/>
        <a:ext cx="414558" cy="415676"/>
      </dsp:txXfrm>
    </dsp:sp>
    <dsp:sp modelId="{69D2D2B9-C569-465C-92F7-04BF3A749A23}">
      <dsp:nvSpPr>
        <dsp:cNvPr id="0" name=""/>
        <dsp:cNvSpPr/>
      </dsp:nvSpPr>
      <dsp:spPr>
        <a:xfrm>
          <a:off x="3920274" y="1096226"/>
          <a:ext cx="2793519" cy="1676111"/>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rtl="0">
            <a:lnSpc>
              <a:spcPct val="90000"/>
            </a:lnSpc>
            <a:spcBef>
              <a:spcPct val="0"/>
            </a:spcBef>
            <a:spcAft>
              <a:spcPct val="35000"/>
            </a:spcAft>
            <a:buNone/>
          </a:pPr>
          <a:r>
            <a:rPr lang="en-US" sz="1400" b="1" kern="1200">
              <a:solidFill>
                <a:prstClr val="black"/>
              </a:solidFill>
              <a:latin typeface="Arial"/>
              <a:ea typeface="+mn-ea"/>
              <a:cs typeface="Arial"/>
            </a:rPr>
            <a:t>Allyson confirms match with practice and PTO</a:t>
          </a:r>
        </a:p>
      </dsp:txBody>
      <dsp:txXfrm>
        <a:off x="3969366" y="1145318"/>
        <a:ext cx="2695335" cy="1577927"/>
      </dsp:txXfrm>
    </dsp:sp>
    <dsp:sp modelId="{3E159371-54EB-4874-9A3A-352A3E7CD3F3}">
      <dsp:nvSpPr>
        <dsp:cNvPr id="0" name=""/>
        <dsp:cNvSpPr/>
      </dsp:nvSpPr>
      <dsp:spPr>
        <a:xfrm>
          <a:off x="6959623" y="1587885"/>
          <a:ext cx="592226" cy="692792"/>
        </a:xfrm>
        <a:prstGeom prst="rightArrow">
          <a:avLst>
            <a:gd name="adj1" fmla="val 60000"/>
            <a:gd name="adj2" fmla="val 50000"/>
          </a:avLst>
        </a:prstGeom>
        <a:gradFill rotWithShape="0">
          <a:gsLst>
            <a:gs pos="0">
              <a:schemeClr val="accent1">
                <a:tint val="60000"/>
                <a:hueOff val="0"/>
                <a:satOff val="0"/>
                <a:lumOff val="0"/>
                <a:alphaOff val="0"/>
                <a:lumMod val="110000"/>
                <a:satMod val="105000"/>
                <a:tint val="67000"/>
              </a:schemeClr>
            </a:gs>
            <a:gs pos="50000">
              <a:schemeClr val="accent1">
                <a:tint val="60000"/>
                <a:hueOff val="0"/>
                <a:satOff val="0"/>
                <a:lumOff val="0"/>
                <a:alphaOff val="0"/>
                <a:lumMod val="105000"/>
                <a:satMod val="103000"/>
                <a:tint val="73000"/>
              </a:schemeClr>
            </a:gs>
            <a:gs pos="100000">
              <a:schemeClr val="accent1">
                <a:tint val="60000"/>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1377950">
            <a:lnSpc>
              <a:spcPct val="90000"/>
            </a:lnSpc>
            <a:spcBef>
              <a:spcPct val="0"/>
            </a:spcBef>
            <a:spcAft>
              <a:spcPct val="35000"/>
            </a:spcAft>
            <a:buNone/>
          </a:pPr>
          <a:endParaRPr lang="en-US" sz="3100" kern="1200"/>
        </a:p>
      </dsp:txBody>
      <dsp:txXfrm>
        <a:off x="6959623" y="1726443"/>
        <a:ext cx="414558" cy="415676"/>
      </dsp:txXfrm>
    </dsp:sp>
    <dsp:sp modelId="{2531E82B-AF72-4DAA-86FB-BF28F8EA1618}">
      <dsp:nvSpPr>
        <dsp:cNvPr id="0" name=""/>
        <dsp:cNvSpPr/>
      </dsp:nvSpPr>
      <dsp:spPr>
        <a:xfrm>
          <a:off x="7831201" y="1096226"/>
          <a:ext cx="2793519" cy="1676111"/>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rtl="0">
            <a:lnSpc>
              <a:spcPct val="90000"/>
            </a:lnSpc>
            <a:spcBef>
              <a:spcPct val="0"/>
            </a:spcBef>
            <a:spcAft>
              <a:spcPct val="35000"/>
            </a:spcAft>
            <a:buNone/>
          </a:pPr>
          <a:r>
            <a:rPr lang="en-US" sz="1400" b="1" kern="1200">
              <a:solidFill>
                <a:prstClr val="black"/>
              </a:solidFill>
              <a:latin typeface="Arial"/>
              <a:ea typeface="+mn-ea"/>
              <a:cs typeface="Arial"/>
            </a:rPr>
            <a:t>Practice finalizes contract with HCPF (starting October)</a:t>
          </a:r>
        </a:p>
      </dsp:txBody>
      <dsp:txXfrm>
        <a:off x="7880293" y="1145318"/>
        <a:ext cx="2695335" cy="1577927"/>
      </dsp:txXfrm>
    </dsp:sp>
    <dsp:sp modelId="{6918F88C-D1DE-496B-9500-8FC2A2919CF3}">
      <dsp:nvSpPr>
        <dsp:cNvPr id="0" name=""/>
        <dsp:cNvSpPr/>
      </dsp:nvSpPr>
      <dsp:spPr>
        <a:xfrm rot="5400000">
          <a:off x="8931848" y="2967884"/>
          <a:ext cx="592226" cy="692792"/>
        </a:xfrm>
        <a:prstGeom prst="rightArrow">
          <a:avLst>
            <a:gd name="adj1" fmla="val 60000"/>
            <a:gd name="adj2" fmla="val 50000"/>
          </a:avLst>
        </a:prstGeom>
        <a:gradFill rotWithShape="0">
          <a:gsLst>
            <a:gs pos="0">
              <a:schemeClr val="accent1">
                <a:tint val="60000"/>
                <a:hueOff val="0"/>
                <a:satOff val="0"/>
                <a:lumOff val="0"/>
                <a:alphaOff val="0"/>
                <a:lumMod val="110000"/>
                <a:satMod val="105000"/>
                <a:tint val="67000"/>
              </a:schemeClr>
            </a:gs>
            <a:gs pos="50000">
              <a:schemeClr val="accent1">
                <a:tint val="60000"/>
                <a:hueOff val="0"/>
                <a:satOff val="0"/>
                <a:lumOff val="0"/>
                <a:alphaOff val="0"/>
                <a:lumMod val="105000"/>
                <a:satMod val="103000"/>
                <a:tint val="73000"/>
              </a:schemeClr>
            </a:gs>
            <a:gs pos="100000">
              <a:schemeClr val="accent1">
                <a:tint val="60000"/>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1377950">
            <a:lnSpc>
              <a:spcPct val="90000"/>
            </a:lnSpc>
            <a:spcBef>
              <a:spcPct val="0"/>
            </a:spcBef>
            <a:spcAft>
              <a:spcPct val="35000"/>
            </a:spcAft>
            <a:buNone/>
          </a:pPr>
          <a:endParaRPr lang="en-US" sz="3100" kern="1200"/>
        </a:p>
      </dsp:txBody>
      <dsp:txXfrm rot="-5400000">
        <a:off x="9020123" y="3018167"/>
        <a:ext cx="415676" cy="414558"/>
      </dsp:txXfrm>
    </dsp:sp>
    <dsp:sp modelId="{02B4C801-9C16-4E61-9F1C-0C49FC30530A}">
      <dsp:nvSpPr>
        <dsp:cNvPr id="0" name=""/>
        <dsp:cNvSpPr/>
      </dsp:nvSpPr>
      <dsp:spPr>
        <a:xfrm>
          <a:off x="7831201" y="3889745"/>
          <a:ext cx="2793519" cy="1676111"/>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rtl="0">
            <a:lnSpc>
              <a:spcPct val="90000"/>
            </a:lnSpc>
            <a:spcBef>
              <a:spcPct val="0"/>
            </a:spcBef>
            <a:spcAft>
              <a:spcPct val="35000"/>
            </a:spcAft>
            <a:buNone/>
          </a:pPr>
          <a:r>
            <a:rPr lang="en-US" sz="1400" b="1" kern="1200">
              <a:solidFill>
                <a:prstClr val="black"/>
              </a:solidFill>
              <a:latin typeface="Arial"/>
              <a:ea typeface="+mn-ea"/>
              <a:cs typeface="Arial"/>
            </a:rPr>
            <a:t>PTO admin notified that contact with practice/ facilitation may begin and practice is added to PTO's Scope of Work</a:t>
          </a:r>
        </a:p>
      </dsp:txBody>
      <dsp:txXfrm>
        <a:off x="7880293" y="3938837"/>
        <a:ext cx="2695335" cy="1577927"/>
      </dsp:txXfrm>
    </dsp:sp>
    <dsp:sp modelId="{E82984E3-6D6D-4BE2-A456-6A1038EEFEF0}">
      <dsp:nvSpPr>
        <dsp:cNvPr id="0" name=""/>
        <dsp:cNvSpPr/>
      </dsp:nvSpPr>
      <dsp:spPr>
        <a:xfrm rot="10800000">
          <a:off x="6993145" y="4381405"/>
          <a:ext cx="592226" cy="692792"/>
        </a:xfrm>
        <a:prstGeom prst="rightArrow">
          <a:avLst>
            <a:gd name="adj1" fmla="val 60000"/>
            <a:gd name="adj2" fmla="val 50000"/>
          </a:avLst>
        </a:prstGeom>
        <a:gradFill rotWithShape="0">
          <a:gsLst>
            <a:gs pos="0">
              <a:schemeClr val="accent1">
                <a:tint val="60000"/>
                <a:hueOff val="0"/>
                <a:satOff val="0"/>
                <a:lumOff val="0"/>
                <a:alphaOff val="0"/>
                <a:lumMod val="110000"/>
                <a:satMod val="105000"/>
                <a:tint val="67000"/>
              </a:schemeClr>
            </a:gs>
            <a:gs pos="50000">
              <a:schemeClr val="accent1">
                <a:tint val="60000"/>
                <a:hueOff val="0"/>
                <a:satOff val="0"/>
                <a:lumOff val="0"/>
                <a:alphaOff val="0"/>
                <a:lumMod val="105000"/>
                <a:satMod val="103000"/>
                <a:tint val="73000"/>
              </a:schemeClr>
            </a:gs>
            <a:gs pos="100000">
              <a:schemeClr val="accent1">
                <a:tint val="60000"/>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1377950">
            <a:lnSpc>
              <a:spcPct val="90000"/>
            </a:lnSpc>
            <a:spcBef>
              <a:spcPct val="0"/>
            </a:spcBef>
            <a:spcAft>
              <a:spcPct val="35000"/>
            </a:spcAft>
            <a:buNone/>
          </a:pPr>
          <a:endParaRPr lang="en-US" sz="3100" kern="1200"/>
        </a:p>
      </dsp:txBody>
      <dsp:txXfrm rot="10800000">
        <a:off x="7170813" y="4519963"/>
        <a:ext cx="414558" cy="415676"/>
      </dsp:txXfrm>
    </dsp:sp>
    <dsp:sp modelId="{CBD28BB8-8808-4138-AF51-DC419979863C}">
      <dsp:nvSpPr>
        <dsp:cNvPr id="0" name=""/>
        <dsp:cNvSpPr/>
      </dsp:nvSpPr>
      <dsp:spPr>
        <a:xfrm>
          <a:off x="3920274" y="3889745"/>
          <a:ext cx="2793519" cy="1676111"/>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rtl="0">
            <a:lnSpc>
              <a:spcPct val="90000"/>
            </a:lnSpc>
            <a:spcBef>
              <a:spcPct val="0"/>
            </a:spcBef>
            <a:spcAft>
              <a:spcPct val="35000"/>
            </a:spcAft>
            <a:buNone/>
          </a:pPr>
          <a:r>
            <a:rPr lang="en-US" sz="1400" b="1" kern="1200">
              <a:solidFill>
                <a:prstClr val="black"/>
              </a:solidFill>
              <a:latin typeface="Arial"/>
              <a:ea typeface="+mn-ea"/>
              <a:cs typeface="Arial"/>
            </a:rPr>
            <a:t>PTO emails PF assignment to support@practiceinnovationco.org or PTO admin makes assignment in SPLIT</a:t>
          </a:r>
        </a:p>
      </dsp:txBody>
      <dsp:txXfrm>
        <a:off x="3969366" y="3938837"/>
        <a:ext cx="2695335" cy="1577927"/>
      </dsp:txXfrm>
    </dsp:sp>
    <dsp:sp modelId="{734A92EB-2916-4A22-B3C3-6376B041EF3E}">
      <dsp:nvSpPr>
        <dsp:cNvPr id="0" name=""/>
        <dsp:cNvSpPr/>
      </dsp:nvSpPr>
      <dsp:spPr>
        <a:xfrm rot="10800000">
          <a:off x="3082218" y="4381405"/>
          <a:ext cx="592226" cy="692792"/>
        </a:xfrm>
        <a:prstGeom prst="rightArrow">
          <a:avLst>
            <a:gd name="adj1" fmla="val 60000"/>
            <a:gd name="adj2" fmla="val 50000"/>
          </a:avLst>
        </a:prstGeom>
        <a:gradFill rotWithShape="0">
          <a:gsLst>
            <a:gs pos="0">
              <a:schemeClr val="accent1">
                <a:tint val="60000"/>
                <a:hueOff val="0"/>
                <a:satOff val="0"/>
                <a:lumOff val="0"/>
                <a:alphaOff val="0"/>
                <a:lumMod val="110000"/>
                <a:satMod val="105000"/>
                <a:tint val="67000"/>
              </a:schemeClr>
            </a:gs>
            <a:gs pos="50000">
              <a:schemeClr val="accent1">
                <a:tint val="60000"/>
                <a:hueOff val="0"/>
                <a:satOff val="0"/>
                <a:lumOff val="0"/>
                <a:alphaOff val="0"/>
                <a:lumMod val="105000"/>
                <a:satMod val="103000"/>
                <a:tint val="73000"/>
              </a:schemeClr>
            </a:gs>
            <a:gs pos="100000">
              <a:schemeClr val="accent1">
                <a:tint val="60000"/>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1377950">
            <a:lnSpc>
              <a:spcPct val="90000"/>
            </a:lnSpc>
            <a:spcBef>
              <a:spcPct val="0"/>
            </a:spcBef>
            <a:spcAft>
              <a:spcPct val="35000"/>
            </a:spcAft>
            <a:buNone/>
          </a:pPr>
          <a:endParaRPr lang="en-US" sz="3100" kern="1200"/>
        </a:p>
      </dsp:txBody>
      <dsp:txXfrm rot="10800000">
        <a:off x="3259886" y="4519963"/>
        <a:ext cx="414558" cy="415676"/>
      </dsp:txXfrm>
    </dsp:sp>
    <dsp:sp modelId="{FCBCDE0D-D5BB-4430-A2F5-7EB73BC89360}">
      <dsp:nvSpPr>
        <dsp:cNvPr id="0" name=""/>
        <dsp:cNvSpPr/>
      </dsp:nvSpPr>
      <dsp:spPr>
        <a:xfrm>
          <a:off x="9346" y="3889745"/>
          <a:ext cx="2793519" cy="1676111"/>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rtl="0">
            <a:lnSpc>
              <a:spcPct val="90000"/>
            </a:lnSpc>
            <a:spcBef>
              <a:spcPct val="0"/>
            </a:spcBef>
            <a:spcAft>
              <a:spcPct val="35000"/>
            </a:spcAft>
            <a:buNone/>
          </a:pPr>
          <a:r>
            <a:rPr lang="en-US" sz="1400" b="1" kern="1200">
              <a:solidFill>
                <a:prstClr val="black"/>
              </a:solidFill>
              <a:latin typeface="Arial"/>
              <a:ea typeface="+mn-ea"/>
              <a:cs typeface="Arial"/>
            </a:rPr>
            <a:t>PF can then access assessments, field notes, and practice's grant application to HCPF in SPLIT</a:t>
          </a:r>
        </a:p>
      </dsp:txBody>
      <dsp:txXfrm>
        <a:off x="58438" y="3938837"/>
        <a:ext cx="2695335" cy="157792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CF38A5-63F2-4A33-B8F2-D1A7AEBA31C7}">
      <dsp:nvSpPr>
        <dsp:cNvPr id="0" name=""/>
        <dsp:cNvSpPr/>
      </dsp:nvSpPr>
      <dsp:spPr>
        <a:xfrm>
          <a:off x="1967016" y="0"/>
          <a:ext cx="1510523" cy="119702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D020AED-B10A-4546-A009-C561E7D7F16C}">
      <dsp:nvSpPr>
        <dsp:cNvPr id="0" name=""/>
        <dsp:cNvSpPr/>
      </dsp:nvSpPr>
      <dsp:spPr>
        <a:xfrm>
          <a:off x="564387" y="1345303"/>
          <a:ext cx="4315781" cy="5130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defRPr b="1"/>
          </a:pPr>
          <a:r>
            <a:rPr lang="en-US" sz="1800" kern="1200"/>
            <a:t>PTO Learning Community </a:t>
          </a:r>
        </a:p>
      </dsp:txBody>
      <dsp:txXfrm>
        <a:off x="564387" y="1345303"/>
        <a:ext cx="4315781" cy="513012"/>
      </dsp:txXfrm>
    </dsp:sp>
    <dsp:sp modelId="{63821087-7EE3-4461-BDFA-F96236E0CE6B}">
      <dsp:nvSpPr>
        <dsp:cNvPr id="0" name=""/>
        <dsp:cNvSpPr/>
      </dsp:nvSpPr>
      <dsp:spPr>
        <a:xfrm>
          <a:off x="564387" y="1927280"/>
          <a:ext cx="4315781" cy="24240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889000">
            <a:lnSpc>
              <a:spcPct val="100000"/>
            </a:lnSpc>
            <a:spcBef>
              <a:spcPct val="0"/>
            </a:spcBef>
            <a:spcAft>
              <a:spcPct val="35000"/>
            </a:spcAft>
            <a:buNone/>
          </a:pPr>
          <a:r>
            <a:rPr lang="en-US" sz="2000" kern="1200" dirty="0"/>
            <a:t>12/4/23, 12:00-1:00 - PF Training Refresh on PF Basics and Training Resources</a:t>
          </a:r>
        </a:p>
        <a:p>
          <a:pPr marL="0" lvl="0" indent="0" algn="l" defTabSz="889000">
            <a:lnSpc>
              <a:spcPct val="100000"/>
            </a:lnSpc>
            <a:spcBef>
              <a:spcPct val="0"/>
            </a:spcBef>
            <a:spcAft>
              <a:spcPct val="35000"/>
            </a:spcAft>
            <a:buNone/>
          </a:pPr>
          <a:endParaRPr lang="en-US" sz="2000" kern="1200" dirty="0"/>
        </a:p>
        <a:p>
          <a:pPr marL="0" lvl="0" indent="0" algn="l" defTabSz="889000">
            <a:lnSpc>
              <a:spcPct val="100000"/>
            </a:lnSpc>
            <a:spcBef>
              <a:spcPct val="0"/>
            </a:spcBef>
            <a:spcAft>
              <a:spcPct val="35000"/>
            </a:spcAft>
            <a:buNone/>
          </a:pPr>
          <a:r>
            <a:rPr lang="en-US" sz="2000" kern="1200" dirty="0"/>
            <a:t>12/11/23, 12:00-1:00 - PF Training Facilitation to Support BHI</a:t>
          </a:r>
        </a:p>
        <a:p>
          <a:pPr marL="0" lvl="0" indent="0" algn="l" defTabSz="889000">
            <a:lnSpc>
              <a:spcPct val="100000"/>
            </a:lnSpc>
            <a:spcBef>
              <a:spcPct val="0"/>
            </a:spcBef>
            <a:spcAft>
              <a:spcPct val="35000"/>
            </a:spcAft>
            <a:buNone/>
          </a:pPr>
          <a:endParaRPr lang="en-US" sz="2000" kern="1200" dirty="0"/>
        </a:p>
        <a:p>
          <a:pPr marL="0" lvl="0" indent="0" algn="l" defTabSz="889000">
            <a:lnSpc>
              <a:spcPct val="100000"/>
            </a:lnSpc>
            <a:spcBef>
              <a:spcPct val="0"/>
            </a:spcBef>
            <a:spcAft>
              <a:spcPct val="35000"/>
            </a:spcAft>
            <a:buNone/>
          </a:pPr>
          <a:r>
            <a:rPr lang="en-US" sz="2000" kern="1200" dirty="0"/>
            <a:t>12/19/23, 2:00-3:00 - Next 1302 PF Learning Community  </a:t>
          </a:r>
        </a:p>
      </dsp:txBody>
      <dsp:txXfrm>
        <a:off x="564387" y="1927280"/>
        <a:ext cx="4315781" cy="2424057"/>
      </dsp:txXfrm>
    </dsp:sp>
    <dsp:sp modelId="{3BE73FEA-61A2-4E0C-B78E-83B9A8F78C5A}">
      <dsp:nvSpPr>
        <dsp:cNvPr id="0" name=""/>
        <dsp:cNvSpPr/>
      </dsp:nvSpPr>
      <dsp:spPr>
        <a:xfrm>
          <a:off x="7038059" y="0"/>
          <a:ext cx="1510523" cy="119702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F43595D-7416-4C0F-9743-D140580885EA}">
      <dsp:nvSpPr>
        <dsp:cNvPr id="0" name=""/>
        <dsp:cNvSpPr/>
      </dsp:nvSpPr>
      <dsp:spPr>
        <a:xfrm>
          <a:off x="5635430" y="1345303"/>
          <a:ext cx="4315781" cy="5130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defRPr b="1"/>
          </a:pPr>
          <a:r>
            <a:rPr lang="en-US" sz="1800" kern="1200"/>
            <a:t>Practice and PTO Learning Community</a:t>
          </a:r>
        </a:p>
      </dsp:txBody>
      <dsp:txXfrm>
        <a:off x="5635430" y="1345303"/>
        <a:ext cx="4315781" cy="513012"/>
      </dsp:txXfrm>
    </dsp:sp>
    <dsp:sp modelId="{705861C2-D530-447F-9BD9-763B1A7382B4}">
      <dsp:nvSpPr>
        <dsp:cNvPr id="0" name=""/>
        <dsp:cNvSpPr/>
      </dsp:nvSpPr>
      <dsp:spPr>
        <a:xfrm>
          <a:off x="5635430" y="1927280"/>
          <a:ext cx="4315781" cy="24240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889000">
            <a:lnSpc>
              <a:spcPct val="100000"/>
            </a:lnSpc>
            <a:spcBef>
              <a:spcPct val="0"/>
            </a:spcBef>
            <a:spcAft>
              <a:spcPct val="35000"/>
            </a:spcAft>
            <a:buNone/>
          </a:pPr>
          <a:r>
            <a:rPr lang="en-US" sz="2000" kern="1200" dirty="0"/>
            <a:t>12/5/23, 12:00-1:00 – 1302 Practice Learning Community Kick Off</a:t>
          </a:r>
        </a:p>
      </dsp:txBody>
      <dsp:txXfrm>
        <a:off x="5635430" y="1927280"/>
        <a:ext cx="4315781" cy="2424057"/>
      </dsp:txXfrm>
    </dsp:sp>
  </dsp:spTree>
</dsp:drawing>
</file>

<file path=ppt/diagrams/layout1.xml><?xml version="1.0" encoding="utf-8"?>
<dgm:layoutDef xmlns:dgm="http://schemas.openxmlformats.org/drawingml/2006/diagram" xmlns:a="http://schemas.openxmlformats.org/drawingml/2006/main" uniqueId="urn:microsoft.com/office/officeart/2017/3/layout/HorizontalPathTimeline">
  <dgm:title val="Horizontal Path Timeline"/>
  <dgm:desc val="Use to show a list of events in chronological order. The rectangular shape contains the description while the date is shown near the circular dot along the time line. It's the perfect SmartArt for displaying large amount of text with a short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refType="h" fact="0.04"/>
      <dgm:constr type="ctrY" for="ch" forName="divider" refType="h" fact="0.5"/>
      <dgm:constr type="l" for="ch" forName="divider"/>
      <dgm:constr type="w" for="ch" forName="nodes" refType="w"/>
      <dgm:constr type="h" for="ch" forName="nodes" refType="h"/>
    </dgm:constrLst>
    <dgm:layoutNode name="divider" styleLbl="node1">
      <dgm:alg type="sp"/>
      <dgm:shape xmlns:r="http://schemas.openxmlformats.org/officeDocument/2006/relationships" type="rect" r:blip="" zOrderOff="2">
        <dgm:adjLst/>
      </dgm:shap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hoose name="constrBasedOnChildrenCount">
        <dgm:if name="constrForTwoChildren" axis="ch" ptType="node" func="cnt" op="lte" val="2">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
            <dgm:constr type="w" for="ch" ptType="sibTrans" op="equ"/>
            <dgm:constr type="primFontSz" for="des" forName="L1TextContainer" op="equ"/>
            <dgm:constr type="primFontSz" for="des" forName="L2TextContainer" op="equ"/>
          </dgm:constrLst>
        </dgm:if>
        <dgm:else name="constrForRest">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Lst>
        </dgm:else>
      </dgm:choose>
      <dgm:forEach name="nodesForEach" axis="ch" ptType="node">
        <dgm:layoutNode name="composite">
          <dgm:alg type="composite"/>
          <dgm:shape xmlns:r="http://schemas.openxmlformats.org/officeDocument/2006/relationships" r:blip="">
            <dgm:adjLst/>
          </dgm:shape>
          <dgm:choose name="CaseForPlacingNodesAboveAndBelowDivider">
            <dgm:if name="CaseForPlacingNodeAboveDivider" axis="self" ptType="node" func="posOdd" op="equ" val="1">
              <dgm:constrLst>
                <dgm:constr type="w" for="ch" forName="L1TextContainer" refType="w" fact="0.8"/>
                <dgm:constr type="l" for="ch" forName="L1TextContainer" refType="w" fact="0.1"/>
                <dgm:constr type="t" for="ch" forName="L1TextContainer" refType="h" fact="0.537"/>
                <dgm:constr type="h" for="ch" forName="L1TextContainer" refType="h" fact="0.113"/>
                <dgm:constr type="w" for="ch" forName="L2TextContainerWrapper" refType="w" fact="0.88"/>
                <dgm:constr type="h" for="ch" forName="L2TextContainerWrapper" refType="h" fact="0.31"/>
                <dgm:constr type="b" for="ch" forName="L2TextContainerWrapper" refType="h" fact="0.31"/>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31"/>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t" for="ch" forName="EmptyPlaceHolder" refType="h" fact="0.65"/>
                <dgm:constr type="h" for="ch" forName="EmptyPlaceHolder" refType="h" fact="0.35"/>
              </dgm:constrLst>
            </dgm:if>
            <dgm:else name="CaseForPlacingNodeBelowDivider">
              <dgm:constrLst>
                <dgm:constr type="w" for="ch" forName="L1TextContainer" refType="w" fact="0.8"/>
                <dgm:constr type="l" for="ch" forName="L1TextContainer" refType="w" fact="0.1"/>
                <dgm:constr type="t" for="ch" forName="L1TextContainer" refType="h" fact="0.35"/>
                <dgm:constr type="h" for="ch" forName="L1TextContainer" refType="h" fact="0.113"/>
                <dgm:constr type="w" for="ch" forName="L2TextContainerWrapper" refType="w" fact="0.88"/>
                <dgm:constr type="h" for="ch" forName="L2TextContainerWrapper" refType="h" fact="0.31"/>
                <dgm:constr type="t" for="ch" forName="L2TextContainerWrapper" refType="h" fact="0.69"/>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52"/>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h" for="ch" forName="EmptyPlaceHolder" refType="h" fact="0.35"/>
                <dgm:constr type="t" for="ch" forName="EmptyPlaceHolder" refType="h" fact="0"/>
              </dgm:constrLst>
            </dgm:else>
          </dgm:choose>
          <dgm:layoutNode name="L1TextContainer" styleLbl="revTx">
            <dgm:varLst>
              <dgm:chMax val="1"/>
              <dgm:chPref val="1"/>
              <dgm:bulletEnabled val="1"/>
            </dgm:varLst>
            <dgm:choose name="casesForTxtDirLogic">
              <dgm:if name="Name78" axis="self" ptType="node" func="posOdd" op="equ" val="1">
                <dgm:alg type="tx">
                  <dgm:param type="txAnchorHorz" val="ctr"/>
                  <dgm:param type="txAnchorVert" val="t"/>
                  <dgm:param type="parTxLTRAlign" val="ctr"/>
                  <dgm:param type="parTxRTLAlign" val="ctr"/>
                </dgm:alg>
              </dgm:if>
              <dgm:else name="Name89">
                <dgm:alg type="tx">
                  <dgm:param type="txAnchorHorz" val="ctr"/>
                  <dgm:param type="txAnchorVert" val="b"/>
                  <dgm:param type="parTxLTRAlign" val="ctr"/>
                  <dgm:param type="parTxRTLAlign" val="ctr"/>
                </dgm:alg>
              </dgm:else>
            </dgm:choose>
            <dgm:shape xmlns:r="http://schemas.openxmlformats.org/officeDocument/2006/relationships" type="rect" r:blip="">
              <dgm:adjLst/>
            </dgm:shape>
            <dgm:presOf axis="self"/>
            <dgm:constrLst>
              <dgm:constr type="lMarg"/>
              <dgm:constr type="rMarg"/>
              <dgm:constr type="tMarg"/>
              <dgm:constr type="bMarg"/>
            </dgm:constrLst>
            <dgm:ruleLst>
              <dgm:rule type="primFontSz" val="14" fact="NaN" max="NaN"/>
            </dgm:ruleLst>
          </dgm:layoutNode>
          <dgm:layoutNode name="L2TextContainerWrapper" styleLbl="bgAccFollowNode1">
            <dgm:varLst>
              <dgm:chMax val="0"/>
              <dgm:chPref val="0"/>
              <dgm:bulletEnabled val="1"/>
            </dgm:varLst>
            <dgm:alg type="composite"/>
            <dgm:choose name="L2TextContainerConstr">
              <dgm:if name="CaseForPlacingL2TextContaineAboveDivider" axis="self" ptType="node" func="posOdd" op="equ" val="1">
                <dgm:constrLst>
                  <dgm:constr type="h" for="ch" forName="L2TextContainer" refType="h" fact="0.45"/>
                  <dgm:constr type="b" for="ch" forName="L2TextContainer" refType="h"/>
                  <dgm:constr type="h" for="ch" forName="FlexibleEmptyPlaceHolder" refType="h" fact="0.55"/>
                </dgm:constrLst>
              </dgm:if>
              <dgm:else name="CaseForPlacingL2TextContaineBelowDivider">
                <dgm:constrLst>
                  <dgm:constr type="h" for="ch" forName="L2TextContainer" refType="h" fact="0.45"/>
                  <dgm:constr type="h" for="ch" forName="FlexibleEmptyPlaceHolder" refType="h" fact="0.55"/>
                  <dgm:constr type="b" for="ch" forName="FlexibleEmptyPlaceHolder" refType="h"/>
                </dgm:constrLst>
              </dgm:else>
            </dgm:choose>
            <dgm:layoutNode name="L2TextContainer" styleLbl="bgAccFollowNode1">
              <dgm:choose name="L2TextContainerAlgo">
                <dgm:if name="L2TextContainerAlgoLTR" func="var" arg="dir" op="equ" val="norm">
                  <dgm:alg type="tx">
                    <dgm:param type="txAnchorVert" val="mid"/>
                    <dgm:param type="parTxRTLAlign" val="l"/>
                    <dgm:param type="parTxLTRAlign" val="l"/>
                    <dgm:param type="txAnchorVertCh" val="mid"/>
                    <dgm:param type="shpTxRTLAlignCh" val="l"/>
                    <dgm:param type="shpTxLTRAlignCh" val="l"/>
                  </dgm:alg>
                </dgm:if>
                <dgm:else name="L2TextContainerAlgoRTL">
                  <dgm:alg type="tx">
                    <dgm:param type="txAnchorVert" val="mid"/>
                    <dgm:param type="parTxRTLAlign" val="r"/>
                    <dgm:param type="parTxLTRAlign" val="r"/>
                    <dgm:param type="txAnchorVertCh" val="mid"/>
                    <dgm:param type="shpTxRTLAlignCh" val="r"/>
                    <dgm:param type="shpTxLTRAlignCh" val="r"/>
                  </dgm:alg>
                </dgm:else>
              </dgm:choose>
              <dgm:shape xmlns:r="http://schemas.openxmlformats.org/officeDocument/2006/relationships" type="rect" r:blip="">
                <dgm:adjLst/>
              </dgm:shape>
              <dgm:presOf axis="des" ptType="node"/>
              <dgm:constrLst>
                <dgm:constr type="lMarg" refType="primFontSz" fact="0.75"/>
                <dgm:constr type="rMarg" refType="primFontSz" fact="0.75"/>
                <dgm:constr type="tMarg" refType="primFontSz" fact="0.75"/>
                <dgm:constr type="bMarg" refType="primFontSz" fact="0.75"/>
              </dgm:constrLst>
              <dgm:ruleLst>
                <dgm:rule type="h" val="INF" fact="NaN" max="NaN"/>
                <dgm:rule type="primFontSz" val="11" fact="NaN" max="NaN"/>
                <dgm:rule type="secFontSz" val="9" fact="NaN" max="NaN"/>
              </dgm:ruleLst>
            </dgm:layoutNode>
            <dgm:layoutNode name="FlexibleEmptyPlaceHolder">
              <dgm:alg type="sp"/>
              <dgm:shape xmlns:r="http://schemas.openxmlformats.org/officeDocument/2006/relationships" r:blip="">
                <dgm:adjLst/>
              </dgm:shape>
              <dgm:presOf/>
              <dgm:constrLst/>
            </dgm:layoutNode>
          </dgm:layoutNode>
          <dgm:layoutNode name="ConnectLine" styleLbl="alignNode1" moveWith="L2TextContainer">
            <dgm:alg type="sp"/>
            <dgm:shape xmlns:r="http://schemas.openxmlformats.org/officeDocument/2006/relationships" type="line" r:blip="" zOrderOff="-1">
              <dgm:adjLst/>
              <dgm:extLst>
                <a:ext uri="{B698B0E9-8C71-41B9-8309-B3DCBF30829C}">
                  <dgm1612:spPr xmlns:dgm1612="http://schemas.microsoft.com/office/drawing/2016/12/diagram">
                    <a:ln w="6350">
                      <a:prstDash val="dash"/>
                    </a:ln>
                  </dgm1612:spPr>
                </a:ext>
              </dgm:extLst>
            </dgm:shape>
            <dgm:presOf/>
            <dgm:constrLst/>
          </dgm:layoutNode>
          <dgm:layoutNode name="ConnectorPoint" styleLbl="fgAcc1" moveWith="L2TextContainer">
            <dgm:alg type="sp"/>
            <dgm:shape xmlns:r="http://schemas.openxmlformats.org/officeDocument/2006/relationships" type="ellipse" r:blip="" zOrderOff="10">
              <dgm:adjLst/>
              <dgm:extLst>
                <a:ext uri="{B698B0E9-8C71-41B9-8309-B3DCBF30829C}">
                  <dgm1612:spPr xmlns:dgm1612="http://schemas.microsoft.com/office/drawing/2016/12/diagram">
                    <a:ln>
                      <a:noFill/>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Node>
  <dgm:extLst>
    <a:ext uri="{68A01E43-0DF5-4B5B-8FA6-DAF915123BFB}">
      <dgm1612:lstStyle xmlns:dgm1612="http://schemas.microsoft.com/office/drawing/2016/12/diagram">
        <a:lvl1pPr>
          <a:defRPr b="1"/>
        </a:lvl1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4462FC-A1E7-48D2-972E-E01004D3A1D9}" type="datetimeFigureOut">
              <a:rPr lang="en-US" smtClean="0"/>
              <a:t>11/27/2023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8A6657-D97B-4486-8A53-5FD7CE48635B}" type="slidenum">
              <a:rPr lang="en-US" smtClean="0"/>
              <a:t>‹#›</a:t>
            </a:fld>
            <a:endParaRPr lang="en-US"/>
          </a:p>
        </p:txBody>
      </p:sp>
    </p:spTree>
    <p:extLst>
      <p:ext uri="{BB962C8B-B14F-4D97-AF65-F5344CB8AC3E}">
        <p14:creationId xmlns:p14="http://schemas.microsoft.com/office/powerpoint/2010/main" val="15987844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Allyson</a:t>
            </a:r>
          </a:p>
        </p:txBody>
      </p:sp>
      <p:sp>
        <p:nvSpPr>
          <p:cNvPr id="4" name="Slide Number Placeholder 3"/>
          <p:cNvSpPr>
            <a:spLocks noGrp="1"/>
          </p:cNvSpPr>
          <p:nvPr>
            <p:ph type="sldNum" sz="quarter" idx="5"/>
          </p:nvPr>
        </p:nvSpPr>
        <p:spPr/>
        <p:txBody>
          <a:bodyPr/>
          <a:lstStyle/>
          <a:p>
            <a:fld id="{8F8A6657-D97B-4486-8A53-5FD7CE48635B}" type="slidenum">
              <a:rPr lang="en-US" smtClean="0"/>
              <a:t>1</a:t>
            </a:fld>
            <a:endParaRPr lang="en-US"/>
          </a:p>
        </p:txBody>
      </p:sp>
    </p:spTree>
    <p:extLst>
      <p:ext uri="{BB962C8B-B14F-4D97-AF65-F5344CB8AC3E}">
        <p14:creationId xmlns:p14="http://schemas.microsoft.com/office/powerpoint/2010/main" val="2363029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p5:notes"/>
          <p:cNvSpPr txBox="1">
            <a:spLocks noGrp="1"/>
          </p:cNvSpPr>
          <p:nvPr>
            <p:ph type="body" idx="1"/>
          </p:nvPr>
        </p:nvSpPr>
        <p:spPr>
          <a:xfrm>
            <a:off x="365263" y="3803373"/>
            <a:ext cx="6127474" cy="4532243"/>
          </a:xfrm>
          <a:prstGeom prst="rect">
            <a:avLst/>
          </a:prstGeom>
        </p:spPr>
        <p:txBody>
          <a:bodyPr spcFirstLastPara="1" wrap="square" lIns="91425" tIns="45700" rIns="91425" bIns="45700" anchor="t" anchorCtr="0">
            <a:noAutofit/>
          </a:bodyPr>
          <a:lstStyle/>
          <a:p>
            <a:endParaRPr lang="en-US">
              <a:ea typeface="Calibri"/>
              <a:cs typeface="Calibri"/>
            </a:endParaRPr>
          </a:p>
        </p:txBody>
      </p:sp>
      <p:sp>
        <p:nvSpPr>
          <p:cNvPr id="62" name="Google Shape;62;p5:notes"/>
          <p:cNvSpPr>
            <a:spLocks noGrp="1" noRot="1" noChangeAspect="1"/>
          </p:cNvSpPr>
          <p:nvPr>
            <p:ph type="sldImg" idx="2"/>
          </p:nvPr>
        </p:nvSpPr>
        <p:spPr>
          <a:xfrm>
            <a:off x="365125" y="185738"/>
            <a:ext cx="6127750" cy="344646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questions/concerns do PFs have getting started with practices?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F8A6657-D97B-4486-8A53-5FD7CE48635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518458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Have we provided a standing meeting invite for the monthly PF LC calls to the PTOs?</a:t>
            </a:r>
          </a:p>
        </p:txBody>
      </p:sp>
      <p:sp>
        <p:nvSpPr>
          <p:cNvPr id="4" name="Slide Number Placeholder 3"/>
          <p:cNvSpPr>
            <a:spLocks noGrp="1"/>
          </p:cNvSpPr>
          <p:nvPr>
            <p:ph type="sldNum" sz="quarter" idx="5"/>
          </p:nvPr>
        </p:nvSpPr>
        <p:spPr/>
        <p:txBody>
          <a:bodyPr/>
          <a:lstStyle/>
          <a:p>
            <a:fld id="{8F8A6657-D97B-4486-8A53-5FD7CE48635B}" type="slidenum">
              <a:rPr lang="en-US" smtClean="0"/>
              <a:t>13</a:t>
            </a:fld>
            <a:endParaRPr lang="en-US"/>
          </a:p>
        </p:txBody>
      </p:sp>
    </p:spTree>
    <p:extLst>
      <p:ext uri="{BB962C8B-B14F-4D97-AF65-F5344CB8AC3E}">
        <p14:creationId xmlns:p14="http://schemas.microsoft.com/office/powerpoint/2010/main" val="23642671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F8A6657-D97B-4486-8A53-5FD7CE48635B}" type="slidenum">
              <a:rPr lang="en-US" smtClean="0"/>
              <a:t>15</a:t>
            </a:fld>
            <a:endParaRPr lang="en-US"/>
          </a:p>
        </p:txBody>
      </p:sp>
    </p:spTree>
    <p:extLst>
      <p:ext uri="{BB962C8B-B14F-4D97-AF65-F5344CB8AC3E}">
        <p14:creationId xmlns:p14="http://schemas.microsoft.com/office/powerpoint/2010/main" val="8852732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Update evaluation form</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F8A6657-D97B-4486-8A53-5FD7CE48635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563650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Allyson</a:t>
            </a:r>
          </a:p>
        </p:txBody>
      </p:sp>
      <p:sp>
        <p:nvSpPr>
          <p:cNvPr id="4" name="Slide Number Placeholder 3"/>
          <p:cNvSpPr>
            <a:spLocks noGrp="1"/>
          </p:cNvSpPr>
          <p:nvPr>
            <p:ph type="sldNum" sz="quarter" idx="5"/>
          </p:nvPr>
        </p:nvSpPr>
        <p:spPr/>
        <p:txBody>
          <a:bodyPr/>
          <a:lstStyle/>
          <a:p>
            <a:fld id="{8F8A6657-D97B-4486-8A53-5FD7CE48635B}" type="slidenum">
              <a:rPr lang="en-US" smtClean="0"/>
              <a:t>3</a:t>
            </a:fld>
            <a:endParaRPr lang="en-US"/>
          </a:p>
        </p:txBody>
      </p:sp>
    </p:spTree>
    <p:extLst>
      <p:ext uri="{BB962C8B-B14F-4D97-AF65-F5344CB8AC3E}">
        <p14:creationId xmlns:p14="http://schemas.microsoft.com/office/powerpoint/2010/main" val="15429809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Allyson pass to Kristin</a:t>
            </a:r>
          </a:p>
        </p:txBody>
      </p:sp>
      <p:sp>
        <p:nvSpPr>
          <p:cNvPr id="4" name="Slide Number Placeholder 3"/>
          <p:cNvSpPr>
            <a:spLocks noGrp="1"/>
          </p:cNvSpPr>
          <p:nvPr>
            <p:ph type="sldNum" sz="quarter" idx="5"/>
          </p:nvPr>
        </p:nvSpPr>
        <p:spPr/>
        <p:txBody>
          <a:bodyPr/>
          <a:lstStyle/>
          <a:p>
            <a:fld id="{8F8A6657-D97B-4486-8A53-5FD7CE48635B}" type="slidenum">
              <a:rPr lang="en-US" smtClean="0"/>
              <a:t>4</a:t>
            </a:fld>
            <a:endParaRPr lang="en-US"/>
          </a:p>
        </p:txBody>
      </p:sp>
    </p:spTree>
    <p:extLst>
      <p:ext uri="{BB962C8B-B14F-4D97-AF65-F5344CB8AC3E}">
        <p14:creationId xmlns:p14="http://schemas.microsoft.com/office/powerpoint/2010/main" val="7589461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Kristin</a:t>
            </a:r>
          </a:p>
        </p:txBody>
      </p:sp>
      <p:sp>
        <p:nvSpPr>
          <p:cNvPr id="4" name="Slide Number Placeholder 3"/>
          <p:cNvSpPr>
            <a:spLocks noGrp="1"/>
          </p:cNvSpPr>
          <p:nvPr>
            <p:ph type="sldNum" sz="quarter" idx="5"/>
          </p:nvPr>
        </p:nvSpPr>
        <p:spPr/>
        <p:txBody>
          <a:bodyPr/>
          <a:lstStyle/>
          <a:p>
            <a:fld id="{8F8A6657-D97B-4486-8A53-5FD7CE48635B}" type="slidenum">
              <a:rPr lang="en-US" smtClean="0"/>
              <a:t>5</a:t>
            </a:fld>
            <a:endParaRPr lang="en-US"/>
          </a:p>
        </p:txBody>
      </p:sp>
    </p:spTree>
    <p:extLst>
      <p:ext uri="{BB962C8B-B14F-4D97-AF65-F5344CB8AC3E}">
        <p14:creationId xmlns:p14="http://schemas.microsoft.com/office/powerpoint/2010/main" val="27744597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Steph </a:t>
            </a:r>
          </a:p>
          <a:p>
            <a:r>
              <a:rPr lang="en-US" dirty="0">
                <a:cs typeface="Calibri"/>
              </a:rPr>
              <a:t>Only once get through all of these steps can practices formally begin their work with PTO/PF</a:t>
            </a:r>
          </a:p>
        </p:txBody>
      </p:sp>
      <p:sp>
        <p:nvSpPr>
          <p:cNvPr id="4" name="Slide Number Placeholder 3"/>
          <p:cNvSpPr>
            <a:spLocks noGrp="1"/>
          </p:cNvSpPr>
          <p:nvPr>
            <p:ph type="sldNum" sz="quarter" idx="5"/>
          </p:nvPr>
        </p:nvSpPr>
        <p:spPr/>
        <p:txBody>
          <a:bodyPr/>
          <a:lstStyle/>
          <a:p>
            <a:fld id="{8F8A6657-D97B-4486-8A53-5FD7CE48635B}" type="slidenum">
              <a:rPr lang="en-US" smtClean="0"/>
              <a:t>6</a:t>
            </a:fld>
            <a:endParaRPr lang="en-US"/>
          </a:p>
        </p:txBody>
      </p:sp>
    </p:spTree>
    <p:extLst>
      <p:ext uri="{BB962C8B-B14F-4D97-AF65-F5344CB8AC3E}">
        <p14:creationId xmlns:p14="http://schemas.microsoft.com/office/powerpoint/2010/main" val="42167540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Andrew</a:t>
            </a:r>
          </a:p>
        </p:txBody>
      </p:sp>
      <p:sp>
        <p:nvSpPr>
          <p:cNvPr id="4" name="Slide Number Placeholder 3"/>
          <p:cNvSpPr>
            <a:spLocks noGrp="1"/>
          </p:cNvSpPr>
          <p:nvPr>
            <p:ph type="sldNum" sz="quarter" idx="5"/>
          </p:nvPr>
        </p:nvSpPr>
        <p:spPr/>
        <p:txBody>
          <a:bodyPr/>
          <a:lstStyle/>
          <a:p>
            <a:fld id="{8F8A6657-D97B-4486-8A53-5FD7CE48635B}" type="slidenum">
              <a:rPr lang="en-US" smtClean="0"/>
              <a:t>7</a:t>
            </a:fld>
            <a:endParaRPr lang="en-US"/>
          </a:p>
        </p:txBody>
      </p:sp>
    </p:spTree>
    <p:extLst>
      <p:ext uri="{BB962C8B-B14F-4D97-AF65-F5344CB8AC3E}">
        <p14:creationId xmlns:p14="http://schemas.microsoft.com/office/powerpoint/2010/main" val="23095108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Andrew</a:t>
            </a:r>
          </a:p>
        </p:txBody>
      </p:sp>
      <p:sp>
        <p:nvSpPr>
          <p:cNvPr id="4" name="Slide Number Placeholder 3"/>
          <p:cNvSpPr>
            <a:spLocks noGrp="1"/>
          </p:cNvSpPr>
          <p:nvPr>
            <p:ph type="sldNum" sz="quarter" idx="5"/>
          </p:nvPr>
        </p:nvSpPr>
        <p:spPr/>
        <p:txBody>
          <a:bodyPr/>
          <a:lstStyle/>
          <a:p>
            <a:fld id="{8F8A6657-D97B-4486-8A53-5FD7CE48635B}" type="slidenum">
              <a:rPr lang="en-US" smtClean="0"/>
              <a:t>8</a:t>
            </a:fld>
            <a:endParaRPr lang="en-US"/>
          </a:p>
        </p:txBody>
      </p:sp>
    </p:spTree>
    <p:extLst>
      <p:ext uri="{BB962C8B-B14F-4D97-AF65-F5344CB8AC3E}">
        <p14:creationId xmlns:p14="http://schemas.microsoft.com/office/powerpoint/2010/main" val="11357280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Overview calendar, where recordings are archived, and highlight Thomas BBA tool </a:t>
            </a:r>
          </a:p>
          <a:p>
            <a:r>
              <a:rPr lang="en-US" dirty="0"/>
              <a:t>Highlight recorded SPLIT training</a:t>
            </a:r>
          </a:p>
        </p:txBody>
      </p:sp>
      <p:sp>
        <p:nvSpPr>
          <p:cNvPr id="4" name="Slide Number Placeholder 3"/>
          <p:cNvSpPr>
            <a:spLocks noGrp="1"/>
          </p:cNvSpPr>
          <p:nvPr>
            <p:ph type="sldNum" sz="quarter" idx="5"/>
          </p:nvPr>
        </p:nvSpPr>
        <p:spPr/>
        <p:txBody>
          <a:bodyPr/>
          <a:lstStyle/>
          <a:p>
            <a:fld id="{8F8A6657-D97B-4486-8A53-5FD7CE48635B}" type="slidenum">
              <a:rPr lang="en-US" smtClean="0"/>
              <a:t>9</a:t>
            </a:fld>
            <a:endParaRPr lang="en-US"/>
          </a:p>
        </p:txBody>
      </p:sp>
    </p:spTree>
    <p:extLst>
      <p:ext uri="{BB962C8B-B14F-4D97-AF65-F5344CB8AC3E}">
        <p14:creationId xmlns:p14="http://schemas.microsoft.com/office/powerpoint/2010/main" val="11709183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Kristin</a:t>
            </a:r>
          </a:p>
        </p:txBody>
      </p:sp>
      <p:sp>
        <p:nvSpPr>
          <p:cNvPr id="4" name="Slide Number Placeholder 3"/>
          <p:cNvSpPr>
            <a:spLocks noGrp="1"/>
          </p:cNvSpPr>
          <p:nvPr>
            <p:ph type="sldNum" sz="quarter" idx="5"/>
          </p:nvPr>
        </p:nvSpPr>
        <p:spPr/>
        <p:txBody>
          <a:bodyPr/>
          <a:lstStyle/>
          <a:p>
            <a:fld id="{8F8A6657-D97B-4486-8A53-5FD7CE48635B}" type="slidenum">
              <a:rPr lang="en-US" smtClean="0"/>
              <a:t>10</a:t>
            </a:fld>
            <a:endParaRPr lang="en-US"/>
          </a:p>
        </p:txBody>
      </p:sp>
    </p:spTree>
    <p:extLst>
      <p:ext uri="{BB962C8B-B14F-4D97-AF65-F5344CB8AC3E}">
        <p14:creationId xmlns:p14="http://schemas.microsoft.com/office/powerpoint/2010/main" val="30288010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B87BC09-CA80-7645-8195-8E5DAF1543F6}"/>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2BC01A88-F855-7F4C-824E-7F9B26987998}"/>
              </a:ext>
            </a:extLst>
          </p:cNvPr>
          <p:cNvSpPr/>
          <p:nvPr userDrawn="1"/>
        </p:nvSpPr>
        <p:spPr>
          <a:xfrm>
            <a:off x="0" y="1288615"/>
            <a:ext cx="12192000" cy="4337388"/>
          </a:xfrm>
          <a:prstGeom prst="rect">
            <a:avLst/>
          </a:prstGeom>
          <a:solidFill>
            <a:srgbClr val="D2B3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1D6D886-C84D-A14E-996D-58FEB95D916A}"/>
              </a:ext>
            </a:extLst>
          </p:cNvPr>
          <p:cNvSpPr>
            <a:spLocks noGrp="1"/>
          </p:cNvSpPr>
          <p:nvPr>
            <p:ph type="ctrTitle" hasCustomPrompt="1"/>
          </p:nvPr>
        </p:nvSpPr>
        <p:spPr>
          <a:xfrm>
            <a:off x="907453" y="1396466"/>
            <a:ext cx="9144000" cy="2387600"/>
          </a:xfrm>
        </p:spPr>
        <p:txBody>
          <a:bodyPr anchor="b">
            <a:normAutofit/>
          </a:bodyPr>
          <a:lstStyle>
            <a:lvl1pPr algn="l">
              <a:defRPr sz="4500">
                <a:solidFill>
                  <a:schemeClr val="tx1"/>
                </a:solidFill>
              </a:defRPr>
            </a:lvl1pPr>
          </a:lstStyle>
          <a:p>
            <a:r>
              <a:rPr lang="en-US"/>
              <a:t>Click to Edit Master Title</a:t>
            </a:r>
          </a:p>
        </p:txBody>
      </p:sp>
      <p:sp>
        <p:nvSpPr>
          <p:cNvPr id="3" name="Subtitle 2">
            <a:extLst>
              <a:ext uri="{FF2B5EF4-FFF2-40B4-BE49-F238E27FC236}">
                <a16:creationId xmlns:a16="http://schemas.microsoft.com/office/drawing/2014/main" id="{44993308-F110-024A-999C-B375BCB9BCD3}"/>
              </a:ext>
            </a:extLst>
          </p:cNvPr>
          <p:cNvSpPr>
            <a:spLocks noGrp="1"/>
          </p:cNvSpPr>
          <p:nvPr>
            <p:ph type="subTitle" idx="1" hasCustomPrompt="1"/>
          </p:nvPr>
        </p:nvSpPr>
        <p:spPr>
          <a:xfrm>
            <a:off x="1524000" y="3876141"/>
            <a:ext cx="9144000" cy="635495"/>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a:t>
            </a:r>
          </a:p>
        </p:txBody>
      </p:sp>
      <p:sp>
        <p:nvSpPr>
          <p:cNvPr id="4" name="Date Placeholder 3">
            <a:extLst>
              <a:ext uri="{FF2B5EF4-FFF2-40B4-BE49-F238E27FC236}">
                <a16:creationId xmlns:a16="http://schemas.microsoft.com/office/drawing/2014/main" id="{70DD2371-DFEC-484F-BCB6-1B1F46525BEC}"/>
              </a:ext>
            </a:extLst>
          </p:cNvPr>
          <p:cNvSpPr>
            <a:spLocks noGrp="1"/>
          </p:cNvSpPr>
          <p:nvPr>
            <p:ph type="dt" sz="half" idx="10"/>
          </p:nvPr>
        </p:nvSpPr>
        <p:spPr/>
        <p:txBody>
          <a:bodyPr/>
          <a:lstStyle/>
          <a:p>
            <a:fld id="{618EA4AB-A719-284F-A985-2FCA6979C17F}" type="datetimeFigureOut">
              <a:rPr lang="en-US" smtClean="0"/>
              <a:t>11/27/2023</a:t>
            </a:fld>
            <a:endParaRPr lang="en-US"/>
          </a:p>
        </p:txBody>
      </p:sp>
      <p:sp>
        <p:nvSpPr>
          <p:cNvPr id="6" name="Slide Number Placeholder 5">
            <a:extLst>
              <a:ext uri="{FF2B5EF4-FFF2-40B4-BE49-F238E27FC236}">
                <a16:creationId xmlns:a16="http://schemas.microsoft.com/office/drawing/2014/main" id="{04386982-1ABB-B24A-A60F-4DF075DF1924}"/>
              </a:ext>
            </a:extLst>
          </p:cNvPr>
          <p:cNvSpPr>
            <a:spLocks noGrp="1"/>
          </p:cNvSpPr>
          <p:nvPr>
            <p:ph type="sldNum" sz="quarter" idx="12"/>
          </p:nvPr>
        </p:nvSpPr>
        <p:spPr/>
        <p:txBody>
          <a:bodyPr/>
          <a:lstStyle/>
          <a:p>
            <a:fld id="{8B9201F0-9D9D-4E47-BE5F-5E71C2064294}" type="slidenum">
              <a:rPr lang="en-US" smtClean="0"/>
              <a:t>‹#›</a:t>
            </a:fld>
            <a:endParaRPr lang="en-US"/>
          </a:p>
        </p:txBody>
      </p:sp>
      <p:sp>
        <p:nvSpPr>
          <p:cNvPr id="15" name="Right Triangle 14">
            <a:extLst>
              <a:ext uri="{FF2B5EF4-FFF2-40B4-BE49-F238E27FC236}">
                <a16:creationId xmlns:a16="http://schemas.microsoft.com/office/drawing/2014/main" id="{341B8E25-983D-7F48-9D97-E517A3D968D5}"/>
              </a:ext>
            </a:extLst>
          </p:cNvPr>
          <p:cNvSpPr/>
          <p:nvPr userDrawn="1"/>
        </p:nvSpPr>
        <p:spPr>
          <a:xfrm rot="16200000" flipH="1">
            <a:off x="9072797" y="1284582"/>
            <a:ext cx="3119203" cy="311920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descr="Picture 8">
            <a:extLst>
              <a:ext uri="{FF2B5EF4-FFF2-40B4-BE49-F238E27FC236}">
                <a16:creationId xmlns:a16="http://schemas.microsoft.com/office/drawing/2014/main" id="{6D8B05E6-D48B-844A-B6EA-35A5B8E4084C}"/>
              </a:ext>
            </a:extLst>
          </p:cNvPr>
          <p:cNvPicPr>
            <a:picLocks noChangeAspect="1"/>
          </p:cNvPicPr>
          <p:nvPr userDrawn="1"/>
        </p:nvPicPr>
        <p:blipFill>
          <a:blip r:embed="rId2"/>
          <a:stretch>
            <a:fillRect/>
          </a:stretch>
        </p:blipFill>
        <p:spPr>
          <a:xfrm>
            <a:off x="10051453" y="4938196"/>
            <a:ext cx="1854910" cy="470819"/>
          </a:xfrm>
          <a:prstGeom prst="rect">
            <a:avLst/>
          </a:prstGeom>
          <a:ln w="12700">
            <a:miter lim="400000"/>
          </a:ln>
        </p:spPr>
      </p:pic>
      <p:sp>
        <p:nvSpPr>
          <p:cNvPr id="9" name="Right Triangle 8">
            <a:extLst>
              <a:ext uri="{FF2B5EF4-FFF2-40B4-BE49-F238E27FC236}">
                <a16:creationId xmlns:a16="http://schemas.microsoft.com/office/drawing/2014/main" id="{AE179C66-E753-6B4C-8103-6372E033D8FC}"/>
              </a:ext>
            </a:extLst>
          </p:cNvPr>
          <p:cNvSpPr/>
          <p:nvPr userDrawn="1"/>
        </p:nvSpPr>
        <p:spPr>
          <a:xfrm rot="16200000" flipH="1">
            <a:off x="9247482" y="1284582"/>
            <a:ext cx="2944518" cy="2944518"/>
          </a:xfrm>
          <a:prstGeom prst="rtTriangle">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40543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and Circle Photo - light blue background">
    <p:bg>
      <p:bgPr>
        <a:solidFill>
          <a:schemeClr val="accent6">
            <a:alpha val="3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5F19FE-09A5-E949-B246-A797DA0A1A42}"/>
              </a:ext>
            </a:extLst>
          </p:cNvPr>
          <p:cNvSpPr>
            <a:spLocks noGrp="1"/>
          </p:cNvSpPr>
          <p:nvPr>
            <p:ph type="title" hasCustomPrompt="1"/>
          </p:nvPr>
        </p:nvSpPr>
        <p:spPr>
          <a:xfrm>
            <a:off x="626167" y="439267"/>
            <a:ext cx="5205673" cy="1325563"/>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860FADCB-5E81-154B-A759-1628A12A3D08}"/>
              </a:ext>
            </a:extLst>
          </p:cNvPr>
          <p:cNvSpPr>
            <a:spLocks noGrp="1"/>
          </p:cNvSpPr>
          <p:nvPr>
            <p:ph idx="1"/>
          </p:nvPr>
        </p:nvSpPr>
        <p:spPr>
          <a:xfrm>
            <a:off x="626167" y="1899767"/>
            <a:ext cx="5205673" cy="416575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672C84-A87D-C24D-80FC-D0222DB2B426}"/>
              </a:ext>
            </a:extLst>
          </p:cNvPr>
          <p:cNvSpPr>
            <a:spLocks noGrp="1"/>
          </p:cNvSpPr>
          <p:nvPr>
            <p:ph type="dt" sz="half" idx="10"/>
          </p:nvPr>
        </p:nvSpPr>
        <p:spPr/>
        <p:txBody>
          <a:bodyPr/>
          <a:lstStyle/>
          <a:p>
            <a:fld id="{ECACE436-D340-5041-8B8C-35C63769F2FC}" type="datetimeFigureOut">
              <a:rPr lang="en-US" smtClean="0"/>
              <a:t>11/27/2023</a:t>
            </a:fld>
            <a:endParaRPr lang="en-US"/>
          </a:p>
        </p:txBody>
      </p:sp>
      <p:sp>
        <p:nvSpPr>
          <p:cNvPr id="5" name="Footer Placeholder 4">
            <a:extLst>
              <a:ext uri="{FF2B5EF4-FFF2-40B4-BE49-F238E27FC236}">
                <a16:creationId xmlns:a16="http://schemas.microsoft.com/office/drawing/2014/main" id="{C824F496-8901-074B-92BA-47FC5F4A0C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EC5AFD-6E1E-A34B-8058-0B5F16227B44}"/>
              </a:ext>
            </a:extLst>
          </p:cNvPr>
          <p:cNvSpPr>
            <a:spLocks noGrp="1"/>
          </p:cNvSpPr>
          <p:nvPr>
            <p:ph type="sldNum" sz="quarter" idx="12"/>
          </p:nvPr>
        </p:nvSpPr>
        <p:spPr/>
        <p:txBody>
          <a:bodyPr/>
          <a:lstStyle/>
          <a:p>
            <a:fld id="{36ADA0B0-CA1A-D640-ADB6-F09CCE1B7652}" type="slidenum">
              <a:rPr lang="en-US" smtClean="0"/>
              <a:t>‹#›</a:t>
            </a:fld>
            <a:endParaRPr lang="en-US"/>
          </a:p>
        </p:txBody>
      </p:sp>
      <p:sp>
        <p:nvSpPr>
          <p:cNvPr id="7" name="Picture Placeholder 8">
            <a:extLst>
              <a:ext uri="{FF2B5EF4-FFF2-40B4-BE49-F238E27FC236}">
                <a16:creationId xmlns:a16="http://schemas.microsoft.com/office/drawing/2014/main" id="{C4F27E85-32A4-3449-A7DE-264FB89982E6}"/>
              </a:ext>
            </a:extLst>
          </p:cNvPr>
          <p:cNvSpPr>
            <a:spLocks noGrp="1"/>
          </p:cNvSpPr>
          <p:nvPr>
            <p:ph type="pic" sz="quarter" idx="15"/>
          </p:nvPr>
        </p:nvSpPr>
        <p:spPr>
          <a:xfrm>
            <a:off x="6669983" y="935037"/>
            <a:ext cx="4895850" cy="4855464"/>
          </a:xfrm>
          <a:prstGeom prst="ellipse">
            <a:avLst/>
          </a:prstGeom>
        </p:spPr>
        <p:txBody>
          <a:bodyPr/>
          <a:lstStyle>
            <a:lvl1pPr marL="0" indent="0" algn="ctr">
              <a:buNone/>
              <a:defRPr/>
            </a:lvl1pPr>
          </a:lstStyle>
          <a:p>
            <a:endParaRPr lang="en-US"/>
          </a:p>
        </p:txBody>
      </p:sp>
      <p:pic>
        <p:nvPicPr>
          <p:cNvPr id="9" name="Picture 8" descr="A picture containing drawing&#10;&#10;Description automatically generated">
            <a:extLst>
              <a:ext uri="{FF2B5EF4-FFF2-40B4-BE49-F238E27FC236}">
                <a16:creationId xmlns:a16="http://schemas.microsoft.com/office/drawing/2014/main" id="{484BFBD7-77F1-F140-896A-A72120B346D7}"/>
              </a:ext>
            </a:extLst>
          </p:cNvPr>
          <p:cNvPicPr>
            <a:picLocks noChangeAspect="1"/>
          </p:cNvPicPr>
          <p:nvPr userDrawn="1"/>
        </p:nvPicPr>
        <p:blipFill>
          <a:blip r:embed="rId2"/>
          <a:stretch>
            <a:fillRect/>
          </a:stretch>
        </p:blipFill>
        <p:spPr>
          <a:xfrm>
            <a:off x="11694925" y="280067"/>
            <a:ext cx="295148" cy="243254"/>
          </a:xfrm>
          <a:prstGeom prst="rect">
            <a:avLst/>
          </a:prstGeom>
        </p:spPr>
      </p:pic>
    </p:spTree>
    <p:extLst>
      <p:ext uri="{BB962C8B-B14F-4D97-AF65-F5344CB8AC3E}">
        <p14:creationId xmlns:p14="http://schemas.microsoft.com/office/powerpoint/2010/main" val="2699555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 light blue background">
    <p:bg>
      <p:bgPr>
        <a:solidFill>
          <a:schemeClr val="accent6">
            <a:alpha val="3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5F19FE-09A5-E949-B246-A797DA0A1A42}"/>
              </a:ext>
            </a:extLst>
          </p:cNvPr>
          <p:cNvSpPr>
            <a:spLocks noGrp="1"/>
          </p:cNvSpPr>
          <p:nvPr>
            <p:ph type="title" hasCustomPrompt="1"/>
          </p:nvPr>
        </p:nvSpPr>
        <p:spPr>
          <a:xfrm>
            <a:off x="626167" y="365125"/>
            <a:ext cx="10903223" cy="1325563"/>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860FADCB-5E81-154B-A759-1628A12A3D08}"/>
              </a:ext>
            </a:extLst>
          </p:cNvPr>
          <p:cNvSpPr>
            <a:spLocks noGrp="1"/>
          </p:cNvSpPr>
          <p:nvPr>
            <p:ph idx="1" hasCustomPrompt="1"/>
          </p:nvPr>
        </p:nvSpPr>
        <p:spPr>
          <a:xfrm>
            <a:off x="626167" y="1825625"/>
            <a:ext cx="10903223" cy="41179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672C84-A87D-C24D-80FC-D0222DB2B426}"/>
              </a:ext>
            </a:extLst>
          </p:cNvPr>
          <p:cNvSpPr>
            <a:spLocks noGrp="1"/>
          </p:cNvSpPr>
          <p:nvPr>
            <p:ph type="dt" sz="half" idx="10"/>
          </p:nvPr>
        </p:nvSpPr>
        <p:spPr/>
        <p:txBody>
          <a:bodyPr/>
          <a:lstStyle/>
          <a:p>
            <a:fld id="{ECACE436-D340-5041-8B8C-35C63769F2FC}" type="datetimeFigureOut">
              <a:rPr lang="en-US" smtClean="0"/>
              <a:t>11/27/2023</a:t>
            </a:fld>
            <a:endParaRPr lang="en-US"/>
          </a:p>
        </p:txBody>
      </p:sp>
      <p:sp>
        <p:nvSpPr>
          <p:cNvPr id="5" name="Footer Placeholder 4">
            <a:extLst>
              <a:ext uri="{FF2B5EF4-FFF2-40B4-BE49-F238E27FC236}">
                <a16:creationId xmlns:a16="http://schemas.microsoft.com/office/drawing/2014/main" id="{C824F496-8901-074B-92BA-47FC5F4A0C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EC5AFD-6E1E-A34B-8058-0B5F16227B44}"/>
              </a:ext>
            </a:extLst>
          </p:cNvPr>
          <p:cNvSpPr>
            <a:spLocks noGrp="1"/>
          </p:cNvSpPr>
          <p:nvPr>
            <p:ph type="sldNum" sz="quarter" idx="12"/>
          </p:nvPr>
        </p:nvSpPr>
        <p:spPr/>
        <p:txBody>
          <a:bodyPr/>
          <a:lstStyle/>
          <a:p>
            <a:fld id="{36ADA0B0-CA1A-D640-ADB6-F09CCE1B7652}" type="slidenum">
              <a:rPr lang="en-US" smtClean="0"/>
              <a:t>‹#›</a:t>
            </a:fld>
            <a:endParaRPr lang="en-US"/>
          </a:p>
        </p:txBody>
      </p:sp>
      <p:pic>
        <p:nvPicPr>
          <p:cNvPr id="8" name="Picture 7" descr="A picture containing drawing&#10;&#10;Description automatically generated">
            <a:extLst>
              <a:ext uri="{FF2B5EF4-FFF2-40B4-BE49-F238E27FC236}">
                <a16:creationId xmlns:a16="http://schemas.microsoft.com/office/drawing/2014/main" id="{ABCD20F0-FA5D-9541-8E0C-01813B4A444A}"/>
              </a:ext>
            </a:extLst>
          </p:cNvPr>
          <p:cNvPicPr>
            <a:picLocks noChangeAspect="1"/>
          </p:cNvPicPr>
          <p:nvPr userDrawn="1"/>
        </p:nvPicPr>
        <p:blipFill>
          <a:blip r:embed="rId2"/>
          <a:stretch>
            <a:fillRect/>
          </a:stretch>
        </p:blipFill>
        <p:spPr>
          <a:xfrm>
            <a:off x="11694925" y="280067"/>
            <a:ext cx="295148" cy="243254"/>
          </a:xfrm>
          <a:prstGeom prst="rect">
            <a:avLst/>
          </a:prstGeom>
        </p:spPr>
      </p:pic>
    </p:spTree>
    <p:extLst>
      <p:ext uri="{BB962C8B-B14F-4D97-AF65-F5344CB8AC3E}">
        <p14:creationId xmlns:p14="http://schemas.microsoft.com/office/powerpoint/2010/main" val="39373531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and Circle Phot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5F19FE-09A5-E949-B246-A797DA0A1A42}"/>
              </a:ext>
            </a:extLst>
          </p:cNvPr>
          <p:cNvSpPr>
            <a:spLocks noGrp="1"/>
          </p:cNvSpPr>
          <p:nvPr>
            <p:ph type="title" hasCustomPrompt="1"/>
          </p:nvPr>
        </p:nvSpPr>
        <p:spPr>
          <a:xfrm>
            <a:off x="626167" y="439267"/>
            <a:ext cx="5205673" cy="1325563"/>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860FADCB-5E81-154B-A759-1628A12A3D08}"/>
              </a:ext>
            </a:extLst>
          </p:cNvPr>
          <p:cNvSpPr>
            <a:spLocks noGrp="1"/>
          </p:cNvSpPr>
          <p:nvPr>
            <p:ph idx="1"/>
          </p:nvPr>
        </p:nvSpPr>
        <p:spPr>
          <a:xfrm>
            <a:off x="626167" y="1899767"/>
            <a:ext cx="5205673" cy="416575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672C84-A87D-C24D-80FC-D0222DB2B426}"/>
              </a:ext>
            </a:extLst>
          </p:cNvPr>
          <p:cNvSpPr>
            <a:spLocks noGrp="1"/>
          </p:cNvSpPr>
          <p:nvPr>
            <p:ph type="dt" sz="half" idx="10"/>
          </p:nvPr>
        </p:nvSpPr>
        <p:spPr/>
        <p:txBody>
          <a:bodyPr/>
          <a:lstStyle/>
          <a:p>
            <a:fld id="{ECACE436-D340-5041-8B8C-35C63769F2FC}" type="datetimeFigureOut">
              <a:rPr lang="en-US" smtClean="0"/>
              <a:t>11/27/2023</a:t>
            </a:fld>
            <a:endParaRPr lang="en-US"/>
          </a:p>
        </p:txBody>
      </p:sp>
      <p:sp>
        <p:nvSpPr>
          <p:cNvPr id="5" name="Footer Placeholder 4">
            <a:extLst>
              <a:ext uri="{FF2B5EF4-FFF2-40B4-BE49-F238E27FC236}">
                <a16:creationId xmlns:a16="http://schemas.microsoft.com/office/drawing/2014/main" id="{C824F496-8901-074B-92BA-47FC5F4A0C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EC5AFD-6E1E-A34B-8058-0B5F16227B44}"/>
              </a:ext>
            </a:extLst>
          </p:cNvPr>
          <p:cNvSpPr>
            <a:spLocks noGrp="1"/>
          </p:cNvSpPr>
          <p:nvPr>
            <p:ph type="sldNum" sz="quarter" idx="12"/>
          </p:nvPr>
        </p:nvSpPr>
        <p:spPr/>
        <p:txBody>
          <a:bodyPr/>
          <a:lstStyle/>
          <a:p>
            <a:fld id="{36ADA0B0-CA1A-D640-ADB6-F09CCE1B7652}" type="slidenum">
              <a:rPr lang="en-US" smtClean="0"/>
              <a:t>‹#›</a:t>
            </a:fld>
            <a:endParaRPr lang="en-US"/>
          </a:p>
        </p:txBody>
      </p:sp>
      <p:sp>
        <p:nvSpPr>
          <p:cNvPr id="7" name="Picture Placeholder 8">
            <a:extLst>
              <a:ext uri="{FF2B5EF4-FFF2-40B4-BE49-F238E27FC236}">
                <a16:creationId xmlns:a16="http://schemas.microsoft.com/office/drawing/2014/main" id="{C4F27E85-32A4-3449-A7DE-264FB89982E6}"/>
              </a:ext>
            </a:extLst>
          </p:cNvPr>
          <p:cNvSpPr>
            <a:spLocks noGrp="1"/>
          </p:cNvSpPr>
          <p:nvPr>
            <p:ph type="pic" sz="quarter" idx="15"/>
          </p:nvPr>
        </p:nvSpPr>
        <p:spPr>
          <a:xfrm>
            <a:off x="6669983" y="935037"/>
            <a:ext cx="4895850" cy="4855464"/>
          </a:xfrm>
          <a:prstGeom prst="ellipse">
            <a:avLst/>
          </a:prstGeom>
        </p:spPr>
        <p:txBody>
          <a:bodyPr/>
          <a:lstStyle>
            <a:lvl1pPr marL="0" indent="0" algn="ctr">
              <a:buNone/>
              <a:defRPr/>
            </a:lvl1pPr>
          </a:lstStyle>
          <a:p>
            <a:endParaRPr lang="en-US"/>
          </a:p>
        </p:txBody>
      </p:sp>
      <p:pic>
        <p:nvPicPr>
          <p:cNvPr id="9" name="Picture 8" descr="A picture containing drawing&#10;&#10;Description automatically generated">
            <a:extLst>
              <a:ext uri="{FF2B5EF4-FFF2-40B4-BE49-F238E27FC236}">
                <a16:creationId xmlns:a16="http://schemas.microsoft.com/office/drawing/2014/main" id="{6A6A4AC5-BC20-C446-9289-2D79EB842337}"/>
              </a:ext>
            </a:extLst>
          </p:cNvPr>
          <p:cNvPicPr>
            <a:picLocks noChangeAspect="1"/>
          </p:cNvPicPr>
          <p:nvPr userDrawn="1"/>
        </p:nvPicPr>
        <p:blipFill>
          <a:blip r:embed="rId2"/>
          <a:stretch>
            <a:fillRect/>
          </a:stretch>
        </p:blipFill>
        <p:spPr>
          <a:xfrm>
            <a:off x="11694925" y="280067"/>
            <a:ext cx="295148" cy="243254"/>
          </a:xfrm>
          <a:prstGeom prst="rect">
            <a:avLst/>
          </a:prstGeom>
        </p:spPr>
      </p:pic>
    </p:spTree>
    <p:extLst>
      <p:ext uri="{BB962C8B-B14F-4D97-AF65-F5344CB8AC3E}">
        <p14:creationId xmlns:p14="http://schemas.microsoft.com/office/powerpoint/2010/main" val="13803121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5F19FE-09A5-E949-B246-A797DA0A1A42}"/>
              </a:ext>
            </a:extLst>
          </p:cNvPr>
          <p:cNvSpPr>
            <a:spLocks noGrp="1"/>
          </p:cNvSpPr>
          <p:nvPr>
            <p:ph type="title" hasCustomPrompt="1"/>
          </p:nvPr>
        </p:nvSpPr>
        <p:spPr>
          <a:xfrm>
            <a:off x="626167" y="365125"/>
            <a:ext cx="10903223" cy="1325563"/>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860FADCB-5E81-154B-A759-1628A12A3D08}"/>
              </a:ext>
            </a:extLst>
          </p:cNvPr>
          <p:cNvSpPr>
            <a:spLocks noGrp="1"/>
          </p:cNvSpPr>
          <p:nvPr>
            <p:ph idx="1" hasCustomPrompt="1"/>
          </p:nvPr>
        </p:nvSpPr>
        <p:spPr>
          <a:xfrm>
            <a:off x="626167" y="1825625"/>
            <a:ext cx="10903223" cy="41179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672C84-A87D-C24D-80FC-D0222DB2B426}"/>
              </a:ext>
            </a:extLst>
          </p:cNvPr>
          <p:cNvSpPr>
            <a:spLocks noGrp="1"/>
          </p:cNvSpPr>
          <p:nvPr>
            <p:ph type="dt" sz="half" idx="10"/>
          </p:nvPr>
        </p:nvSpPr>
        <p:spPr/>
        <p:txBody>
          <a:bodyPr/>
          <a:lstStyle/>
          <a:p>
            <a:fld id="{ECACE436-D340-5041-8B8C-35C63769F2FC}" type="datetimeFigureOut">
              <a:rPr lang="en-US" smtClean="0"/>
              <a:t>11/27/2023</a:t>
            </a:fld>
            <a:endParaRPr lang="en-US"/>
          </a:p>
        </p:txBody>
      </p:sp>
      <p:sp>
        <p:nvSpPr>
          <p:cNvPr id="5" name="Footer Placeholder 4">
            <a:extLst>
              <a:ext uri="{FF2B5EF4-FFF2-40B4-BE49-F238E27FC236}">
                <a16:creationId xmlns:a16="http://schemas.microsoft.com/office/drawing/2014/main" id="{C824F496-8901-074B-92BA-47FC5F4A0C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EC5AFD-6E1E-A34B-8058-0B5F16227B44}"/>
              </a:ext>
            </a:extLst>
          </p:cNvPr>
          <p:cNvSpPr>
            <a:spLocks noGrp="1"/>
          </p:cNvSpPr>
          <p:nvPr>
            <p:ph type="sldNum" sz="quarter" idx="12"/>
          </p:nvPr>
        </p:nvSpPr>
        <p:spPr>
          <a:xfrm>
            <a:off x="9247909" y="6233689"/>
            <a:ext cx="2743200" cy="365125"/>
          </a:xfrm>
        </p:spPr>
        <p:txBody>
          <a:bodyPr/>
          <a:lstStyle/>
          <a:p>
            <a:fld id="{36ADA0B0-CA1A-D640-ADB6-F09CCE1B7652}" type="slidenum">
              <a:rPr lang="en-US" smtClean="0"/>
              <a:t>‹#›</a:t>
            </a:fld>
            <a:endParaRPr lang="en-US"/>
          </a:p>
        </p:txBody>
      </p:sp>
      <p:pic>
        <p:nvPicPr>
          <p:cNvPr id="8" name="Picture 7" descr="A picture containing drawing&#10;&#10;Description automatically generated">
            <a:extLst>
              <a:ext uri="{FF2B5EF4-FFF2-40B4-BE49-F238E27FC236}">
                <a16:creationId xmlns:a16="http://schemas.microsoft.com/office/drawing/2014/main" id="{F740C5AD-56F6-A249-98FB-F17C1E1D6D3C}"/>
              </a:ext>
            </a:extLst>
          </p:cNvPr>
          <p:cNvPicPr>
            <a:picLocks noChangeAspect="1"/>
          </p:cNvPicPr>
          <p:nvPr userDrawn="1"/>
        </p:nvPicPr>
        <p:blipFill>
          <a:blip r:embed="rId2"/>
          <a:stretch>
            <a:fillRect/>
          </a:stretch>
        </p:blipFill>
        <p:spPr>
          <a:xfrm>
            <a:off x="11694925" y="280067"/>
            <a:ext cx="295148" cy="243254"/>
          </a:xfrm>
          <a:prstGeom prst="rect">
            <a:avLst/>
          </a:prstGeom>
        </p:spPr>
      </p:pic>
    </p:spTree>
    <p:extLst>
      <p:ext uri="{BB962C8B-B14F-4D97-AF65-F5344CB8AC3E}">
        <p14:creationId xmlns:p14="http://schemas.microsoft.com/office/powerpoint/2010/main" val="26175734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ext" type="secHead">
  <p:cSld name="SECTION_HEADER">
    <p:spTree>
      <p:nvGrpSpPr>
        <p:cNvPr id="1" name="Shape 14"/>
        <p:cNvGrpSpPr/>
        <p:nvPr/>
      </p:nvGrpSpPr>
      <p:grpSpPr>
        <a:xfrm>
          <a:off x="0" y="0"/>
          <a:ext cx="0" cy="0"/>
          <a:chOff x="0" y="0"/>
          <a:chExt cx="0" cy="0"/>
        </a:xfrm>
      </p:grpSpPr>
      <p:sp>
        <p:nvSpPr>
          <p:cNvPr id="15" name="Google Shape;15;p3"/>
          <p:cNvSpPr txBox="1">
            <a:spLocks noGrp="1"/>
          </p:cNvSpPr>
          <p:nvPr>
            <p:ph type="title"/>
          </p:nvPr>
        </p:nvSpPr>
        <p:spPr>
          <a:xfrm>
            <a:off x="838200" y="437985"/>
            <a:ext cx="10515600" cy="95989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dk2"/>
              </a:buClr>
              <a:buSzPts val="6000"/>
              <a:buFont typeface="Trebuchet MS"/>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 name="Google Shape;16;p3"/>
          <p:cNvSpPr txBox="1">
            <a:spLocks noGrp="1"/>
          </p:cNvSpPr>
          <p:nvPr>
            <p:ph type="body" idx="1"/>
          </p:nvPr>
        </p:nvSpPr>
        <p:spPr>
          <a:xfrm>
            <a:off x="838200" y="1852302"/>
            <a:ext cx="10515600" cy="4205598"/>
          </a:xfrm>
          <a:prstGeom prst="rect">
            <a:avLst/>
          </a:prstGeom>
          <a:noFill/>
          <a:ln>
            <a:noFill/>
          </a:ln>
        </p:spPr>
        <p:txBody>
          <a:bodyPr spcFirstLastPara="1" wrap="square" lIns="91425" tIns="45700" rIns="91425" bIns="45700" anchor="t" anchorCtr="0">
            <a:noAutofit/>
          </a:bodyPr>
          <a:lstStyle>
            <a:lvl1pPr marL="457200" marR="0" lvl="0"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Trebuchet MS"/>
                <a:ea typeface="Trebuchet MS"/>
                <a:cs typeface="Trebuchet MS"/>
                <a:sym typeface="Trebuchet MS"/>
              </a:defRPr>
            </a:lvl1pPr>
            <a:lvl2pPr marL="914400" marR="0" lvl="1" indent="-375285" algn="l" rtl="0">
              <a:lnSpc>
                <a:spcPct val="90000"/>
              </a:lnSpc>
              <a:spcBef>
                <a:spcPts val="500"/>
              </a:spcBef>
              <a:spcAft>
                <a:spcPts val="0"/>
              </a:spcAft>
              <a:buClr>
                <a:schemeClr val="dk1"/>
              </a:buClr>
              <a:buSzPts val="2310"/>
              <a:buFont typeface="Noto Sans Symbols"/>
              <a:buChar char="⮚"/>
              <a:defRPr sz="3300" b="0" i="0" u="none" strike="noStrike" cap="none">
                <a:solidFill>
                  <a:schemeClr val="dk1"/>
                </a:solidFill>
                <a:latin typeface="Trebuchet MS"/>
                <a:ea typeface="Trebuchet MS"/>
                <a:cs typeface="Trebuchet MS"/>
                <a:sym typeface="Trebuchet MS"/>
              </a:defRPr>
            </a:lvl2pPr>
            <a:lvl3pPr marL="1371600" marR="0" lvl="2" indent="-400050" algn="l" rtl="0">
              <a:lnSpc>
                <a:spcPct val="90000"/>
              </a:lnSpc>
              <a:spcBef>
                <a:spcPts val="500"/>
              </a:spcBef>
              <a:spcAft>
                <a:spcPts val="0"/>
              </a:spcAft>
              <a:buClr>
                <a:schemeClr val="dk1"/>
              </a:buClr>
              <a:buSzPts val="2700"/>
              <a:buFont typeface="Noto Sans Symbols"/>
              <a:buChar char="▪"/>
              <a:defRPr sz="2700" b="0" i="0" u="none" strike="noStrike" cap="none">
                <a:solidFill>
                  <a:schemeClr val="dk1"/>
                </a:solidFill>
                <a:latin typeface="Trebuchet MS"/>
                <a:ea typeface="Trebuchet MS"/>
                <a:cs typeface="Trebuchet MS"/>
                <a:sym typeface="Trebuchet MS"/>
              </a:defRPr>
            </a:lvl3pPr>
            <a:lvl4pPr marL="1828800" marR="0" lvl="3"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Trebuchet MS"/>
                <a:ea typeface="Trebuchet MS"/>
                <a:cs typeface="Trebuchet MS"/>
                <a:sym typeface="Trebuchet MS"/>
              </a:defRPr>
            </a:lvl4pPr>
            <a:lvl5pPr marL="2286000" marR="0" lvl="4"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5pPr>
            <a:lvl6pPr marL="2743200" marR="0" lvl="5"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6pPr>
            <a:lvl7pPr marL="3200400" marR="0" lvl="6"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7pPr>
            <a:lvl8pPr marL="3657600" marR="0" lvl="7"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8pPr>
            <a:lvl9pPr marL="4114800" marR="0" lvl="8"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9pPr>
          </a:lstStyle>
          <a:p>
            <a:endParaRPr/>
          </a:p>
        </p:txBody>
      </p:sp>
      <p:sp>
        <p:nvSpPr>
          <p:cNvPr id="17" name="Google Shape;17;p3"/>
          <p:cNvSpPr txBox="1">
            <a:spLocks noGrp="1"/>
          </p:cNvSpPr>
          <p:nvPr>
            <p:ph type="sldNum" idx="12"/>
          </p:nvPr>
        </p:nvSpPr>
        <p:spPr>
          <a:xfrm>
            <a:off x="9174126" y="6373686"/>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9934B-7B32-E141-914A-ADD53F1DE499}"/>
              </a:ext>
            </a:extLst>
          </p:cNvPr>
          <p:cNvSpPr>
            <a:spLocks noGrp="1"/>
          </p:cNvSpPr>
          <p:nvPr>
            <p:ph type="title" hasCustomPrompt="1"/>
          </p:nvPr>
        </p:nvSpPr>
        <p:spPr/>
        <p:txBody>
          <a:bodyPr>
            <a:normAutofit/>
          </a:bodyPr>
          <a:lstStyle>
            <a:lvl1pPr>
              <a:defRPr sz="2800"/>
            </a:lvl1pPr>
          </a:lstStyle>
          <a:p>
            <a:r>
              <a:rPr lang="en-US"/>
              <a:t>Click to Edit Master Title</a:t>
            </a:r>
          </a:p>
        </p:txBody>
      </p:sp>
      <p:sp>
        <p:nvSpPr>
          <p:cNvPr id="3" name="Content Placeholder 2">
            <a:extLst>
              <a:ext uri="{FF2B5EF4-FFF2-40B4-BE49-F238E27FC236}">
                <a16:creationId xmlns:a16="http://schemas.microsoft.com/office/drawing/2014/main" id="{CDA56547-3998-0A4D-AD64-B2BDF65F2C4D}"/>
              </a:ext>
            </a:extLst>
          </p:cNvPr>
          <p:cNvSpPr>
            <a:spLocks noGrp="1"/>
          </p:cNvSpPr>
          <p:nvPr>
            <p:ph idx="1"/>
          </p:nvPr>
        </p:nvSpPr>
        <p:spPr/>
        <p:txBody>
          <a:bodyPr>
            <a:normAutofit/>
          </a:bodyPr>
          <a:lstStyle>
            <a:lvl1pPr>
              <a:defRPr sz="2000"/>
            </a:lvl1pPr>
            <a:lvl2pPr>
              <a:defRPr sz="2000"/>
            </a:lvl2pPr>
            <a:lvl3pPr>
              <a:defRPr sz="2000"/>
            </a:lvl3pPr>
            <a:lvl4pPr>
              <a:defRPr sz="2000"/>
            </a:lvl4pPr>
            <a:lvl5pP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DE7462-4728-9248-B4F6-9054C9071FFE}"/>
              </a:ext>
            </a:extLst>
          </p:cNvPr>
          <p:cNvSpPr>
            <a:spLocks noGrp="1"/>
          </p:cNvSpPr>
          <p:nvPr>
            <p:ph type="dt" sz="half" idx="10"/>
          </p:nvPr>
        </p:nvSpPr>
        <p:spPr/>
        <p:txBody>
          <a:bodyPr/>
          <a:lstStyle/>
          <a:p>
            <a:fld id="{618EA4AB-A719-284F-A985-2FCA6979C17F}" type="datetimeFigureOut">
              <a:rPr lang="en-US" smtClean="0"/>
              <a:t>11/27/2023</a:t>
            </a:fld>
            <a:endParaRPr lang="en-US"/>
          </a:p>
        </p:txBody>
      </p:sp>
      <p:sp>
        <p:nvSpPr>
          <p:cNvPr id="6" name="Slide Number Placeholder 5">
            <a:extLst>
              <a:ext uri="{FF2B5EF4-FFF2-40B4-BE49-F238E27FC236}">
                <a16:creationId xmlns:a16="http://schemas.microsoft.com/office/drawing/2014/main" id="{683556E9-5AC7-8845-A098-7E1C44F65AF1}"/>
              </a:ext>
            </a:extLst>
          </p:cNvPr>
          <p:cNvSpPr>
            <a:spLocks noGrp="1"/>
          </p:cNvSpPr>
          <p:nvPr>
            <p:ph type="sldNum" sz="quarter" idx="12"/>
          </p:nvPr>
        </p:nvSpPr>
        <p:spPr/>
        <p:txBody>
          <a:bodyPr/>
          <a:lstStyle/>
          <a:p>
            <a:fld id="{8B9201F0-9D9D-4E47-BE5F-5E71C2064294}" type="slidenum">
              <a:rPr lang="en-US" smtClean="0"/>
              <a:t>‹#›</a:t>
            </a:fld>
            <a:endParaRPr lang="en-US"/>
          </a:p>
        </p:txBody>
      </p:sp>
    </p:spTree>
    <p:extLst>
      <p:ext uri="{BB962C8B-B14F-4D97-AF65-F5344CB8AC3E}">
        <p14:creationId xmlns:p14="http://schemas.microsoft.com/office/powerpoint/2010/main" val="2278008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390C82-0FEE-FE4F-85EC-DDBE27014F7C}"/>
              </a:ext>
            </a:extLst>
          </p:cNvPr>
          <p:cNvSpPr>
            <a:spLocks noGrp="1"/>
          </p:cNvSpPr>
          <p:nvPr>
            <p:ph type="title" hasCustomPrompt="1"/>
          </p:nvPr>
        </p:nvSpPr>
        <p:spPr/>
        <p:txBody>
          <a:bodyPr>
            <a:normAutofit/>
          </a:bodyPr>
          <a:lstStyle>
            <a:lvl1pPr>
              <a:defRPr sz="2800"/>
            </a:lvl1pPr>
          </a:lstStyle>
          <a:p>
            <a:r>
              <a:rPr lang="en-US"/>
              <a:t>Click to Edit Master Title</a:t>
            </a:r>
          </a:p>
        </p:txBody>
      </p:sp>
      <p:sp>
        <p:nvSpPr>
          <p:cNvPr id="3" name="Content Placeholder 2">
            <a:extLst>
              <a:ext uri="{FF2B5EF4-FFF2-40B4-BE49-F238E27FC236}">
                <a16:creationId xmlns:a16="http://schemas.microsoft.com/office/drawing/2014/main" id="{E3E5A9F3-B616-8A4A-B85E-3C0FD129AB85}"/>
              </a:ext>
            </a:extLst>
          </p:cNvPr>
          <p:cNvSpPr>
            <a:spLocks noGrp="1"/>
          </p:cNvSpPr>
          <p:nvPr>
            <p:ph sz="half" idx="1"/>
          </p:nvPr>
        </p:nvSpPr>
        <p:spPr>
          <a:xfrm>
            <a:off x="838200" y="1825625"/>
            <a:ext cx="5181600" cy="4351338"/>
          </a:xfrm>
        </p:spPr>
        <p:txBody>
          <a:bodyPr>
            <a:normAutofit/>
          </a:bodyPr>
          <a:lstStyle>
            <a:lvl1pPr>
              <a:defRPr sz="2000"/>
            </a:lvl1pPr>
            <a:lvl2pPr>
              <a:defRPr sz="2000"/>
            </a:lvl2pPr>
            <a:lvl3pPr>
              <a:defRPr sz="2000"/>
            </a:lvl3pPr>
            <a:lvl4pPr>
              <a:defRPr sz="2000"/>
            </a:lvl4pPr>
            <a:lvl5pP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3DB50E0-7A50-3643-B250-5A32B9803B70}"/>
              </a:ext>
            </a:extLst>
          </p:cNvPr>
          <p:cNvSpPr>
            <a:spLocks noGrp="1"/>
          </p:cNvSpPr>
          <p:nvPr>
            <p:ph sz="half" idx="2"/>
          </p:nvPr>
        </p:nvSpPr>
        <p:spPr>
          <a:xfrm>
            <a:off x="6172200" y="1825625"/>
            <a:ext cx="5181600" cy="4351338"/>
          </a:xfrm>
        </p:spPr>
        <p:txBody>
          <a:bodyPr>
            <a:normAutofit/>
          </a:bodyPr>
          <a:lstStyle>
            <a:lvl1pPr>
              <a:defRPr sz="2000"/>
            </a:lvl1pPr>
            <a:lvl2pPr>
              <a:defRPr sz="2000"/>
            </a:lvl2pPr>
            <a:lvl3pPr>
              <a:defRPr sz="2000"/>
            </a:lvl3pPr>
            <a:lvl4pPr>
              <a:defRPr sz="2000"/>
            </a:lvl4pPr>
            <a:lvl5pP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10EE912-5960-EF41-B083-DED731BDD136}"/>
              </a:ext>
            </a:extLst>
          </p:cNvPr>
          <p:cNvSpPr>
            <a:spLocks noGrp="1"/>
          </p:cNvSpPr>
          <p:nvPr>
            <p:ph type="dt" sz="half" idx="10"/>
          </p:nvPr>
        </p:nvSpPr>
        <p:spPr/>
        <p:txBody>
          <a:bodyPr/>
          <a:lstStyle/>
          <a:p>
            <a:fld id="{618EA4AB-A719-284F-A985-2FCA6979C17F}" type="datetimeFigureOut">
              <a:rPr lang="en-US" smtClean="0"/>
              <a:t>11/27/2023</a:t>
            </a:fld>
            <a:endParaRPr lang="en-US"/>
          </a:p>
        </p:txBody>
      </p:sp>
      <p:sp>
        <p:nvSpPr>
          <p:cNvPr id="7" name="Slide Number Placeholder 6">
            <a:extLst>
              <a:ext uri="{FF2B5EF4-FFF2-40B4-BE49-F238E27FC236}">
                <a16:creationId xmlns:a16="http://schemas.microsoft.com/office/drawing/2014/main" id="{F30E3944-18A2-F64F-9BA6-1D968B9651AD}"/>
              </a:ext>
            </a:extLst>
          </p:cNvPr>
          <p:cNvSpPr>
            <a:spLocks noGrp="1"/>
          </p:cNvSpPr>
          <p:nvPr>
            <p:ph type="sldNum" sz="quarter" idx="12"/>
          </p:nvPr>
        </p:nvSpPr>
        <p:spPr/>
        <p:txBody>
          <a:bodyPr/>
          <a:lstStyle/>
          <a:p>
            <a:fld id="{8B9201F0-9D9D-4E47-BE5F-5E71C2064294}" type="slidenum">
              <a:rPr lang="en-US" smtClean="0"/>
              <a:t>‹#›</a:t>
            </a:fld>
            <a:endParaRPr lang="en-US"/>
          </a:p>
        </p:txBody>
      </p:sp>
    </p:spTree>
    <p:extLst>
      <p:ext uri="{BB962C8B-B14F-4D97-AF65-F5344CB8AC3E}">
        <p14:creationId xmlns:p14="http://schemas.microsoft.com/office/powerpoint/2010/main" val="2503844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7F48F-2A05-8E41-BA56-EFC5BD996325}"/>
              </a:ext>
            </a:extLst>
          </p:cNvPr>
          <p:cNvSpPr>
            <a:spLocks noGrp="1"/>
          </p:cNvSpPr>
          <p:nvPr>
            <p:ph type="title" hasCustomPrompt="1"/>
          </p:nvPr>
        </p:nvSpPr>
        <p:spPr/>
        <p:txBody>
          <a:bodyPr>
            <a:normAutofit/>
          </a:bodyPr>
          <a:lstStyle>
            <a:lvl1pPr>
              <a:defRPr sz="2800"/>
            </a:lvl1pPr>
          </a:lstStyle>
          <a:p>
            <a:r>
              <a:rPr lang="en-US"/>
              <a:t>Click to Edit Master Title</a:t>
            </a:r>
          </a:p>
        </p:txBody>
      </p:sp>
      <p:sp>
        <p:nvSpPr>
          <p:cNvPr id="3" name="Date Placeholder 2">
            <a:extLst>
              <a:ext uri="{FF2B5EF4-FFF2-40B4-BE49-F238E27FC236}">
                <a16:creationId xmlns:a16="http://schemas.microsoft.com/office/drawing/2014/main" id="{AFD78F4A-07FA-4F4C-97ED-441B514C41F5}"/>
              </a:ext>
            </a:extLst>
          </p:cNvPr>
          <p:cNvSpPr>
            <a:spLocks noGrp="1"/>
          </p:cNvSpPr>
          <p:nvPr>
            <p:ph type="dt" sz="half" idx="10"/>
          </p:nvPr>
        </p:nvSpPr>
        <p:spPr/>
        <p:txBody>
          <a:bodyPr/>
          <a:lstStyle/>
          <a:p>
            <a:fld id="{618EA4AB-A719-284F-A985-2FCA6979C17F}" type="datetimeFigureOut">
              <a:rPr lang="en-US" smtClean="0"/>
              <a:t>11/27/2023</a:t>
            </a:fld>
            <a:endParaRPr lang="en-US"/>
          </a:p>
        </p:txBody>
      </p:sp>
      <p:sp>
        <p:nvSpPr>
          <p:cNvPr id="5" name="Slide Number Placeholder 4">
            <a:extLst>
              <a:ext uri="{FF2B5EF4-FFF2-40B4-BE49-F238E27FC236}">
                <a16:creationId xmlns:a16="http://schemas.microsoft.com/office/drawing/2014/main" id="{4D6854F8-F311-B443-AB19-4ADBEB704912}"/>
              </a:ext>
            </a:extLst>
          </p:cNvPr>
          <p:cNvSpPr>
            <a:spLocks noGrp="1"/>
          </p:cNvSpPr>
          <p:nvPr>
            <p:ph type="sldNum" sz="quarter" idx="12"/>
          </p:nvPr>
        </p:nvSpPr>
        <p:spPr/>
        <p:txBody>
          <a:bodyPr/>
          <a:lstStyle/>
          <a:p>
            <a:fld id="{8B9201F0-9D9D-4E47-BE5F-5E71C2064294}" type="slidenum">
              <a:rPr lang="en-US" smtClean="0"/>
              <a:t>‹#›</a:t>
            </a:fld>
            <a:endParaRPr lang="en-US"/>
          </a:p>
        </p:txBody>
      </p:sp>
    </p:spTree>
    <p:extLst>
      <p:ext uri="{BB962C8B-B14F-4D97-AF65-F5344CB8AC3E}">
        <p14:creationId xmlns:p14="http://schemas.microsoft.com/office/powerpoint/2010/main" val="1925106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9695588-4693-064F-BA67-D23C16C6D5A8}"/>
              </a:ext>
            </a:extLst>
          </p:cNvPr>
          <p:cNvSpPr>
            <a:spLocks noGrp="1"/>
          </p:cNvSpPr>
          <p:nvPr>
            <p:ph type="dt" sz="half" idx="10"/>
          </p:nvPr>
        </p:nvSpPr>
        <p:spPr/>
        <p:txBody>
          <a:bodyPr/>
          <a:lstStyle/>
          <a:p>
            <a:fld id="{618EA4AB-A719-284F-A985-2FCA6979C17F}" type="datetimeFigureOut">
              <a:rPr lang="en-US" smtClean="0"/>
              <a:t>11/27/2023</a:t>
            </a:fld>
            <a:endParaRPr lang="en-US"/>
          </a:p>
        </p:txBody>
      </p:sp>
      <p:sp>
        <p:nvSpPr>
          <p:cNvPr id="4" name="Slide Number Placeholder 3">
            <a:extLst>
              <a:ext uri="{FF2B5EF4-FFF2-40B4-BE49-F238E27FC236}">
                <a16:creationId xmlns:a16="http://schemas.microsoft.com/office/drawing/2014/main" id="{C5507E8E-8C12-BB4C-A86B-38EB1458C150}"/>
              </a:ext>
            </a:extLst>
          </p:cNvPr>
          <p:cNvSpPr>
            <a:spLocks noGrp="1"/>
          </p:cNvSpPr>
          <p:nvPr>
            <p:ph type="sldNum" sz="quarter" idx="12"/>
          </p:nvPr>
        </p:nvSpPr>
        <p:spPr/>
        <p:txBody>
          <a:bodyPr/>
          <a:lstStyle/>
          <a:p>
            <a:fld id="{8B9201F0-9D9D-4E47-BE5F-5E71C2064294}" type="slidenum">
              <a:rPr lang="en-US" smtClean="0"/>
              <a:t>‹#›</a:t>
            </a:fld>
            <a:endParaRPr lang="en-US"/>
          </a:p>
        </p:txBody>
      </p:sp>
    </p:spTree>
    <p:extLst>
      <p:ext uri="{BB962C8B-B14F-4D97-AF65-F5344CB8AC3E}">
        <p14:creationId xmlns:p14="http://schemas.microsoft.com/office/powerpoint/2010/main" val="2950614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F1246A-E959-DE4D-9AA1-A2BBE990179D}"/>
              </a:ext>
            </a:extLst>
          </p:cNvPr>
          <p:cNvSpPr>
            <a:spLocks noGrp="1"/>
          </p:cNvSpPr>
          <p:nvPr>
            <p:ph idx="1" hasCustomPrompt="1"/>
          </p:nvPr>
        </p:nvSpPr>
        <p:spPr>
          <a:xfrm>
            <a:off x="5183188" y="423583"/>
            <a:ext cx="6172200" cy="5437468"/>
          </a:xfrm>
        </p:spPr>
        <p:txBody>
          <a:bodyPr>
            <a:normAutofit/>
          </a:bodyPr>
          <a:lstStyle>
            <a:lvl1pPr>
              <a:defRPr sz="2000"/>
            </a:lvl1pPr>
            <a:lvl2pPr>
              <a:defRPr sz="20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22E6477-1B70-E24B-A350-B9D1EACF97AB}"/>
              </a:ext>
            </a:extLst>
          </p:cNvPr>
          <p:cNvSpPr>
            <a:spLocks noGrp="1"/>
          </p:cNvSpPr>
          <p:nvPr>
            <p:ph type="body" sz="half" idx="2"/>
          </p:nvPr>
        </p:nvSpPr>
        <p:spPr>
          <a:xfrm>
            <a:off x="839788" y="1566583"/>
            <a:ext cx="3932237" cy="4302406"/>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C4979A4-8F70-214D-90AD-67FCB5FB414D}"/>
              </a:ext>
            </a:extLst>
          </p:cNvPr>
          <p:cNvSpPr>
            <a:spLocks noGrp="1"/>
          </p:cNvSpPr>
          <p:nvPr>
            <p:ph type="dt" sz="half" idx="10"/>
          </p:nvPr>
        </p:nvSpPr>
        <p:spPr/>
        <p:txBody>
          <a:bodyPr/>
          <a:lstStyle/>
          <a:p>
            <a:fld id="{618EA4AB-A719-284F-A985-2FCA6979C17F}" type="datetimeFigureOut">
              <a:rPr lang="en-US" smtClean="0"/>
              <a:t>11/27/2023</a:t>
            </a:fld>
            <a:endParaRPr lang="en-US"/>
          </a:p>
        </p:txBody>
      </p:sp>
      <p:sp>
        <p:nvSpPr>
          <p:cNvPr id="7" name="Slide Number Placeholder 6">
            <a:extLst>
              <a:ext uri="{FF2B5EF4-FFF2-40B4-BE49-F238E27FC236}">
                <a16:creationId xmlns:a16="http://schemas.microsoft.com/office/drawing/2014/main" id="{12C4E5C4-0FB9-214E-B6E9-B65FFD58C030}"/>
              </a:ext>
            </a:extLst>
          </p:cNvPr>
          <p:cNvSpPr>
            <a:spLocks noGrp="1"/>
          </p:cNvSpPr>
          <p:nvPr>
            <p:ph type="sldNum" sz="quarter" idx="12"/>
          </p:nvPr>
        </p:nvSpPr>
        <p:spPr/>
        <p:txBody>
          <a:bodyPr/>
          <a:lstStyle/>
          <a:p>
            <a:fld id="{8B9201F0-9D9D-4E47-BE5F-5E71C2064294}" type="slidenum">
              <a:rPr lang="en-US" smtClean="0"/>
              <a:t>‹#›</a:t>
            </a:fld>
            <a:endParaRPr lang="en-US"/>
          </a:p>
        </p:txBody>
      </p:sp>
      <p:sp>
        <p:nvSpPr>
          <p:cNvPr id="8" name="Parallelogram 7">
            <a:extLst>
              <a:ext uri="{FF2B5EF4-FFF2-40B4-BE49-F238E27FC236}">
                <a16:creationId xmlns:a16="http://schemas.microsoft.com/office/drawing/2014/main" id="{FF6D8A09-AC73-7B43-A8E2-613F18D74B0F}"/>
              </a:ext>
            </a:extLst>
          </p:cNvPr>
          <p:cNvSpPr/>
          <p:nvPr userDrawn="1"/>
        </p:nvSpPr>
        <p:spPr>
          <a:xfrm flipV="1">
            <a:off x="-440258" y="231003"/>
            <a:ext cx="5548131" cy="1096152"/>
          </a:xfrm>
          <a:prstGeom prst="parallelogram">
            <a:avLst/>
          </a:prstGeom>
          <a:solidFill>
            <a:srgbClr val="D2B3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6F07A9E-A3B3-6C47-824A-76F870A3E784}"/>
              </a:ext>
            </a:extLst>
          </p:cNvPr>
          <p:cNvSpPr>
            <a:spLocks noGrp="1"/>
          </p:cNvSpPr>
          <p:nvPr>
            <p:ph type="title" hasCustomPrompt="1"/>
          </p:nvPr>
        </p:nvSpPr>
        <p:spPr>
          <a:xfrm>
            <a:off x="839788" y="53789"/>
            <a:ext cx="3932237" cy="1190116"/>
          </a:xfrm>
        </p:spPr>
        <p:txBody>
          <a:bodyPr anchor="b">
            <a:normAutofit/>
          </a:bodyPr>
          <a:lstStyle>
            <a:lvl1pPr>
              <a:defRPr sz="2800"/>
            </a:lvl1pPr>
          </a:lstStyle>
          <a:p>
            <a:r>
              <a:rPr lang="en-US"/>
              <a:t>Click to Edit Master Title Style</a:t>
            </a:r>
          </a:p>
        </p:txBody>
      </p:sp>
      <p:sp>
        <p:nvSpPr>
          <p:cNvPr id="9" name="Parallelogram 8">
            <a:extLst>
              <a:ext uri="{FF2B5EF4-FFF2-40B4-BE49-F238E27FC236}">
                <a16:creationId xmlns:a16="http://schemas.microsoft.com/office/drawing/2014/main" id="{09DD8835-6ED7-A24E-8274-0D4717FEACF1}"/>
              </a:ext>
            </a:extLst>
          </p:cNvPr>
          <p:cNvSpPr/>
          <p:nvPr userDrawn="1"/>
        </p:nvSpPr>
        <p:spPr>
          <a:xfrm flipV="1">
            <a:off x="-388709" y="231003"/>
            <a:ext cx="1202258" cy="1096152"/>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Parallelogram 9">
            <a:extLst>
              <a:ext uri="{FF2B5EF4-FFF2-40B4-BE49-F238E27FC236}">
                <a16:creationId xmlns:a16="http://schemas.microsoft.com/office/drawing/2014/main" id="{80115F22-F5D5-C746-832C-2EACAC5C8924}"/>
              </a:ext>
            </a:extLst>
          </p:cNvPr>
          <p:cNvSpPr/>
          <p:nvPr userDrawn="1"/>
        </p:nvSpPr>
        <p:spPr>
          <a:xfrm flipV="1">
            <a:off x="-502471" y="231003"/>
            <a:ext cx="1202258" cy="1096152"/>
          </a:xfrm>
          <a:prstGeom prst="parallelogram">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92797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ext" type="secHead">
  <p:cSld name="Text">
    <p:spTree>
      <p:nvGrpSpPr>
        <p:cNvPr id="1" name="Shape 14"/>
        <p:cNvGrpSpPr/>
        <p:nvPr/>
      </p:nvGrpSpPr>
      <p:grpSpPr>
        <a:xfrm>
          <a:off x="0" y="0"/>
          <a:ext cx="0" cy="0"/>
          <a:chOff x="0" y="0"/>
          <a:chExt cx="0" cy="0"/>
        </a:xfrm>
      </p:grpSpPr>
      <p:sp>
        <p:nvSpPr>
          <p:cNvPr id="15" name="Google Shape;15;p3"/>
          <p:cNvSpPr txBox="1">
            <a:spLocks noGrp="1"/>
          </p:cNvSpPr>
          <p:nvPr>
            <p:ph type="title"/>
          </p:nvPr>
        </p:nvSpPr>
        <p:spPr>
          <a:xfrm>
            <a:off x="838200" y="437985"/>
            <a:ext cx="10515600" cy="95989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dk2"/>
              </a:buClr>
              <a:buSzPts val="6000"/>
              <a:buFont typeface="Trebuchet MS"/>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 name="Google Shape;16;p3"/>
          <p:cNvSpPr txBox="1">
            <a:spLocks noGrp="1"/>
          </p:cNvSpPr>
          <p:nvPr>
            <p:ph type="body" idx="1"/>
          </p:nvPr>
        </p:nvSpPr>
        <p:spPr>
          <a:xfrm>
            <a:off x="838200" y="1852302"/>
            <a:ext cx="10515600" cy="4205598"/>
          </a:xfrm>
          <a:prstGeom prst="rect">
            <a:avLst/>
          </a:prstGeom>
          <a:noFill/>
          <a:ln>
            <a:noFill/>
          </a:ln>
        </p:spPr>
        <p:txBody>
          <a:bodyPr spcFirstLastPara="1" wrap="square" lIns="91425" tIns="45700" rIns="91425" bIns="45700" anchor="t" anchorCtr="0">
            <a:noAutofit/>
          </a:bodyPr>
          <a:lstStyle>
            <a:lvl1pPr marL="457200" marR="0" lvl="0"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Trebuchet MS"/>
                <a:ea typeface="Trebuchet MS"/>
                <a:cs typeface="Trebuchet MS"/>
                <a:sym typeface="Trebuchet MS"/>
              </a:defRPr>
            </a:lvl1pPr>
            <a:lvl2pPr marL="914400" marR="0" lvl="1" indent="-375285" algn="l" rtl="0">
              <a:lnSpc>
                <a:spcPct val="90000"/>
              </a:lnSpc>
              <a:spcBef>
                <a:spcPts val="500"/>
              </a:spcBef>
              <a:spcAft>
                <a:spcPts val="0"/>
              </a:spcAft>
              <a:buClr>
                <a:schemeClr val="dk1"/>
              </a:buClr>
              <a:buSzPts val="2310"/>
              <a:buFont typeface="Noto Sans Symbols"/>
              <a:buChar char="⮚"/>
              <a:defRPr sz="3300" b="0" i="0" u="none" strike="noStrike" cap="none">
                <a:solidFill>
                  <a:schemeClr val="dk1"/>
                </a:solidFill>
                <a:latin typeface="Trebuchet MS"/>
                <a:ea typeface="Trebuchet MS"/>
                <a:cs typeface="Trebuchet MS"/>
                <a:sym typeface="Trebuchet MS"/>
              </a:defRPr>
            </a:lvl2pPr>
            <a:lvl3pPr marL="1371600" marR="0" lvl="2" indent="-400050" algn="l" rtl="0">
              <a:lnSpc>
                <a:spcPct val="90000"/>
              </a:lnSpc>
              <a:spcBef>
                <a:spcPts val="500"/>
              </a:spcBef>
              <a:spcAft>
                <a:spcPts val="0"/>
              </a:spcAft>
              <a:buClr>
                <a:schemeClr val="dk1"/>
              </a:buClr>
              <a:buSzPts val="2700"/>
              <a:buFont typeface="Noto Sans Symbols"/>
              <a:buChar char="▪"/>
              <a:defRPr sz="2700" b="0" i="0" u="none" strike="noStrike" cap="none">
                <a:solidFill>
                  <a:schemeClr val="dk1"/>
                </a:solidFill>
                <a:latin typeface="Trebuchet MS"/>
                <a:ea typeface="Trebuchet MS"/>
                <a:cs typeface="Trebuchet MS"/>
                <a:sym typeface="Trebuchet MS"/>
              </a:defRPr>
            </a:lvl3pPr>
            <a:lvl4pPr marL="1828800" marR="0" lvl="3"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Trebuchet MS"/>
                <a:ea typeface="Trebuchet MS"/>
                <a:cs typeface="Trebuchet MS"/>
                <a:sym typeface="Trebuchet MS"/>
              </a:defRPr>
            </a:lvl4pPr>
            <a:lvl5pPr marL="2286000" marR="0" lvl="4"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5pPr>
            <a:lvl6pPr marL="2743200" marR="0" lvl="5"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6pPr>
            <a:lvl7pPr marL="3200400" marR="0" lvl="6"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7pPr>
            <a:lvl8pPr marL="3657600" marR="0" lvl="7"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8pPr>
            <a:lvl9pPr marL="4114800" marR="0" lvl="8"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9pPr>
          </a:lstStyle>
          <a:p>
            <a:endParaRPr/>
          </a:p>
        </p:txBody>
      </p:sp>
      <p:sp>
        <p:nvSpPr>
          <p:cNvPr id="17" name="Google Shape;17;p3"/>
          <p:cNvSpPr txBox="1">
            <a:spLocks noGrp="1"/>
          </p:cNvSpPr>
          <p:nvPr>
            <p:ph type="sldNum" idx="12"/>
          </p:nvPr>
        </p:nvSpPr>
        <p:spPr>
          <a:xfrm>
            <a:off x="9174126" y="6373686"/>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2089885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lide Option 2">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CAD89BA3-E834-EA45-9ECC-EC6C5887D09B}"/>
              </a:ext>
            </a:extLst>
          </p:cNvPr>
          <p:cNvSpPr>
            <a:spLocks noGrp="1"/>
          </p:cNvSpPr>
          <p:nvPr>
            <p:ph type="pic" sz="quarter" idx="13"/>
          </p:nvPr>
        </p:nvSpPr>
        <p:spPr>
          <a:xfrm>
            <a:off x="0" y="0"/>
            <a:ext cx="12192000" cy="6858000"/>
          </a:xfrm>
          <a:prstGeom prst="rect">
            <a:avLst/>
          </a:prstGeom>
        </p:spPr>
        <p:txBody>
          <a:bodyPr/>
          <a:lstStyle>
            <a:lvl1pPr>
              <a:defRPr b="0" i="0">
                <a:latin typeface="Helvetica Neue" panose="02000503000000020004" pitchFamily="2" charset="0"/>
              </a:defRPr>
            </a:lvl1pPr>
          </a:lstStyle>
          <a:p>
            <a:endParaRPr lang="en-US"/>
          </a:p>
        </p:txBody>
      </p:sp>
      <p:sp>
        <p:nvSpPr>
          <p:cNvPr id="2" name="Title 1">
            <a:extLst>
              <a:ext uri="{FF2B5EF4-FFF2-40B4-BE49-F238E27FC236}">
                <a16:creationId xmlns:a16="http://schemas.microsoft.com/office/drawing/2014/main" id="{2C93117B-9090-9E44-8C1C-0426E115175D}"/>
              </a:ext>
            </a:extLst>
          </p:cNvPr>
          <p:cNvSpPr>
            <a:spLocks noGrp="1"/>
          </p:cNvSpPr>
          <p:nvPr>
            <p:ph type="ctrTitle" hasCustomPrompt="1"/>
          </p:nvPr>
        </p:nvSpPr>
        <p:spPr>
          <a:xfrm>
            <a:off x="608798" y="3647166"/>
            <a:ext cx="7721163" cy="2034020"/>
          </a:xfrm>
          <a:prstGeom prst="rect">
            <a:avLst/>
          </a:prstGeom>
        </p:spPr>
        <p:txBody>
          <a:bodyPr anchor="t">
            <a:noAutofit/>
          </a:bodyPr>
          <a:lstStyle>
            <a:lvl1pPr algn="l">
              <a:lnSpc>
                <a:spcPts val="7500"/>
              </a:lnSpc>
              <a:spcAft>
                <a:spcPts val="500"/>
              </a:spcAft>
              <a:defRPr sz="5000" b="0" i="0">
                <a:solidFill>
                  <a:schemeClr val="bg1"/>
                </a:solidFill>
                <a:latin typeface="Helvetica Neue" panose="02000503000000020004" pitchFamily="2" charset="0"/>
              </a:defRPr>
            </a:lvl1pPr>
          </a:lstStyle>
          <a:p>
            <a:r>
              <a:rPr lang="en-US"/>
              <a:t>CLICK TO EDIT MASTER TITLE STYLE</a:t>
            </a:r>
          </a:p>
        </p:txBody>
      </p:sp>
      <p:sp>
        <p:nvSpPr>
          <p:cNvPr id="3" name="Subtitle 2">
            <a:extLst>
              <a:ext uri="{FF2B5EF4-FFF2-40B4-BE49-F238E27FC236}">
                <a16:creationId xmlns:a16="http://schemas.microsoft.com/office/drawing/2014/main" id="{31F84B32-DAAE-1443-85A8-2F7EE1BFBC90}"/>
              </a:ext>
            </a:extLst>
          </p:cNvPr>
          <p:cNvSpPr>
            <a:spLocks noGrp="1"/>
          </p:cNvSpPr>
          <p:nvPr>
            <p:ph type="subTitle" idx="1"/>
          </p:nvPr>
        </p:nvSpPr>
        <p:spPr>
          <a:xfrm>
            <a:off x="608799" y="5864011"/>
            <a:ext cx="5726546" cy="452583"/>
          </a:xfrm>
          <a:prstGeom prst="rect">
            <a:avLst/>
          </a:prstGeom>
        </p:spPr>
        <p:txBody>
          <a:bodyPr>
            <a:normAutofit/>
          </a:bodyPr>
          <a:lstStyle>
            <a:lvl1pPr marL="0" indent="0" algn="l">
              <a:buNone/>
              <a:defRPr sz="1400" b="0" i="0">
                <a:solidFill>
                  <a:schemeClr val="bg1"/>
                </a:solidFill>
                <a:latin typeface="Helvetica Neue"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4589638-1844-0A4E-8299-D1117E5B74DA}"/>
              </a:ext>
            </a:extLst>
          </p:cNvPr>
          <p:cNvSpPr>
            <a:spLocks noGrp="1"/>
          </p:cNvSpPr>
          <p:nvPr>
            <p:ph type="dt" sz="half" idx="10"/>
          </p:nvPr>
        </p:nvSpPr>
        <p:spPr/>
        <p:txBody>
          <a:bodyPr/>
          <a:lstStyle/>
          <a:p>
            <a:fld id="{ECACE436-D340-5041-8B8C-35C63769F2FC}" type="datetimeFigureOut">
              <a:rPr lang="en-US" smtClean="0"/>
              <a:t>11/27/2023</a:t>
            </a:fld>
            <a:endParaRPr lang="en-US"/>
          </a:p>
        </p:txBody>
      </p:sp>
      <p:sp>
        <p:nvSpPr>
          <p:cNvPr id="5" name="Footer Placeholder 4">
            <a:extLst>
              <a:ext uri="{FF2B5EF4-FFF2-40B4-BE49-F238E27FC236}">
                <a16:creationId xmlns:a16="http://schemas.microsoft.com/office/drawing/2014/main" id="{8EA4740C-444A-584F-BEB1-D06AA6812F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D3712A-6990-2C46-A1C8-2A1BCDE24878}"/>
              </a:ext>
            </a:extLst>
          </p:cNvPr>
          <p:cNvSpPr>
            <a:spLocks noGrp="1"/>
          </p:cNvSpPr>
          <p:nvPr>
            <p:ph type="sldNum" sz="quarter" idx="12"/>
          </p:nvPr>
        </p:nvSpPr>
        <p:spPr/>
        <p:txBody>
          <a:bodyPr/>
          <a:lstStyle/>
          <a:p>
            <a:fld id="{36ADA0B0-CA1A-D640-ADB6-F09CCE1B7652}" type="slidenum">
              <a:rPr lang="en-US" smtClean="0"/>
              <a:t>‹#›</a:t>
            </a:fld>
            <a:endParaRPr lang="en-US"/>
          </a:p>
        </p:txBody>
      </p:sp>
    </p:spTree>
    <p:extLst>
      <p:ext uri="{BB962C8B-B14F-4D97-AF65-F5344CB8AC3E}">
        <p14:creationId xmlns:p14="http://schemas.microsoft.com/office/powerpoint/2010/main" val="3485377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EDBAF54-0716-1E4E-BBDE-B85E566631C9}"/>
              </a:ext>
            </a:extLst>
          </p:cNvPr>
          <p:cNvSpPr>
            <a:spLocks noGrp="1"/>
          </p:cNvSpPr>
          <p:nvPr>
            <p:ph type="dt" sz="half" idx="10"/>
          </p:nvPr>
        </p:nvSpPr>
        <p:spPr/>
        <p:txBody>
          <a:bodyPr/>
          <a:lstStyle/>
          <a:p>
            <a:fld id="{ECACE436-D340-5041-8B8C-35C63769F2FC}" type="datetimeFigureOut">
              <a:rPr lang="en-US" smtClean="0"/>
              <a:t>11/27/2023</a:t>
            </a:fld>
            <a:endParaRPr lang="en-US"/>
          </a:p>
        </p:txBody>
      </p:sp>
      <p:sp>
        <p:nvSpPr>
          <p:cNvPr id="3" name="Footer Placeholder 2">
            <a:extLst>
              <a:ext uri="{FF2B5EF4-FFF2-40B4-BE49-F238E27FC236}">
                <a16:creationId xmlns:a16="http://schemas.microsoft.com/office/drawing/2014/main" id="{E4A9B159-9E7C-C045-AC5B-E78ECE3D990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E3F796B-0655-D641-935C-5AB7405C817A}"/>
              </a:ext>
            </a:extLst>
          </p:cNvPr>
          <p:cNvSpPr>
            <a:spLocks noGrp="1"/>
          </p:cNvSpPr>
          <p:nvPr>
            <p:ph type="sldNum" sz="quarter" idx="12"/>
          </p:nvPr>
        </p:nvSpPr>
        <p:spPr/>
        <p:txBody>
          <a:bodyPr/>
          <a:lstStyle/>
          <a:p>
            <a:fld id="{36ADA0B0-CA1A-D640-ADB6-F09CCE1B7652}" type="slidenum">
              <a:rPr lang="en-US" smtClean="0"/>
              <a:t>‹#›</a:t>
            </a:fld>
            <a:endParaRPr lang="en-US"/>
          </a:p>
        </p:txBody>
      </p:sp>
      <p:pic>
        <p:nvPicPr>
          <p:cNvPr id="6" name="Picture 5" descr="A picture containing drawing&#10;&#10;Description automatically generated">
            <a:extLst>
              <a:ext uri="{FF2B5EF4-FFF2-40B4-BE49-F238E27FC236}">
                <a16:creationId xmlns:a16="http://schemas.microsoft.com/office/drawing/2014/main" id="{B3A67318-29D6-9445-98F2-D7F144D776AD}"/>
              </a:ext>
            </a:extLst>
          </p:cNvPr>
          <p:cNvPicPr>
            <a:picLocks noChangeAspect="1"/>
          </p:cNvPicPr>
          <p:nvPr userDrawn="1"/>
        </p:nvPicPr>
        <p:blipFill>
          <a:blip r:embed="rId2"/>
          <a:stretch>
            <a:fillRect/>
          </a:stretch>
        </p:blipFill>
        <p:spPr>
          <a:xfrm>
            <a:off x="11694925" y="280067"/>
            <a:ext cx="295148" cy="243254"/>
          </a:xfrm>
          <a:prstGeom prst="rect">
            <a:avLst/>
          </a:prstGeom>
        </p:spPr>
      </p:pic>
    </p:spTree>
    <p:extLst>
      <p:ext uri="{BB962C8B-B14F-4D97-AF65-F5344CB8AC3E}">
        <p14:creationId xmlns:p14="http://schemas.microsoft.com/office/powerpoint/2010/main" val="8847478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theme" Target="../theme/theme3.xml"/><Relationship Id="rId5" Type="http://schemas.openxmlformats.org/officeDocument/2006/relationships/slideLayout" Target="../slideLayouts/slideLayout13.xml"/><Relationship Id="rId4" Type="http://schemas.openxmlformats.org/officeDocument/2006/relationships/slideLayout" Target="../slideLayouts/slideLayout12.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4.xml"/><Relationship Id="rId1"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Parallelogram 6">
            <a:extLst>
              <a:ext uri="{FF2B5EF4-FFF2-40B4-BE49-F238E27FC236}">
                <a16:creationId xmlns:a16="http://schemas.microsoft.com/office/drawing/2014/main" id="{BE8C4134-948E-1947-B1F1-293FE7F81BE5}"/>
              </a:ext>
            </a:extLst>
          </p:cNvPr>
          <p:cNvSpPr/>
          <p:nvPr userDrawn="1"/>
        </p:nvSpPr>
        <p:spPr>
          <a:xfrm flipV="1">
            <a:off x="-324046" y="6429577"/>
            <a:ext cx="9252893" cy="424517"/>
          </a:xfrm>
          <a:prstGeom prst="parallelogram">
            <a:avLst/>
          </a:prstGeom>
          <a:solidFill>
            <a:srgbClr val="D2B3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Parallelogram 8">
            <a:extLst>
              <a:ext uri="{FF2B5EF4-FFF2-40B4-BE49-F238E27FC236}">
                <a16:creationId xmlns:a16="http://schemas.microsoft.com/office/drawing/2014/main" id="{FA372690-9C17-E54F-BC20-56CF0B36391E}"/>
              </a:ext>
            </a:extLst>
          </p:cNvPr>
          <p:cNvSpPr/>
          <p:nvPr userDrawn="1"/>
        </p:nvSpPr>
        <p:spPr>
          <a:xfrm flipV="1">
            <a:off x="10589559" y="6429577"/>
            <a:ext cx="1944468" cy="424517"/>
          </a:xfrm>
          <a:prstGeom prst="parallelogram">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C6B88033-1944-FF44-A93C-710B548DE0B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351E33B-76D8-3048-BCA3-36ACB302F4E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D4BF88-8472-6A46-803D-ABF455FA40BB}"/>
              </a:ext>
            </a:extLst>
          </p:cNvPr>
          <p:cNvSpPr>
            <a:spLocks noGrp="1"/>
          </p:cNvSpPr>
          <p:nvPr>
            <p:ph type="dt" sz="half" idx="2"/>
          </p:nvPr>
        </p:nvSpPr>
        <p:spPr>
          <a:xfrm>
            <a:off x="226410" y="6462074"/>
            <a:ext cx="2743200" cy="365125"/>
          </a:xfrm>
          <a:prstGeom prst="rect">
            <a:avLst/>
          </a:prstGeom>
        </p:spPr>
        <p:txBody>
          <a:bodyPr vert="horz" lIns="91440" tIns="45720" rIns="91440" bIns="45720" rtlCol="0" anchor="ctr"/>
          <a:lstStyle>
            <a:lvl1pPr algn="l">
              <a:defRPr sz="800" b="0" i="0">
                <a:ln>
                  <a:solidFill>
                    <a:schemeClr val="bg1"/>
                  </a:solidFill>
                </a:ln>
                <a:solidFill>
                  <a:schemeClr val="tx1">
                    <a:tint val="75000"/>
                  </a:schemeClr>
                </a:solidFill>
                <a:latin typeface="Arial" panose="020B0604020202020204" pitchFamily="34" charset="0"/>
                <a:cs typeface="Arial" panose="020B0604020202020204" pitchFamily="34" charset="0"/>
              </a:defRPr>
            </a:lvl1pPr>
          </a:lstStyle>
          <a:p>
            <a:fld id="{618EA4AB-A719-284F-A985-2FCA6979C17F}" type="datetimeFigureOut">
              <a:rPr lang="en-US" smtClean="0"/>
              <a:pPr/>
              <a:t>11/27/2023</a:t>
            </a:fld>
            <a:endParaRPr lang="en-US"/>
          </a:p>
        </p:txBody>
      </p:sp>
      <p:sp>
        <p:nvSpPr>
          <p:cNvPr id="6" name="Slide Number Placeholder 5">
            <a:extLst>
              <a:ext uri="{FF2B5EF4-FFF2-40B4-BE49-F238E27FC236}">
                <a16:creationId xmlns:a16="http://schemas.microsoft.com/office/drawing/2014/main" id="{22F20EBD-2419-D944-97F3-41E20000515B}"/>
              </a:ext>
            </a:extLst>
          </p:cNvPr>
          <p:cNvSpPr>
            <a:spLocks noGrp="1"/>
          </p:cNvSpPr>
          <p:nvPr>
            <p:ph type="sldNum" sz="quarter" idx="4"/>
          </p:nvPr>
        </p:nvSpPr>
        <p:spPr>
          <a:xfrm>
            <a:off x="10710581" y="6462074"/>
            <a:ext cx="1257069" cy="365125"/>
          </a:xfrm>
          <a:prstGeom prst="rect">
            <a:avLst/>
          </a:prstGeom>
        </p:spPr>
        <p:txBody>
          <a:bodyPr vert="horz" lIns="91440" tIns="45720" rIns="91440" bIns="45720" rtlCol="0" anchor="ctr"/>
          <a:lstStyle>
            <a:lvl1pPr algn="r">
              <a:defRPr sz="800" b="0" i="0">
                <a:solidFill>
                  <a:schemeClr val="bg1"/>
                </a:solidFill>
                <a:latin typeface="Arial" panose="020B0604020202020204" pitchFamily="34" charset="0"/>
                <a:cs typeface="Arial" panose="020B0604020202020204" pitchFamily="34" charset="0"/>
              </a:defRPr>
            </a:lvl1pPr>
          </a:lstStyle>
          <a:p>
            <a:fld id="{8B9201F0-9D9D-4E47-BE5F-5E71C2064294}" type="slidenum">
              <a:rPr lang="en-US" smtClean="0"/>
              <a:pPr/>
              <a:t>‹#›</a:t>
            </a:fld>
            <a:endParaRPr lang="en-US"/>
          </a:p>
        </p:txBody>
      </p:sp>
      <p:pic>
        <p:nvPicPr>
          <p:cNvPr id="10" name="Picture 13" descr="Picture 13">
            <a:extLst>
              <a:ext uri="{FF2B5EF4-FFF2-40B4-BE49-F238E27FC236}">
                <a16:creationId xmlns:a16="http://schemas.microsoft.com/office/drawing/2014/main" id="{F20C981F-7EB2-6449-AEB9-FF1974626067}"/>
              </a:ext>
            </a:extLst>
          </p:cNvPr>
          <p:cNvPicPr>
            <a:picLocks noChangeAspect="1"/>
          </p:cNvPicPr>
          <p:nvPr userDrawn="1"/>
        </p:nvPicPr>
        <p:blipFill>
          <a:blip r:embed="rId9"/>
          <a:stretch>
            <a:fillRect/>
          </a:stretch>
        </p:blipFill>
        <p:spPr>
          <a:xfrm>
            <a:off x="9045737" y="6429578"/>
            <a:ext cx="1426931" cy="358922"/>
          </a:xfrm>
          <a:prstGeom prst="rect">
            <a:avLst/>
          </a:prstGeom>
          <a:ln w="12700">
            <a:miter lim="400000"/>
          </a:ln>
        </p:spPr>
      </p:pic>
    </p:spTree>
    <p:extLst>
      <p:ext uri="{BB962C8B-B14F-4D97-AF65-F5344CB8AC3E}">
        <p14:creationId xmlns:p14="http://schemas.microsoft.com/office/powerpoint/2010/main" val="1022796648"/>
      </p:ext>
    </p:extLst>
  </p:cSld>
  <p:clrMap bg1="lt1" tx1="dk1" bg2="lt2" tx2="dk2" accent1="accent1" accent2="accent2" accent3="accent3" accent4="accent4" accent5="accent5" accent6="accent6" hlink="hlink" folHlink="folHlink"/>
  <p:sldLayoutIdLst>
    <p:sldLayoutId id="2147483700" r:id="rId1"/>
    <p:sldLayoutId id="2147483650" r:id="rId2"/>
    <p:sldLayoutId id="2147483652" r:id="rId3"/>
    <p:sldLayoutId id="2147483654" r:id="rId4"/>
    <p:sldLayoutId id="2147483655" r:id="rId5"/>
    <p:sldLayoutId id="2147483695" r:id="rId6"/>
    <p:sldLayoutId id="2147483701" r:id="rId7"/>
  </p:sldLayoutIdLst>
  <p:txStyles>
    <p:titleStyle>
      <a:lvl1pPr algn="l" defTabSz="914400" rtl="0" eaLnBrk="1" latinLnBrk="0" hangingPunct="1">
        <a:lnSpc>
          <a:spcPct val="90000"/>
        </a:lnSpc>
        <a:spcBef>
          <a:spcPct val="0"/>
        </a:spcBef>
        <a:buNone/>
        <a:defRPr sz="3600" b="0" i="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601AF2DE-4AE9-CF47-A690-D8B18B784F5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0" i="0">
                <a:solidFill>
                  <a:schemeClr val="tx1">
                    <a:tint val="75000"/>
                  </a:schemeClr>
                </a:solidFill>
                <a:latin typeface="Helvetica Neue" panose="02000503000000020004" pitchFamily="2" charset="0"/>
              </a:defRPr>
            </a:lvl1pPr>
          </a:lstStyle>
          <a:p>
            <a:fld id="{ECACE436-D340-5041-8B8C-35C63769F2FC}" type="datetimeFigureOut">
              <a:rPr lang="en-US" smtClean="0"/>
              <a:pPr/>
              <a:t>11/27/2023</a:t>
            </a:fld>
            <a:endParaRPr lang="en-US"/>
          </a:p>
        </p:txBody>
      </p:sp>
      <p:sp>
        <p:nvSpPr>
          <p:cNvPr id="5" name="Footer Placeholder 4">
            <a:extLst>
              <a:ext uri="{FF2B5EF4-FFF2-40B4-BE49-F238E27FC236}">
                <a16:creationId xmlns:a16="http://schemas.microsoft.com/office/drawing/2014/main" id="{A37D1697-6847-F84E-87EE-67F407A27E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0" i="0">
                <a:solidFill>
                  <a:schemeClr val="tx1">
                    <a:tint val="75000"/>
                  </a:schemeClr>
                </a:solidFill>
                <a:latin typeface="Helvetica Neue" panose="02000503000000020004" pitchFamily="2" charset="0"/>
              </a:defRPr>
            </a:lvl1pPr>
          </a:lstStyle>
          <a:p>
            <a:endParaRPr lang="en-US"/>
          </a:p>
        </p:txBody>
      </p:sp>
      <p:sp>
        <p:nvSpPr>
          <p:cNvPr id="6" name="Slide Number Placeholder 5">
            <a:extLst>
              <a:ext uri="{FF2B5EF4-FFF2-40B4-BE49-F238E27FC236}">
                <a16:creationId xmlns:a16="http://schemas.microsoft.com/office/drawing/2014/main" id="{09837A9C-5390-244C-B0F2-FDF654E61F4F}"/>
              </a:ext>
            </a:extLst>
          </p:cNvPr>
          <p:cNvSpPr>
            <a:spLocks noGrp="1"/>
          </p:cNvSpPr>
          <p:nvPr>
            <p:ph type="sldNum" sz="quarter" idx="4"/>
          </p:nvPr>
        </p:nvSpPr>
        <p:spPr>
          <a:xfrm>
            <a:off x="9247909" y="6236208"/>
            <a:ext cx="2743200" cy="365125"/>
          </a:xfrm>
          <a:prstGeom prst="rect">
            <a:avLst/>
          </a:prstGeom>
        </p:spPr>
        <p:txBody>
          <a:bodyPr vert="horz" lIns="91440" tIns="45720" rIns="91440" bIns="45720" rtlCol="0" anchor="ctr"/>
          <a:lstStyle>
            <a:lvl1pPr algn="r">
              <a:defRPr sz="900" b="0" i="0">
                <a:solidFill>
                  <a:schemeClr val="tx1">
                    <a:tint val="75000"/>
                  </a:schemeClr>
                </a:solidFill>
                <a:latin typeface="Helvetica Neue" panose="02000503000000020004" pitchFamily="2" charset="0"/>
              </a:defRPr>
            </a:lvl1pPr>
          </a:lstStyle>
          <a:p>
            <a:fld id="{36ADA0B0-CA1A-D640-ADB6-F09CCE1B7652}" type="slidenum">
              <a:rPr lang="en-US" smtClean="0"/>
              <a:pPr/>
              <a:t>‹#›</a:t>
            </a:fld>
            <a:endParaRPr lang="en-US"/>
          </a:p>
        </p:txBody>
      </p:sp>
    </p:spTree>
    <p:extLst>
      <p:ext uri="{BB962C8B-B14F-4D97-AF65-F5344CB8AC3E}">
        <p14:creationId xmlns:p14="http://schemas.microsoft.com/office/powerpoint/2010/main" val="1747756869"/>
      </p:ext>
    </p:extLst>
  </p:cSld>
  <p:clrMap bg1="lt1" tx1="dk1" bg2="lt2" tx2="dk2" accent1="accent1" accent2="accent2" accent3="accent3" accent4="accent4" accent5="accent5" accent6="accent6" hlink="hlink" folHlink="folHlink"/>
  <p:sldLayoutIdLst>
    <p:sldLayoutId id="2147483694" r:id="rId1"/>
  </p:sldLayoutIdLst>
  <p:txStyles>
    <p:titleStyle>
      <a:lvl1pPr algn="l" defTabSz="914400" rtl="0" eaLnBrk="1" latinLnBrk="0" hangingPunct="1">
        <a:lnSpc>
          <a:spcPct val="90000"/>
        </a:lnSpc>
        <a:spcBef>
          <a:spcPct val="0"/>
        </a:spcBef>
        <a:buNone/>
        <a:defRPr sz="3500" b="1" i="0" kern="1200">
          <a:solidFill>
            <a:schemeClr val="accent2"/>
          </a:solidFill>
          <a:latin typeface="Trebuchet MS Regular" panose="020B0603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800" b="0" i="0" kern="1200">
          <a:solidFill>
            <a:schemeClr val="tx1"/>
          </a:solidFill>
          <a:latin typeface="Trebuchet MS Regular" panose="020B0603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Trebuchet MS Regular" panose="020B0603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Trebuchet MS Regular" panose="020B0603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Trebuchet MS Regular" panose="020B0603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Trebuchet MS Regular" panose="020B0603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1A0C91-5612-2D4B-9D24-E42ECEA33801}"/>
              </a:ext>
            </a:extLst>
          </p:cNvPr>
          <p:cNvSpPr>
            <a:spLocks noGrp="1"/>
          </p:cNvSpPr>
          <p:nvPr>
            <p:ph type="title"/>
          </p:nvPr>
        </p:nvSpPr>
        <p:spPr>
          <a:xfrm>
            <a:off x="622852" y="365125"/>
            <a:ext cx="10919792"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34CD5FF-13C7-0D47-92B6-DDFC50B5237E}"/>
              </a:ext>
            </a:extLst>
          </p:cNvPr>
          <p:cNvSpPr>
            <a:spLocks noGrp="1"/>
          </p:cNvSpPr>
          <p:nvPr>
            <p:ph type="body" idx="1"/>
          </p:nvPr>
        </p:nvSpPr>
        <p:spPr>
          <a:xfrm>
            <a:off x="622852" y="1825625"/>
            <a:ext cx="10919792"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1AF2DE-4AE9-CF47-A690-D8B18B784F5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0" i="0">
                <a:solidFill>
                  <a:schemeClr val="tx1">
                    <a:tint val="75000"/>
                  </a:schemeClr>
                </a:solidFill>
                <a:latin typeface="Helvetica Neue" panose="02000503000000020004" pitchFamily="2" charset="0"/>
              </a:defRPr>
            </a:lvl1pPr>
          </a:lstStyle>
          <a:p>
            <a:fld id="{ECACE436-D340-5041-8B8C-35C63769F2FC}" type="datetimeFigureOut">
              <a:rPr lang="en-US" smtClean="0"/>
              <a:pPr/>
              <a:t>11/27/2023</a:t>
            </a:fld>
            <a:endParaRPr lang="en-US"/>
          </a:p>
        </p:txBody>
      </p:sp>
      <p:sp>
        <p:nvSpPr>
          <p:cNvPr id="5" name="Footer Placeholder 4">
            <a:extLst>
              <a:ext uri="{FF2B5EF4-FFF2-40B4-BE49-F238E27FC236}">
                <a16:creationId xmlns:a16="http://schemas.microsoft.com/office/drawing/2014/main" id="{A37D1697-6847-F84E-87EE-67F407A27E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0" i="0">
                <a:solidFill>
                  <a:schemeClr val="tx1">
                    <a:tint val="75000"/>
                  </a:schemeClr>
                </a:solidFill>
                <a:latin typeface="Helvetica Neue" panose="02000503000000020004" pitchFamily="2" charset="0"/>
              </a:defRPr>
            </a:lvl1pPr>
          </a:lstStyle>
          <a:p>
            <a:endParaRPr lang="en-US"/>
          </a:p>
        </p:txBody>
      </p:sp>
      <p:sp>
        <p:nvSpPr>
          <p:cNvPr id="6" name="Slide Number Placeholder 5">
            <a:extLst>
              <a:ext uri="{FF2B5EF4-FFF2-40B4-BE49-F238E27FC236}">
                <a16:creationId xmlns:a16="http://schemas.microsoft.com/office/drawing/2014/main" id="{09837A9C-5390-244C-B0F2-FDF654E61F4F}"/>
              </a:ext>
            </a:extLst>
          </p:cNvPr>
          <p:cNvSpPr>
            <a:spLocks noGrp="1"/>
          </p:cNvSpPr>
          <p:nvPr>
            <p:ph type="sldNum" sz="quarter" idx="4"/>
          </p:nvPr>
        </p:nvSpPr>
        <p:spPr>
          <a:xfrm>
            <a:off x="9247909" y="6236208"/>
            <a:ext cx="2743200" cy="365125"/>
          </a:xfrm>
          <a:prstGeom prst="rect">
            <a:avLst/>
          </a:prstGeom>
        </p:spPr>
        <p:txBody>
          <a:bodyPr vert="horz" lIns="91440" tIns="45720" rIns="91440" bIns="45720" rtlCol="0" anchor="ctr"/>
          <a:lstStyle>
            <a:lvl1pPr algn="r">
              <a:defRPr sz="900" b="0" i="0">
                <a:solidFill>
                  <a:schemeClr val="tx1">
                    <a:tint val="75000"/>
                  </a:schemeClr>
                </a:solidFill>
                <a:latin typeface="Helvetica Neue" panose="02000503000000020004" pitchFamily="2" charset="0"/>
              </a:defRPr>
            </a:lvl1pPr>
          </a:lstStyle>
          <a:p>
            <a:fld id="{36ADA0B0-CA1A-D640-ADB6-F09CCE1B7652}" type="slidenum">
              <a:rPr lang="en-US" smtClean="0"/>
              <a:pPr/>
              <a:t>‹#›</a:t>
            </a:fld>
            <a:endParaRPr lang="en-US"/>
          </a:p>
        </p:txBody>
      </p:sp>
    </p:spTree>
    <p:extLst>
      <p:ext uri="{BB962C8B-B14F-4D97-AF65-F5344CB8AC3E}">
        <p14:creationId xmlns:p14="http://schemas.microsoft.com/office/powerpoint/2010/main" val="2233069332"/>
      </p:ext>
    </p:extLst>
  </p:cSld>
  <p:clrMap bg1="lt1" tx1="dk1" bg2="lt2" tx2="dk2" accent1="accent1" accent2="accent2" accent3="accent3" accent4="accent4" accent5="accent5" accent6="accent6" hlink="hlink" folHlink="folHlink"/>
  <p:sldLayoutIdLst>
    <p:sldLayoutId id="2147483662" r:id="rId1"/>
    <p:sldLayoutId id="2147483699" r:id="rId2"/>
    <p:sldLayoutId id="2147483696" r:id="rId3"/>
    <p:sldLayoutId id="2147483682" r:id="rId4"/>
    <p:sldLayoutId id="2147483658" r:id="rId5"/>
  </p:sldLayoutIdLst>
  <p:txStyles>
    <p:titleStyle>
      <a:lvl1pPr algn="l" defTabSz="914400" rtl="0" eaLnBrk="1" latinLnBrk="0" hangingPunct="1">
        <a:lnSpc>
          <a:spcPct val="90000"/>
        </a:lnSpc>
        <a:spcBef>
          <a:spcPct val="0"/>
        </a:spcBef>
        <a:buNone/>
        <a:defRPr sz="3500" b="0" i="0" kern="1200">
          <a:solidFill>
            <a:schemeClr val="accent2"/>
          </a:solidFill>
          <a:latin typeface="Helvetica Neue" panose="02000503000000020004"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800" b="0" i="0" kern="1200">
          <a:solidFill>
            <a:schemeClr val="tx1"/>
          </a:solidFill>
          <a:latin typeface="Helvetica Neue" panose="02000503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Helvetica Neue" panose="02000503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Helvetica Neue" panose="02000503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Helvetica Neue" panose="02000503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Helvetica Neue" panose="02000503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
        <p:cNvGrpSpPr/>
        <p:nvPr/>
      </p:nvGrpSpPr>
      <p:grpSpPr>
        <a:xfrm>
          <a:off x="0" y="0"/>
          <a:ext cx="0" cy="0"/>
          <a:chOff x="0" y="0"/>
          <a:chExt cx="0" cy="0"/>
        </a:xfrm>
      </p:grpSpPr>
      <p:sp>
        <p:nvSpPr>
          <p:cNvPr id="7" name="Google Shape;7;p1"/>
          <p:cNvSpPr txBox="1">
            <a:spLocks noGrp="1"/>
          </p:cNvSpPr>
          <p:nvPr>
            <p:ph type="title"/>
          </p:nvPr>
        </p:nvSpPr>
        <p:spPr>
          <a:xfrm>
            <a:off x="183931" y="2193925"/>
            <a:ext cx="11824138" cy="1325563"/>
          </a:xfrm>
          <a:prstGeom prst="rect">
            <a:avLst/>
          </a:prstGeom>
          <a:noFill/>
          <a:ln>
            <a:noFill/>
          </a:ln>
        </p:spPr>
        <p:txBody>
          <a:bodyPr spcFirstLastPara="1" wrap="square" lIns="91425" tIns="45700" rIns="91425" bIns="45700" anchor="ctr" anchorCtr="0">
            <a:noAutofit/>
          </a:bodyPr>
          <a:lstStyle>
            <a:lvl1pPr marR="0" lvl="0" algn="ctr" rtl="0">
              <a:lnSpc>
                <a:spcPct val="90000"/>
              </a:lnSpc>
              <a:spcBef>
                <a:spcPts val="0"/>
              </a:spcBef>
              <a:spcAft>
                <a:spcPts val="0"/>
              </a:spcAft>
              <a:buClr>
                <a:schemeClr val="dk2"/>
              </a:buClr>
              <a:buSzPts val="6000"/>
              <a:buFont typeface="Trebuchet MS"/>
              <a:buNone/>
              <a:defRPr sz="6000" b="1" i="0" u="none" strike="noStrike" cap="none">
                <a:solidFill>
                  <a:schemeClr val="dk2"/>
                </a:solidFill>
                <a:latin typeface="Trebuchet MS"/>
                <a:ea typeface="Trebuchet MS"/>
                <a:cs typeface="Trebuchet MS"/>
                <a:sym typeface="Trebuchet M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 name="Google Shape;8;p1"/>
          <p:cNvSpPr txBox="1">
            <a:spLocks noGrp="1"/>
          </p:cNvSpPr>
          <p:nvPr>
            <p:ph type="dt" idx="10"/>
          </p:nvPr>
        </p:nvSpPr>
        <p:spPr>
          <a:xfrm>
            <a:off x="4724400" y="4907535"/>
            <a:ext cx="27432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2000" b="0" i="0" u="none" strike="noStrike" cap="none">
                <a:solidFill>
                  <a:schemeClr val="dk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p:nvPr/>
        </p:nvSpPr>
        <p:spPr>
          <a:xfrm>
            <a:off x="0" y="6256612"/>
            <a:ext cx="12192000" cy="609600"/>
          </a:xfrm>
          <a:prstGeom prst="rect">
            <a:avLst/>
          </a:prstGeom>
          <a:solidFill>
            <a:schemeClr val="dk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 name="Google Shape;10;p1"/>
          <p:cNvSpPr txBox="1">
            <a:spLocks noGrp="1"/>
          </p:cNvSpPr>
          <p:nvPr>
            <p:ph type="sldNum" idx="12"/>
          </p:nvPr>
        </p:nvSpPr>
        <p:spPr>
          <a:xfrm>
            <a:off x="9174126" y="6373686"/>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chemeClr val="lt1"/>
                </a:solidFill>
                <a:latin typeface="Trebuchet MS"/>
                <a:ea typeface="Trebuchet MS"/>
                <a:cs typeface="Trebuchet MS"/>
                <a:sym typeface="Trebuchet MS"/>
              </a:defRPr>
            </a:lvl1pPr>
            <a:lvl2pPr marL="0" marR="0" lvl="1" indent="0" algn="r" rtl="0">
              <a:spcBef>
                <a:spcPts val="0"/>
              </a:spcBef>
              <a:buNone/>
              <a:defRPr sz="1200" b="0" i="0" u="none" strike="noStrike" cap="none">
                <a:solidFill>
                  <a:schemeClr val="lt1"/>
                </a:solidFill>
                <a:latin typeface="Trebuchet MS"/>
                <a:ea typeface="Trebuchet MS"/>
                <a:cs typeface="Trebuchet MS"/>
                <a:sym typeface="Trebuchet MS"/>
              </a:defRPr>
            </a:lvl2pPr>
            <a:lvl3pPr marL="0" marR="0" lvl="2" indent="0" algn="r" rtl="0">
              <a:spcBef>
                <a:spcPts val="0"/>
              </a:spcBef>
              <a:buNone/>
              <a:defRPr sz="1200" b="0" i="0" u="none" strike="noStrike" cap="none">
                <a:solidFill>
                  <a:schemeClr val="lt1"/>
                </a:solidFill>
                <a:latin typeface="Trebuchet MS"/>
                <a:ea typeface="Trebuchet MS"/>
                <a:cs typeface="Trebuchet MS"/>
                <a:sym typeface="Trebuchet MS"/>
              </a:defRPr>
            </a:lvl3pPr>
            <a:lvl4pPr marL="0" marR="0" lvl="3" indent="0" algn="r" rtl="0">
              <a:spcBef>
                <a:spcPts val="0"/>
              </a:spcBef>
              <a:buNone/>
              <a:defRPr sz="1200" b="0" i="0" u="none" strike="noStrike" cap="none">
                <a:solidFill>
                  <a:schemeClr val="lt1"/>
                </a:solidFill>
                <a:latin typeface="Trebuchet MS"/>
                <a:ea typeface="Trebuchet MS"/>
                <a:cs typeface="Trebuchet MS"/>
                <a:sym typeface="Trebuchet MS"/>
              </a:defRPr>
            </a:lvl4pPr>
            <a:lvl5pPr marL="0" marR="0" lvl="4" indent="0" algn="r" rtl="0">
              <a:spcBef>
                <a:spcPts val="0"/>
              </a:spcBef>
              <a:buNone/>
              <a:defRPr sz="1200" b="0" i="0" u="none" strike="noStrike" cap="none">
                <a:solidFill>
                  <a:schemeClr val="lt1"/>
                </a:solidFill>
                <a:latin typeface="Trebuchet MS"/>
                <a:ea typeface="Trebuchet MS"/>
                <a:cs typeface="Trebuchet MS"/>
                <a:sym typeface="Trebuchet MS"/>
              </a:defRPr>
            </a:lvl5pPr>
            <a:lvl6pPr marL="0" marR="0" lvl="5" indent="0" algn="r" rtl="0">
              <a:spcBef>
                <a:spcPts val="0"/>
              </a:spcBef>
              <a:buNone/>
              <a:defRPr sz="1200" b="0" i="0" u="none" strike="noStrike" cap="none">
                <a:solidFill>
                  <a:schemeClr val="lt1"/>
                </a:solidFill>
                <a:latin typeface="Trebuchet MS"/>
                <a:ea typeface="Trebuchet MS"/>
                <a:cs typeface="Trebuchet MS"/>
                <a:sym typeface="Trebuchet MS"/>
              </a:defRPr>
            </a:lvl6pPr>
            <a:lvl7pPr marL="0" marR="0" lvl="6" indent="0" algn="r" rtl="0">
              <a:spcBef>
                <a:spcPts val="0"/>
              </a:spcBef>
              <a:buNone/>
              <a:defRPr sz="1200" b="0" i="0" u="none" strike="noStrike" cap="none">
                <a:solidFill>
                  <a:schemeClr val="lt1"/>
                </a:solidFill>
                <a:latin typeface="Trebuchet MS"/>
                <a:ea typeface="Trebuchet MS"/>
                <a:cs typeface="Trebuchet MS"/>
                <a:sym typeface="Trebuchet MS"/>
              </a:defRPr>
            </a:lvl7pPr>
            <a:lvl8pPr marL="0" marR="0" lvl="7" indent="0" algn="r" rtl="0">
              <a:spcBef>
                <a:spcPts val="0"/>
              </a:spcBef>
              <a:buNone/>
              <a:defRPr sz="1200" b="0" i="0" u="none" strike="noStrike" cap="none">
                <a:solidFill>
                  <a:schemeClr val="lt1"/>
                </a:solidFill>
                <a:latin typeface="Trebuchet MS"/>
                <a:ea typeface="Trebuchet MS"/>
                <a:cs typeface="Trebuchet MS"/>
                <a:sym typeface="Trebuchet MS"/>
              </a:defRPr>
            </a:lvl8pPr>
            <a:lvl9pPr marL="0" marR="0" lvl="8" indent="0" algn="r" rtl="0">
              <a:spcBef>
                <a:spcPts val="0"/>
              </a:spcBef>
              <a:buNone/>
              <a:defRPr sz="1200" b="0" i="0" u="none" strike="noStrike" cap="none">
                <a:solidFill>
                  <a:schemeClr val="l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t>‹#›</a:t>
            </a:fld>
            <a:endParaRPr/>
          </a:p>
        </p:txBody>
      </p:sp>
      <p:pic>
        <p:nvPicPr>
          <p:cNvPr id="11" name="Google Shape;11;p1"/>
          <p:cNvPicPr preferRelativeResize="0"/>
          <p:nvPr/>
        </p:nvPicPr>
        <p:blipFill rotWithShape="1">
          <a:blip r:embed="rId3">
            <a:alphaModFix/>
          </a:blip>
          <a:srcRect/>
          <a:stretch/>
        </p:blipFill>
        <p:spPr>
          <a:xfrm>
            <a:off x="274320" y="6364224"/>
            <a:ext cx="2268059" cy="384048"/>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10.xml.rels><?xml version="1.0" encoding="UTF-8" standalone="yes"?>
<Relationships xmlns="http://schemas.openxmlformats.org/package/2006/relationships"><Relationship Id="rId3" Type="http://schemas.openxmlformats.org/officeDocument/2006/relationships/hyperlink" Target="mailto:dfminvoice@ucdenver.edu"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mailto:kristin.crispe@cuanschutz.edu"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docs.google.com/document/u/0/d/1Tawi971rMVOKfuh2TENBpyfVyzBZGVwWoF0SovcUDl8/edit" TargetMode="External"/><Relationship Id="rId2" Type="http://schemas.openxmlformats.org/officeDocument/2006/relationships/notesSlide" Target="../notesSlides/notesSlide10.xml"/><Relationship Id="rId1" Type="http://schemas.openxmlformats.org/officeDocument/2006/relationships/slideLayout" Target="../slideLayouts/slideLayout14.xml"/><Relationship Id="rId4" Type="http://schemas.openxmlformats.org/officeDocument/2006/relationships/hyperlink" Target="mailto:HCPF_integratedcare@state.co.us"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4.xml.rels><?xml version="1.0" encoding="UTF-8" standalone="yes"?>
<Relationships xmlns="http://schemas.openxmlformats.org/package/2006/relationships"><Relationship Id="rId2" Type="http://schemas.openxmlformats.org/officeDocument/2006/relationships/hyperlink" Target="mailto:HCPF_integratedcare@state.co.us" TargetMode="Externa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3.jpeg"/><Relationship Id="rId7" Type="http://schemas.openxmlformats.org/officeDocument/2006/relationships/hyperlink" Target="mailto:Allyson.Gottsman@cuanschutz.edu"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mailto:Kathy.Cebuhar@cuanschutz.edu" TargetMode="External"/><Relationship Id="rId5" Type="http://schemas.openxmlformats.org/officeDocument/2006/relationships/hyperlink" Target="mailto:Kristin.crispe@cuanschutz.edu" TargetMode="External"/><Relationship Id="rId4" Type="http://schemas.openxmlformats.org/officeDocument/2006/relationships/hyperlink" Target="mailto:Stephanie.Kirchner@cuanschutz.edu"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A338BE-BBFC-F24E-929C-6757A7E037E1}"/>
              </a:ext>
            </a:extLst>
          </p:cNvPr>
          <p:cNvSpPr>
            <a:spLocks noGrp="1"/>
          </p:cNvSpPr>
          <p:nvPr>
            <p:ph type="ctrTitle"/>
          </p:nvPr>
        </p:nvSpPr>
        <p:spPr/>
        <p:txBody>
          <a:bodyPr/>
          <a:lstStyle/>
          <a:p>
            <a:r>
              <a:rPr lang="en-US" sz="4400" kern="1200" dirty="0">
                <a:latin typeface="+mj-lt"/>
                <a:ea typeface="+mj-ea"/>
                <a:cs typeface="+mj-cs"/>
              </a:rPr>
              <a:t>1302 PF Learning Community</a:t>
            </a:r>
            <a:endParaRPr lang="en-US" dirty="0"/>
          </a:p>
        </p:txBody>
      </p:sp>
      <p:sp>
        <p:nvSpPr>
          <p:cNvPr id="3" name="Subtitle 2">
            <a:extLst>
              <a:ext uri="{FF2B5EF4-FFF2-40B4-BE49-F238E27FC236}">
                <a16:creationId xmlns:a16="http://schemas.microsoft.com/office/drawing/2014/main" id="{D2CBD2BE-A38E-E74F-AAF1-07C6EA538EFA}"/>
              </a:ext>
            </a:extLst>
          </p:cNvPr>
          <p:cNvSpPr>
            <a:spLocks noGrp="1"/>
          </p:cNvSpPr>
          <p:nvPr>
            <p:ph type="subTitle" idx="1"/>
          </p:nvPr>
        </p:nvSpPr>
        <p:spPr>
          <a:xfrm>
            <a:off x="907453" y="3802582"/>
            <a:ext cx="9144000" cy="635495"/>
          </a:xfrm>
        </p:spPr>
        <p:txBody>
          <a:bodyPr>
            <a:normAutofit fontScale="77500" lnSpcReduction="20000"/>
          </a:bodyPr>
          <a:lstStyle/>
          <a:p>
            <a:r>
              <a:rPr lang="en-US" sz="2400" kern="1200" dirty="0">
                <a:latin typeface="+mj-lt"/>
                <a:ea typeface="+mj-ea"/>
                <a:cs typeface="+mj-cs"/>
              </a:rPr>
              <a:t> </a:t>
            </a:r>
            <a:endParaRPr lang="en-US" sz="2400" dirty="0"/>
          </a:p>
          <a:p>
            <a:r>
              <a:rPr lang="en-US" dirty="0"/>
              <a:t>November 21, 2023</a:t>
            </a:r>
          </a:p>
        </p:txBody>
      </p:sp>
      <p:pic>
        <p:nvPicPr>
          <p:cNvPr id="4" name="Picture 3" descr="Text">
            <a:extLst>
              <a:ext uri="{FF2B5EF4-FFF2-40B4-BE49-F238E27FC236}">
                <a16:creationId xmlns:a16="http://schemas.microsoft.com/office/drawing/2014/main" id="{35785EBD-B6F8-FF6A-ACEF-B11DE6390A77}"/>
              </a:ext>
            </a:extLst>
          </p:cNvPr>
          <p:cNvPicPr>
            <a:picLocks noChangeAspect="1"/>
          </p:cNvPicPr>
          <p:nvPr/>
        </p:nvPicPr>
        <p:blipFill rotWithShape="1">
          <a:blip r:embed="rId3"/>
          <a:srcRect t="29976" r="4982" b="25944"/>
          <a:stretch/>
        </p:blipFill>
        <p:spPr>
          <a:xfrm>
            <a:off x="-54017" y="-318053"/>
            <a:ext cx="4421031" cy="2027583"/>
          </a:xfrm>
          <a:custGeom>
            <a:avLst/>
            <a:gdLst/>
            <a:ahLst/>
            <a:cxnLst/>
            <a:rect l="l" t="t" r="r" b="b"/>
            <a:pathLst>
              <a:path w="3581400" h="3769206">
                <a:moveTo>
                  <a:pt x="366014" y="0"/>
                </a:moveTo>
                <a:lnTo>
                  <a:pt x="3581400" y="0"/>
                </a:lnTo>
                <a:lnTo>
                  <a:pt x="3581400" y="3507525"/>
                </a:lnTo>
                <a:lnTo>
                  <a:pt x="3442408" y="3574481"/>
                </a:lnTo>
                <a:cubicBezTo>
                  <a:pt x="3145957" y="3699869"/>
                  <a:pt x="2820025" y="3769206"/>
                  <a:pt x="2477898" y="3769206"/>
                </a:cubicBezTo>
                <a:cubicBezTo>
                  <a:pt x="1109392" y="3769206"/>
                  <a:pt x="0" y="2659814"/>
                  <a:pt x="0" y="1291308"/>
                </a:cubicBezTo>
                <a:cubicBezTo>
                  <a:pt x="0" y="863650"/>
                  <a:pt x="108339" y="461296"/>
                  <a:pt x="299069" y="110194"/>
                </a:cubicBezTo>
                <a:close/>
              </a:path>
            </a:pathLst>
          </a:custGeom>
        </p:spPr>
      </p:pic>
      <p:pic>
        <p:nvPicPr>
          <p:cNvPr id="5" name="Picture 4" descr="CO Dept. of Health Care Policy &amp; Financing reports data ...">
            <a:extLst>
              <a:ext uri="{FF2B5EF4-FFF2-40B4-BE49-F238E27FC236}">
                <a16:creationId xmlns:a16="http://schemas.microsoft.com/office/drawing/2014/main" id="{2286073B-7B3D-4730-F0D1-D6146FF7EBF2}"/>
              </a:ext>
            </a:extLst>
          </p:cNvPr>
          <p:cNvPicPr>
            <a:picLocks noChangeAspect="1"/>
          </p:cNvPicPr>
          <p:nvPr/>
        </p:nvPicPr>
        <p:blipFill>
          <a:blip r:embed="rId4"/>
          <a:stretch>
            <a:fillRect/>
          </a:stretch>
        </p:blipFill>
        <p:spPr>
          <a:xfrm>
            <a:off x="9927926" y="107051"/>
            <a:ext cx="2038710" cy="1154863"/>
          </a:xfrm>
          <a:prstGeom prst="rect">
            <a:avLst/>
          </a:prstGeom>
        </p:spPr>
      </p:pic>
      <p:sp>
        <p:nvSpPr>
          <p:cNvPr id="6" name="TextBox 5">
            <a:extLst>
              <a:ext uri="{FF2B5EF4-FFF2-40B4-BE49-F238E27FC236}">
                <a16:creationId xmlns:a16="http://schemas.microsoft.com/office/drawing/2014/main" id="{22835440-3121-A245-291F-C8A3F7FFD420}"/>
              </a:ext>
            </a:extLst>
          </p:cNvPr>
          <p:cNvSpPr txBox="1"/>
          <p:nvPr/>
        </p:nvSpPr>
        <p:spPr>
          <a:xfrm>
            <a:off x="7106735" y="278517"/>
            <a:ext cx="2944718"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a:ea typeface="+mn-lt"/>
                <a:cs typeface="+mn-lt"/>
              </a:rPr>
              <a:t>Project funded by the Colorado Department of Healthcare Policy and Finance per House-Bill 22-1302 Healthcare Practice Transformation</a:t>
            </a:r>
            <a:endParaRPr lang="en-US" sz="1200"/>
          </a:p>
        </p:txBody>
      </p:sp>
    </p:spTree>
    <p:extLst>
      <p:ext uri="{BB962C8B-B14F-4D97-AF65-F5344CB8AC3E}">
        <p14:creationId xmlns:p14="http://schemas.microsoft.com/office/powerpoint/2010/main" val="35674663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80AB1-64C9-9041-40E9-6CF0E854105C}"/>
              </a:ext>
            </a:extLst>
          </p:cNvPr>
          <p:cNvSpPr>
            <a:spLocks noGrp="1"/>
          </p:cNvSpPr>
          <p:nvPr>
            <p:ph type="title"/>
          </p:nvPr>
        </p:nvSpPr>
        <p:spPr>
          <a:xfrm>
            <a:off x="838200" y="365125"/>
            <a:ext cx="10515600" cy="939693"/>
          </a:xfrm>
        </p:spPr>
        <p:txBody>
          <a:bodyPr/>
          <a:lstStyle/>
          <a:p>
            <a:r>
              <a:rPr lang="en-US" b="1" dirty="0"/>
              <a:t>Invoicing Reminders</a:t>
            </a:r>
          </a:p>
        </p:txBody>
      </p:sp>
      <p:sp>
        <p:nvSpPr>
          <p:cNvPr id="3" name="Content Placeholder 2">
            <a:extLst>
              <a:ext uri="{FF2B5EF4-FFF2-40B4-BE49-F238E27FC236}">
                <a16:creationId xmlns:a16="http://schemas.microsoft.com/office/drawing/2014/main" id="{230350D6-8A0D-CE38-B998-A65A28EE17A4}"/>
              </a:ext>
            </a:extLst>
          </p:cNvPr>
          <p:cNvSpPr>
            <a:spLocks noGrp="1"/>
          </p:cNvSpPr>
          <p:nvPr>
            <p:ph idx="1"/>
          </p:nvPr>
        </p:nvSpPr>
        <p:spPr>
          <a:xfrm>
            <a:off x="838200" y="1304818"/>
            <a:ext cx="10515600" cy="4872145"/>
          </a:xfrm>
        </p:spPr>
        <p:txBody>
          <a:bodyPr>
            <a:normAutofit lnSpcReduction="10000"/>
          </a:bodyPr>
          <a:lstStyle/>
          <a:p>
            <a:r>
              <a:rPr lang="en-US" sz="2400"/>
              <a:t>PTOs are welcome to invoice at whatever frequency preferred (monthly, quarterly, yearly) for completed deliverables</a:t>
            </a:r>
          </a:p>
          <a:p>
            <a:r>
              <a:rPr lang="en-US" sz="2400"/>
              <a:t>Each invoice </a:t>
            </a:r>
            <a:r>
              <a:rPr lang="en-US" sz="2400" i="1" u="sng"/>
              <a:t>must clearly identify</a:t>
            </a:r>
            <a:r>
              <a:rPr lang="en-US" sz="2400"/>
              <a:t>:</a:t>
            </a:r>
          </a:p>
          <a:p>
            <a:pPr lvl="1">
              <a:buFont typeface="Courier New" panose="02070309020205020404" pitchFamily="49" charset="0"/>
              <a:buChar char="o"/>
            </a:pPr>
            <a:r>
              <a:rPr lang="en-US" sz="2400">
                <a:ea typeface="+mn-lt"/>
                <a:cs typeface="+mn-lt"/>
              </a:rPr>
              <a:t>purchase order number (unique to PTO for 1302)</a:t>
            </a:r>
            <a:endParaRPr lang="en-US" sz="2400"/>
          </a:p>
          <a:p>
            <a:pPr lvl="1">
              <a:buFont typeface="Courier New" panose="02070309020205020404" pitchFamily="49" charset="0"/>
              <a:buChar char="o"/>
            </a:pPr>
            <a:r>
              <a:rPr lang="en-US" sz="2400"/>
              <a:t>which deliverables for which practices are included in invoice amount </a:t>
            </a:r>
          </a:p>
          <a:p>
            <a:pPr lvl="1">
              <a:buFont typeface="Courier New" panose="02070309020205020404" pitchFamily="49" charset="0"/>
              <a:buChar char="o"/>
            </a:pPr>
            <a:r>
              <a:rPr lang="en-US" sz="2400"/>
              <a:t>date range work competed</a:t>
            </a:r>
          </a:p>
          <a:p>
            <a:pPr lvl="1">
              <a:buFont typeface="Courier New" panose="02070309020205020404" pitchFamily="49" charset="0"/>
              <a:buChar char="o"/>
            </a:pPr>
            <a:r>
              <a:rPr lang="en-US" sz="2400"/>
              <a:t>unique invoice number (not previously used in another invoice sent to University)</a:t>
            </a:r>
          </a:p>
          <a:p>
            <a:r>
              <a:rPr lang="en-US" sz="2400"/>
              <a:t>Invoices should not be combined across different PIP projects (different purchase orders)</a:t>
            </a:r>
          </a:p>
          <a:p>
            <a:r>
              <a:rPr lang="en-US" sz="2400"/>
              <a:t>Email invoices to </a:t>
            </a:r>
            <a:r>
              <a:rPr lang="en-US" sz="2400">
                <a:hlinkClick r:id="rId3"/>
              </a:rPr>
              <a:t>dfminvoice@ucdenver.edu</a:t>
            </a:r>
            <a:endParaRPr lang="en-US" sz="2400"/>
          </a:p>
          <a:p>
            <a:r>
              <a:rPr lang="en-US" sz="2400"/>
              <a:t>Feel free to reach out to Kristin (</a:t>
            </a:r>
            <a:r>
              <a:rPr lang="en-US" sz="2400">
                <a:hlinkClick r:id="rId4"/>
              </a:rPr>
              <a:t>kristin.crispe@cuanschutz.edu</a:t>
            </a:r>
            <a:r>
              <a:rPr lang="en-US" sz="2400"/>
              <a:t>) with any invoice format questions before submitting invoice</a:t>
            </a:r>
          </a:p>
          <a:p>
            <a:endParaRPr lang="en-US"/>
          </a:p>
        </p:txBody>
      </p:sp>
    </p:spTree>
    <p:extLst>
      <p:ext uri="{BB962C8B-B14F-4D97-AF65-F5344CB8AC3E}">
        <p14:creationId xmlns:p14="http://schemas.microsoft.com/office/powerpoint/2010/main" val="26081077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14"/>
          <p:cNvSpPr txBox="1">
            <a:spLocks noGrp="1"/>
          </p:cNvSpPr>
          <p:nvPr>
            <p:ph type="title"/>
          </p:nvPr>
        </p:nvSpPr>
        <p:spPr>
          <a:xfrm>
            <a:off x="838200" y="437985"/>
            <a:ext cx="10515600" cy="959890"/>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dk2"/>
              </a:buClr>
              <a:buSzPts val="6000"/>
              <a:buFont typeface="Trebuchet MS"/>
              <a:buNone/>
            </a:pPr>
            <a:r>
              <a:rPr lang="en-US" sz="4000" dirty="0"/>
              <a:t>HCPF reminders should practices ask:</a:t>
            </a:r>
            <a:endParaRPr sz="4000" dirty="0"/>
          </a:p>
        </p:txBody>
      </p:sp>
      <p:sp>
        <p:nvSpPr>
          <p:cNvPr id="65" name="Google Shape;65;p14"/>
          <p:cNvSpPr txBox="1">
            <a:spLocks noGrp="1"/>
          </p:cNvSpPr>
          <p:nvPr>
            <p:ph type="body" idx="1"/>
          </p:nvPr>
        </p:nvSpPr>
        <p:spPr>
          <a:xfrm>
            <a:off x="838200" y="1579033"/>
            <a:ext cx="10515600" cy="4205598"/>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dk1"/>
              </a:buClr>
              <a:buSzPts val="3600"/>
              <a:buFont typeface="Arial"/>
              <a:buChar char="•"/>
            </a:pPr>
            <a:r>
              <a:rPr lang="en-US" dirty="0"/>
              <a:t>Practice </a:t>
            </a:r>
            <a:r>
              <a:rPr lang="en-US" u="sng" dirty="0">
                <a:solidFill>
                  <a:schemeClr val="hlink"/>
                </a:solidFill>
                <a:hlinkClick r:id="rId3"/>
              </a:rPr>
              <a:t>work plans</a:t>
            </a:r>
            <a:r>
              <a:rPr lang="en-US" dirty="0"/>
              <a:t> are due back to HCPF from grantees 30 days after receipt of contract and work plan template.</a:t>
            </a:r>
          </a:p>
          <a:p>
            <a:pPr marL="342900" lvl="0" indent="-342900" algn="l" rtl="0">
              <a:lnSpc>
                <a:spcPct val="90000"/>
              </a:lnSpc>
              <a:spcBef>
                <a:spcPts val="0"/>
              </a:spcBef>
              <a:spcAft>
                <a:spcPts val="0"/>
              </a:spcAft>
              <a:buClr>
                <a:schemeClr val="dk1"/>
              </a:buClr>
              <a:buSzPts val="3600"/>
              <a:buFont typeface="Arial"/>
              <a:buChar char="•"/>
            </a:pPr>
            <a:endParaRPr lang="en-US" dirty="0"/>
          </a:p>
          <a:p>
            <a:pPr marL="457200" lvl="0" indent="-457200" algn="l" rtl="0">
              <a:spcBef>
                <a:spcPts val="0"/>
              </a:spcBef>
              <a:spcAft>
                <a:spcPts val="0"/>
              </a:spcAft>
              <a:buSzPts val="3600"/>
              <a:buChar char="•"/>
            </a:pPr>
            <a:r>
              <a:rPr lang="en-US" dirty="0"/>
              <a:t>If there are concerns, please contact HCPF through the Integrated Care email at </a:t>
            </a:r>
            <a:r>
              <a:rPr lang="en-US" u="sng" dirty="0">
                <a:solidFill>
                  <a:schemeClr val="hlink"/>
                </a:solidFill>
                <a:hlinkClick r:id="rId4"/>
              </a:rPr>
              <a:t>HCPF_integratedcare@state.co.us</a:t>
            </a:r>
            <a:r>
              <a:rPr lang="en-US" dirty="0"/>
              <a:t> </a:t>
            </a:r>
          </a:p>
          <a:p>
            <a:pPr marL="342900" lvl="0" indent="-342900" algn="l" rtl="0">
              <a:lnSpc>
                <a:spcPct val="90000"/>
              </a:lnSpc>
              <a:spcBef>
                <a:spcPts val="0"/>
              </a:spcBef>
              <a:spcAft>
                <a:spcPts val="0"/>
              </a:spcAft>
              <a:buClr>
                <a:schemeClr val="dk1"/>
              </a:buClr>
              <a:buSzPts val="3600"/>
              <a:buFont typeface="Arial"/>
              <a:buChar char="•"/>
            </a:pPr>
            <a:endParaRPr dirty="0"/>
          </a:p>
        </p:txBody>
      </p:sp>
      <p:sp>
        <p:nvSpPr>
          <p:cNvPr id="66" name="Google Shape;66;p14"/>
          <p:cNvSpPr txBox="1">
            <a:spLocks noGrp="1"/>
          </p:cNvSpPr>
          <p:nvPr>
            <p:ph type="sldNum" idx="12"/>
          </p:nvPr>
        </p:nvSpPr>
        <p:spPr>
          <a:xfrm>
            <a:off x="9174126" y="6373686"/>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11</a:t>
            </a:fld>
            <a:endParaRPr/>
          </a:p>
        </p:txBody>
      </p:sp>
    </p:spTree>
    <p:extLst>
      <p:ext uri="{BB962C8B-B14F-4D97-AF65-F5344CB8AC3E}">
        <p14:creationId xmlns:p14="http://schemas.microsoft.com/office/powerpoint/2010/main" val="26765689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4" name="Freeform: Shape 13">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16" name="Freeform: Shape 15">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9" name="Title 8">
            <a:extLst>
              <a:ext uri="{FF2B5EF4-FFF2-40B4-BE49-F238E27FC236}">
                <a16:creationId xmlns:a16="http://schemas.microsoft.com/office/drawing/2014/main" id="{B3098E39-D213-2DC6-BDA9-19042123BC14}"/>
              </a:ext>
            </a:extLst>
          </p:cNvPr>
          <p:cNvSpPr>
            <a:spLocks noGrp="1"/>
          </p:cNvSpPr>
          <p:nvPr>
            <p:ph type="title"/>
          </p:nvPr>
        </p:nvSpPr>
        <p:spPr>
          <a:xfrm>
            <a:off x="2555631" y="1441938"/>
            <a:ext cx="7080738" cy="3974124"/>
          </a:xfrm>
        </p:spPr>
        <p:txBody>
          <a:bodyPr>
            <a:normAutofit/>
          </a:bodyPr>
          <a:lstStyle/>
          <a:p>
            <a:pPr algn="ctr"/>
            <a:r>
              <a:rPr lang="en-US" sz="4800" dirty="0">
                <a:solidFill>
                  <a:schemeClr val="bg1">
                    <a:lumMod val="95000"/>
                    <a:lumOff val="5000"/>
                  </a:schemeClr>
                </a:solidFill>
              </a:rPr>
              <a:t>PF Office Hours</a:t>
            </a:r>
          </a:p>
        </p:txBody>
      </p:sp>
    </p:spTree>
    <p:extLst>
      <p:ext uri="{BB962C8B-B14F-4D97-AF65-F5344CB8AC3E}">
        <p14:creationId xmlns:p14="http://schemas.microsoft.com/office/powerpoint/2010/main" val="2580876864"/>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CDB665F-2669-C14B-9D97-EBA2F9B023DC}"/>
              </a:ext>
            </a:extLst>
          </p:cNvPr>
          <p:cNvSpPr>
            <a:spLocks noGrp="1"/>
          </p:cNvSpPr>
          <p:nvPr>
            <p:ph type="title"/>
          </p:nvPr>
        </p:nvSpPr>
        <p:spPr>
          <a:xfrm>
            <a:off x="838200" y="365125"/>
            <a:ext cx="10515600" cy="783191"/>
          </a:xfrm>
        </p:spPr>
        <p:txBody>
          <a:bodyPr/>
          <a:lstStyle/>
          <a:p>
            <a:r>
              <a:rPr lang="en-US" b="1" dirty="0"/>
              <a:t>Upcoming Learning Community Events</a:t>
            </a:r>
          </a:p>
        </p:txBody>
      </p:sp>
      <p:graphicFrame>
        <p:nvGraphicFramePr>
          <p:cNvPr id="8" name="Content Placeholder 3">
            <a:extLst>
              <a:ext uri="{FF2B5EF4-FFF2-40B4-BE49-F238E27FC236}">
                <a16:creationId xmlns:a16="http://schemas.microsoft.com/office/drawing/2014/main" id="{17365F89-C5C0-4448-42E0-97E5B902304E}"/>
              </a:ext>
            </a:extLst>
          </p:cNvPr>
          <p:cNvGraphicFramePr>
            <a:graphicFrameLocks noGrp="1"/>
          </p:cNvGraphicFramePr>
          <p:nvPr>
            <p:ph idx="1"/>
            <p:extLst>
              <p:ext uri="{D42A27DB-BD31-4B8C-83A1-F6EECF244321}">
                <p14:modId xmlns:p14="http://schemas.microsoft.com/office/powerpoint/2010/main" val="1592462049"/>
              </p:ext>
            </p:extLst>
          </p:nvPr>
        </p:nvGraphicFramePr>
        <p:xfrm>
          <a:off x="838200" y="1027906"/>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55018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4C608BEB-860E-4094-8511-78603564A7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50"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4FD10FA-AE1C-D5BC-1EE7-567224F99AFD}"/>
              </a:ext>
            </a:extLst>
          </p:cNvPr>
          <p:cNvSpPr>
            <a:spLocks noGrp="1"/>
          </p:cNvSpPr>
          <p:nvPr>
            <p:ph type="title"/>
          </p:nvPr>
        </p:nvSpPr>
        <p:spPr>
          <a:xfrm>
            <a:off x="895850" y="2277981"/>
            <a:ext cx="2899189" cy="1926613"/>
          </a:xfrm>
        </p:spPr>
        <p:txBody>
          <a:bodyPr anchor="t">
            <a:normAutofit/>
          </a:bodyPr>
          <a:lstStyle/>
          <a:p>
            <a:pPr algn="ctr"/>
            <a:r>
              <a:rPr lang="en-US" sz="4000" b="1">
                <a:solidFill>
                  <a:srgbClr val="FFFFFF"/>
                </a:solidFill>
              </a:rPr>
              <a:t>Where to Direct Your Questions</a:t>
            </a:r>
          </a:p>
        </p:txBody>
      </p:sp>
      <p:sp>
        <p:nvSpPr>
          <p:cNvPr id="4" name="Content Placeholder 3">
            <a:extLst>
              <a:ext uri="{FF2B5EF4-FFF2-40B4-BE49-F238E27FC236}">
                <a16:creationId xmlns:a16="http://schemas.microsoft.com/office/drawing/2014/main" id="{CBD7C7C3-8FDB-490E-08BE-EDA44C9C3B74}"/>
              </a:ext>
            </a:extLst>
          </p:cNvPr>
          <p:cNvSpPr>
            <a:spLocks noGrp="1"/>
          </p:cNvSpPr>
          <p:nvPr>
            <p:ph sz="half" idx="1"/>
          </p:nvPr>
        </p:nvSpPr>
        <p:spPr>
          <a:xfrm>
            <a:off x="4380855" y="729465"/>
            <a:ext cx="3427283" cy="5046868"/>
          </a:xfrm>
        </p:spPr>
        <p:txBody>
          <a:bodyPr>
            <a:normAutofit fontScale="92500" lnSpcReduction="10000"/>
          </a:bodyPr>
          <a:lstStyle/>
          <a:p>
            <a:pPr marL="0" indent="0" algn="ctr">
              <a:buNone/>
            </a:pPr>
            <a:r>
              <a:rPr lang="en-US" sz="2200" b="1" dirty="0"/>
              <a:t>Dept. of Health Care Policy &amp; Financing</a:t>
            </a:r>
          </a:p>
          <a:p>
            <a:r>
              <a:rPr lang="en-US" sz="2200" dirty="0"/>
              <a:t>Contracting with practices</a:t>
            </a:r>
          </a:p>
          <a:p>
            <a:r>
              <a:rPr lang="en-US" sz="2200" dirty="0"/>
              <a:t>Practice payments</a:t>
            </a:r>
          </a:p>
          <a:p>
            <a:r>
              <a:rPr lang="en-US" sz="2200" dirty="0"/>
              <a:t>Metrics identification &amp; collection from practices</a:t>
            </a:r>
          </a:p>
          <a:p>
            <a:r>
              <a:rPr lang="en-US" sz="2200" dirty="0"/>
              <a:t>Practice accountability </a:t>
            </a:r>
          </a:p>
          <a:p>
            <a:r>
              <a:rPr lang="en-US" sz="2200" dirty="0"/>
              <a:t>Steering committee</a:t>
            </a:r>
          </a:p>
          <a:p>
            <a:endParaRPr lang="en-US" sz="2200" dirty="0"/>
          </a:p>
          <a:p>
            <a:pPr marL="0" indent="0">
              <a:buNone/>
            </a:pPr>
            <a:endParaRPr lang="en-US" sz="2200" dirty="0"/>
          </a:p>
          <a:p>
            <a:pPr marL="0" marR="0" lvl="0" indent="0" algn="l" defTabSz="914400" rtl="0" eaLnBrk="1" fontAlgn="auto" latinLnBrk="0" hangingPunct="1">
              <a:lnSpc>
                <a:spcPct val="90000"/>
              </a:lnSpc>
              <a:spcBef>
                <a:spcPts val="0"/>
              </a:spcBef>
              <a:spcAft>
                <a:spcPts val="0"/>
              </a:spcAft>
              <a:buClr>
                <a:srgbClr val="000000"/>
              </a:buClr>
              <a:buSzPts val="3600"/>
              <a:buNone/>
              <a:tabLst/>
              <a:defRPr/>
            </a:pPr>
            <a:r>
              <a:rPr kumimoji="0" lang="en-US" sz="1700" b="0" i="0" u="sng" strike="noStrike" kern="0" cap="none" spc="0" normalizeH="0" baseline="0" noProof="0" dirty="0">
                <a:ln>
                  <a:noFill/>
                </a:ln>
                <a:solidFill>
                  <a:srgbClr val="0000FF"/>
                </a:solidFill>
                <a:effectLst/>
                <a:uLnTx/>
                <a:uFillTx/>
                <a:latin typeface="Trebuchet MS"/>
                <a:sym typeface="Trebuchet MS"/>
                <a:hlinkClick r:id="rId2"/>
              </a:rPr>
              <a:t>HCPF_integratedcare@state.co.us</a:t>
            </a:r>
            <a:r>
              <a:rPr kumimoji="0" lang="en-US" sz="1700" b="0" i="0" u="none" strike="noStrike" kern="0" cap="none" spc="0" normalizeH="0" baseline="0" noProof="0" dirty="0">
                <a:ln>
                  <a:noFill/>
                </a:ln>
                <a:solidFill>
                  <a:srgbClr val="000000"/>
                </a:solidFill>
                <a:effectLst/>
                <a:uLnTx/>
                <a:uFillTx/>
                <a:latin typeface="Trebuchet MS"/>
                <a:sym typeface="Trebuchet MS"/>
              </a:rPr>
              <a:t> </a:t>
            </a:r>
          </a:p>
          <a:p>
            <a:endParaRPr lang="en-US" sz="2200" dirty="0"/>
          </a:p>
          <a:p>
            <a:endParaRPr lang="en-US" dirty="0"/>
          </a:p>
        </p:txBody>
      </p:sp>
      <p:cxnSp>
        <p:nvCxnSpPr>
          <p:cNvPr id="19" name="Straight Connector 18">
            <a:extLst>
              <a:ext uri="{FF2B5EF4-FFF2-40B4-BE49-F238E27FC236}">
                <a16:creationId xmlns:a16="http://schemas.microsoft.com/office/drawing/2014/main" id="{1F16A8D4-FE87-4604-88B2-394B5D1EB4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9871" y="1412488"/>
            <a:ext cx="0" cy="365760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5" name="Content Placeholder 4">
            <a:extLst>
              <a:ext uri="{FF2B5EF4-FFF2-40B4-BE49-F238E27FC236}">
                <a16:creationId xmlns:a16="http://schemas.microsoft.com/office/drawing/2014/main" id="{FBDB1CDE-8293-C761-7C2E-47D4487C8A02}"/>
              </a:ext>
            </a:extLst>
          </p:cNvPr>
          <p:cNvSpPr>
            <a:spLocks noGrp="1"/>
          </p:cNvSpPr>
          <p:nvPr>
            <p:ph sz="half" idx="2"/>
          </p:nvPr>
        </p:nvSpPr>
        <p:spPr>
          <a:xfrm>
            <a:off x="8451604" y="626724"/>
            <a:ext cx="3661627" cy="5149609"/>
          </a:xfrm>
        </p:spPr>
        <p:txBody>
          <a:bodyPr>
            <a:normAutofit fontScale="92500" lnSpcReduction="10000"/>
          </a:bodyPr>
          <a:lstStyle/>
          <a:p>
            <a:pPr marL="0" indent="0" algn="ctr">
              <a:buNone/>
            </a:pPr>
            <a:r>
              <a:rPr lang="en-US" sz="2200" b="1"/>
              <a:t>Practice Innovation Program</a:t>
            </a:r>
          </a:p>
          <a:p>
            <a:r>
              <a:rPr lang="en-US" sz="2200"/>
              <a:t>PTO matching with practices</a:t>
            </a:r>
          </a:p>
          <a:p>
            <a:r>
              <a:rPr lang="en-US" sz="2200"/>
              <a:t>Contracting/payments to PTOs</a:t>
            </a:r>
          </a:p>
          <a:p>
            <a:r>
              <a:rPr lang="en-US" sz="2200"/>
              <a:t>Facilitation management and quality assurance</a:t>
            </a:r>
          </a:p>
          <a:p>
            <a:r>
              <a:rPr lang="en-US" sz="2200"/>
              <a:t>Change package, assessment, and field note development</a:t>
            </a:r>
          </a:p>
          <a:p>
            <a:r>
              <a:rPr lang="en-US" sz="2200"/>
              <a:t>Management of learning community, including kick off meeting and collaborative learning sessions</a:t>
            </a:r>
          </a:p>
          <a:p>
            <a:r>
              <a:rPr lang="en-US" sz="2200"/>
              <a:t>Contracting with subject matter experts and value-based payment consultants</a:t>
            </a:r>
          </a:p>
          <a:p>
            <a:endParaRPr lang="en-US" sz="1400"/>
          </a:p>
        </p:txBody>
      </p:sp>
    </p:spTree>
    <p:extLst>
      <p:ext uri="{BB962C8B-B14F-4D97-AF65-F5344CB8AC3E}">
        <p14:creationId xmlns:p14="http://schemas.microsoft.com/office/powerpoint/2010/main" val="33555811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F562758-34DF-BDCB-F928-DD359B9ED93F}"/>
              </a:ext>
            </a:extLst>
          </p:cNvPr>
          <p:cNvSpPr>
            <a:spLocks noGrp="1"/>
          </p:cNvSpPr>
          <p:nvPr>
            <p:ph type="title"/>
          </p:nvPr>
        </p:nvSpPr>
        <p:spPr>
          <a:xfrm>
            <a:off x="5868557" y="1138036"/>
            <a:ext cx="5444382" cy="1402470"/>
          </a:xfrm>
        </p:spPr>
        <p:txBody>
          <a:bodyPr vert="horz" lIns="91440" tIns="45720" rIns="91440" bIns="45720" rtlCol="0" anchor="t">
            <a:normAutofit/>
          </a:bodyPr>
          <a:lstStyle/>
          <a:p>
            <a:r>
              <a:rPr lang="en-US" sz="3200" b="1" dirty="0">
                <a:latin typeface="+mj-lt"/>
                <a:cs typeface="+mj-cs"/>
              </a:rPr>
              <a:t>PIP Contacts:</a:t>
            </a:r>
            <a:br>
              <a:rPr lang="en-US" sz="3200" b="1" dirty="0">
                <a:latin typeface="+mj-lt"/>
                <a:cs typeface="+mj-cs"/>
              </a:rPr>
            </a:br>
            <a:endParaRPr lang="en-US" sz="3200" b="1" dirty="0">
              <a:latin typeface="+mj-lt"/>
              <a:cs typeface="+mj-cs"/>
            </a:endParaRPr>
          </a:p>
        </p:txBody>
      </p:sp>
      <p:pic>
        <p:nvPicPr>
          <p:cNvPr id="8" name="Picture 7" descr="Yellow and blue symbols">
            <a:extLst>
              <a:ext uri="{FF2B5EF4-FFF2-40B4-BE49-F238E27FC236}">
                <a16:creationId xmlns:a16="http://schemas.microsoft.com/office/drawing/2014/main" id="{516BE3DB-E2B1-ABF3-1B7C-94603F896F8A}"/>
              </a:ext>
            </a:extLst>
          </p:cNvPr>
          <p:cNvPicPr>
            <a:picLocks noChangeAspect="1"/>
          </p:cNvPicPr>
          <p:nvPr/>
        </p:nvPicPr>
        <p:blipFill rotWithShape="1">
          <a:blip r:embed="rId3"/>
          <a:srcRect l="18692" r="23848" b="1"/>
          <a:stretch/>
        </p:blipFill>
        <p:spPr>
          <a:xfrm>
            <a:off x="-1" y="10"/>
            <a:ext cx="5151179" cy="6857990"/>
          </a:xfrm>
          <a:prstGeom prst="rect">
            <a:avLst/>
          </a:prstGeom>
        </p:spPr>
      </p:pic>
      <p:cxnSp>
        <p:nvCxnSpPr>
          <p:cNvPr id="13" name="Straight Connector 12">
            <a:extLst>
              <a:ext uri="{FF2B5EF4-FFF2-40B4-BE49-F238E27FC236}">
                <a16:creationId xmlns:a16="http://schemas.microsoft.com/office/drawing/2014/main" id="{1503BFE4-729B-D9D0-C17B-501E6AF112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971697"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7" name="Content Placeholder 2">
            <a:extLst>
              <a:ext uri="{FF2B5EF4-FFF2-40B4-BE49-F238E27FC236}">
                <a16:creationId xmlns:a16="http://schemas.microsoft.com/office/drawing/2014/main" id="{029D59CB-5E0B-0B18-8057-9F23B9AD99CE}"/>
              </a:ext>
            </a:extLst>
          </p:cNvPr>
          <p:cNvSpPr txBox="1">
            <a:spLocks/>
          </p:cNvSpPr>
          <p:nvPr/>
        </p:nvSpPr>
        <p:spPr>
          <a:xfrm>
            <a:off x="5429026" y="1839271"/>
            <a:ext cx="6323443" cy="4558132"/>
          </a:xfrm>
          <a:prstGeom prst="rect">
            <a:avLst/>
          </a:prstGeom>
        </p:spPr>
        <p:txBody>
          <a:bodyPr vert="horz" lIns="91440" tIns="45720" rIns="91440" bIns="45720" rtlCol="0" anchor="t">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000" b="0" i="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latin typeface="+mn-lt"/>
                <a:cs typeface="+mn-cs"/>
              </a:rPr>
              <a:t>Stephanie Kirchner – Practice Transformation Program Manager</a:t>
            </a:r>
            <a:endParaRPr lang="en-US" dirty="0">
              <a:highlight>
                <a:srgbClr val="FFFF00"/>
              </a:highlight>
              <a:latin typeface="+mn-lt"/>
              <a:cs typeface="+mn-cs"/>
            </a:endParaRPr>
          </a:p>
          <a:p>
            <a:pPr marL="0" lvl="2" indent="0">
              <a:buNone/>
            </a:pPr>
            <a:r>
              <a:rPr lang="en-US" dirty="0">
                <a:latin typeface="+mn-lt"/>
                <a:cs typeface="+mn-cs"/>
                <a:hlinkClick r:id="rId4"/>
              </a:rPr>
              <a:t>Stephanie.Kirchner@cuanschutz.edu</a:t>
            </a:r>
            <a:r>
              <a:rPr lang="en-US" dirty="0">
                <a:latin typeface="+mn-lt"/>
                <a:cs typeface="+mn-cs"/>
              </a:rPr>
              <a:t> </a:t>
            </a:r>
          </a:p>
          <a:p>
            <a:pPr marL="0" lvl="2" indent="0">
              <a:buNone/>
            </a:pPr>
            <a:endParaRPr lang="en-US" dirty="0">
              <a:latin typeface="+mn-lt"/>
              <a:cs typeface="Arial"/>
            </a:endParaRPr>
          </a:p>
          <a:p>
            <a:pPr marL="0" indent="0">
              <a:buNone/>
            </a:pPr>
            <a:r>
              <a:rPr lang="en-US" dirty="0">
                <a:latin typeface="+mn-lt"/>
                <a:cs typeface="+mn-cs"/>
              </a:rPr>
              <a:t>Kristin Crispe – Practice Innovation Project Manager</a:t>
            </a:r>
            <a:endParaRPr lang="en-US" dirty="0">
              <a:latin typeface="+mn-lt"/>
              <a:cs typeface="Arial"/>
            </a:endParaRPr>
          </a:p>
          <a:p>
            <a:pPr marL="0" lvl="2" indent="0">
              <a:buNone/>
            </a:pPr>
            <a:r>
              <a:rPr lang="en-US" dirty="0">
                <a:latin typeface="+mn-lt"/>
                <a:cs typeface="+mn-cs"/>
                <a:hlinkClick r:id="rId5"/>
              </a:rPr>
              <a:t>Kristin.crispe@cuanschutz.edu</a:t>
            </a:r>
            <a:endParaRPr lang="en-US" dirty="0">
              <a:latin typeface="+mn-lt"/>
              <a:cs typeface="+mn-cs"/>
            </a:endParaRPr>
          </a:p>
          <a:p>
            <a:pPr marL="0" lvl="2" indent="0">
              <a:buNone/>
            </a:pPr>
            <a:endParaRPr lang="en-US" dirty="0">
              <a:latin typeface="+mn-lt"/>
              <a:cs typeface="+mn-cs"/>
            </a:endParaRPr>
          </a:p>
          <a:p>
            <a:pPr marL="0" lvl="2" indent="0">
              <a:buNone/>
            </a:pPr>
            <a:r>
              <a:rPr lang="en-US" dirty="0">
                <a:latin typeface="+mn-lt"/>
                <a:cs typeface="+mn-cs"/>
              </a:rPr>
              <a:t>Kathy Cebuhar – Learning Community Lead</a:t>
            </a:r>
          </a:p>
          <a:p>
            <a:pPr marL="0" lvl="2" indent="0">
              <a:buNone/>
            </a:pPr>
            <a:r>
              <a:rPr lang="en-US" dirty="0">
                <a:latin typeface="+mn-lt"/>
                <a:cs typeface="+mn-cs"/>
                <a:hlinkClick r:id="rId6"/>
              </a:rPr>
              <a:t>Kathy.Cebuhar@cuanschutz.edu</a:t>
            </a:r>
            <a:endParaRPr lang="en-US" dirty="0">
              <a:latin typeface="+mn-lt"/>
              <a:cs typeface="+mn-cs"/>
            </a:endParaRPr>
          </a:p>
          <a:p>
            <a:pPr marL="0" lvl="2" indent="0">
              <a:buNone/>
            </a:pPr>
            <a:endParaRPr lang="en-US" dirty="0">
              <a:latin typeface="+mn-lt"/>
              <a:cs typeface="+mn-cs"/>
            </a:endParaRPr>
          </a:p>
          <a:p>
            <a:pPr marL="0" indent="0">
              <a:buNone/>
            </a:pPr>
            <a:r>
              <a:rPr lang="en-US" dirty="0">
                <a:latin typeface="+mn-lt"/>
                <a:cs typeface="+mn-cs"/>
              </a:rPr>
              <a:t>Allyson Gottsman – CHES Program Manager</a:t>
            </a:r>
            <a:endParaRPr lang="en-US" dirty="0">
              <a:highlight>
                <a:srgbClr val="FFFF00"/>
              </a:highlight>
              <a:latin typeface="+mn-lt"/>
              <a:cs typeface="+mn-cs"/>
            </a:endParaRPr>
          </a:p>
          <a:p>
            <a:pPr marL="0" lvl="2" indent="0">
              <a:buNone/>
            </a:pPr>
            <a:r>
              <a:rPr lang="en-US" dirty="0">
                <a:latin typeface="+mn-lt"/>
                <a:cs typeface="+mn-cs"/>
                <a:hlinkClick r:id="rId7"/>
              </a:rPr>
              <a:t>Allyson.Gottsman@cuanschutz.edu</a:t>
            </a:r>
            <a:r>
              <a:rPr lang="en-US" dirty="0">
                <a:latin typeface="+mn-lt"/>
                <a:cs typeface="+mn-cs"/>
              </a:rPr>
              <a:t> </a:t>
            </a:r>
            <a:endParaRPr lang="en-US" dirty="0">
              <a:latin typeface="+mn-lt"/>
              <a:cs typeface="Arial"/>
            </a:endParaRPr>
          </a:p>
          <a:p>
            <a:pPr marL="0" lvl="2" indent="0">
              <a:buNone/>
            </a:pPr>
            <a:endParaRPr lang="en-US" dirty="0">
              <a:latin typeface="+mn-lt"/>
              <a:cs typeface="+mn-cs"/>
            </a:endParaRPr>
          </a:p>
          <a:p>
            <a:pPr marL="0" lvl="2" indent="0">
              <a:buNone/>
            </a:pPr>
            <a:r>
              <a:rPr lang="en-US" dirty="0">
                <a:latin typeface="+mn-lt"/>
                <a:cs typeface="+mn-cs"/>
              </a:rPr>
              <a:t> </a:t>
            </a:r>
            <a:endParaRPr lang="en-US" dirty="0">
              <a:latin typeface="+mn-lt"/>
              <a:cs typeface="Arial"/>
            </a:endParaRPr>
          </a:p>
          <a:p>
            <a:pPr marL="0" indent="0">
              <a:buNone/>
            </a:pPr>
            <a:endParaRPr lang="en-US" dirty="0">
              <a:latin typeface="+mn-lt"/>
              <a:cs typeface="+mn-cs"/>
            </a:endParaRPr>
          </a:p>
        </p:txBody>
      </p:sp>
    </p:spTree>
    <p:extLst>
      <p:ext uri="{BB962C8B-B14F-4D97-AF65-F5344CB8AC3E}">
        <p14:creationId xmlns:p14="http://schemas.microsoft.com/office/powerpoint/2010/main" val="2145532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4" name="Freeform: Shape 13">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16" name="Freeform: Shape 15">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2" name="Title 8">
            <a:extLst>
              <a:ext uri="{FF2B5EF4-FFF2-40B4-BE49-F238E27FC236}">
                <a16:creationId xmlns:a16="http://schemas.microsoft.com/office/drawing/2014/main" id="{AC8441D2-2300-7748-261C-6D099169BD4F}"/>
              </a:ext>
            </a:extLst>
          </p:cNvPr>
          <p:cNvSpPr txBox="1">
            <a:spLocks/>
          </p:cNvSpPr>
          <p:nvPr/>
        </p:nvSpPr>
        <p:spPr>
          <a:xfrm>
            <a:off x="2555630" y="2209932"/>
            <a:ext cx="7080738" cy="1219068"/>
          </a:xfrm>
          <a:prstGeom prst="rect">
            <a:avLst/>
          </a:prstGeom>
        </p:spPr>
        <p:txBody>
          <a:bodyPr vert="horz" lIns="91440" tIns="45720" rIns="91440" bIns="45720" rtlCol="0" anchor="ctr">
            <a:normAutofit fontScale="92500" lnSpcReduction="10000"/>
          </a:bodyPr>
          <a:lstStyle>
            <a:lvl1pPr algn="l" defTabSz="914400" rtl="0" eaLnBrk="1" latinLnBrk="0" hangingPunct="1">
              <a:lnSpc>
                <a:spcPct val="90000"/>
              </a:lnSpc>
              <a:spcBef>
                <a:spcPct val="0"/>
              </a:spcBef>
              <a:buNone/>
              <a:defRPr sz="2800" b="0" i="0" kern="1200">
                <a:solidFill>
                  <a:schemeClr val="tx1"/>
                </a:solidFill>
                <a:latin typeface="Arial" panose="020B0604020202020204" pitchFamily="34" charset="0"/>
                <a:ea typeface="+mj-ea"/>
                <a:cs typeface="Arial" panose="020B0604020202020204" pitchFamily="34"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br>
              <a:rPr kumimoji="0" lang="en-US" sz="4800" b="0" i="0" u="none" strike="noStrike" kern="1200" cap="none" spc="0" normalizeH="0" baseline="0" noProof="0" dirty="0">
                <a:ln>
                  <a:noFill/>
                </a:ln>
                <a:solidFill>
                  <a:prstClr val="black">
                    <a:lumMod val="95000"/>
                    <a:lumOff val="5000"/>
                  </a:prstClr>
                </a:solidFill>
                <a:effectLst/>
                <a:uLnTx/>
                <a:uFillTx/>
                <a:latin typeface="Arial" panose="020B0604020202020204" pitchFamily="34" charset="0"/>
                <a:ea typeface="+mj-ea"/>
                <a:cs typeface="Arial" panose="020B0604020202020204" pitchFamily="34" charset="0"/>
              </a:rPr>
            </a:br>
            <a:r>
              <a:rPr kumimoji="0" lang="en-US" sz="4800" b="0" i="0" u="none" strike="noStrike" kern="1200" cap="none" spc="0" normalizeH="0" baseline="0" noProof="0" dirty="0">
                <a:ln>
                  <a:noFill/>
                </a:ln>
                <a:solidFill>
                  <a:prstClr val="black">
                    <a:lumMod val="95000"/>
                    <a:lumOff val="5000"/>
                  </a:prstClr>
                </a:solidFill>
                <a:effectLst/>
                <a:uLnTx/>
                <a:uFillTx/>
                <a:latin typeface="Arial" panose="020B0604020202020204" pitchFamily="34" charset="0"/>
                <a:ea typeface="+mj-ea"/>
                <a:cs typeface="Arial" panose="020B0604020202020204" pitchFamily="34" charset="0"/>
              </a:rPr>
              <a:t>Thank you!</a:t>
            </a:r>
          </a:p>
        </p:txBody>
      </p:sp>
    </p:spTree>
    <p:extLst>
      <p:ext uri="{BB962C8B-B14F-4D97-AF65-F5344CB8AC3E}">
        <p14:creationId xmlns:p14="http://schemas.microsoft.com/office/powerpoint/2010/main" val="2953785381"/>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Wood human figure">
            <a:extLst>
              <a:ext uri="{FF2B5EF4-FFF2-40B4-BE49-F238E27FC236}">
                <a16:creationId xmlns:a16="http://schemas.microsoft.com/office/drawing/2014/main" id="{1F6F86B4-2177-7249-1D2E-9312E26E6896}"/>
              </a:ext>
            </a:extLst>
          </p:cNvPr>
          <p:cNvPicPr>
            <a:picLocks noChangeAspect="1"/>
          </p:cNvPicPr>
          <p:nvPr/>
        </p:nvPicPr>
        <p:blipFill rotWithShape="1">
          <a:blip r:embed="rId2"/>
          <a:srcRect r="49862" b="-1"/>
          <a:stretch/>
        </p:blipFill>
        <p:spPr>
          <a:xfrm>
            <a:off x="-1" y="10"/>
            <a:ext cx="5151179" cy="6857990"/>
          </a:xfrm>
          <a:prstGeom prst="rect">
            <a:avLst/>
          </a:prstGeom>
        </p:spPr>
      </p:pic>
      <p:cxnSp>
        <p:nvCxnSpPr>
          <p:cNvPr id="9" name="Straight Connector 8">
            <a:extLst>
              <a:ext uri="{FF2B5EF4-FFF2-40B4-BE49-F238E27FC236}">
                <a16:creationId xmlns:a16="http://schemas.microsoft.com/office/drawing/2014/main" id="{1503BFE4-729B-D9D0-C17B-501E6AF112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971697"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F90E423E-BAAC-4085-D4F1-2B29335F20D0}"/>
              </a:ext>
            </a:extLst>
          </p:cNvPr>
          <p:cNvSpPr>
            <a:spLocks noGrp="1"/>
          </p:cNvSpPr>
          <p:nvPr>
            <p:ph idx="1"/>
          </p:nvPr>
        </p:nvSpPr>
        <p:spPr>
          <a:xfrm>
            <a:off x="5879190" y="1150705"/>
            <a:ext cx="5444382" cy="4911045"/>
          </a:xfrm>
        </p:spPr>
        <p:txBody>
          <a:bodyPr vert="horz" lIns="91440" tIns="45720" rIns="91440" bIns="45720" rtlCol="0" anchor="t">
            <a:normAutofit/>
          </a:bodyPr>
          <a:lstStyle/>
          <a:p>
            <a:pPr marL="0" indent="0" algn="ctr">
              <a:buNone/>
            </a:pPr>
            <a:r>
              <a:rPr lang="en-US" sz="2400" dirty="0">
                <a:latin typeface="Arial"/>
                <a:cs typeface="Arial"/>
              </a:rPr>
              <a:t>Welcome!</a:t>
            </a:r>
          </a:p>
          <a:p>
            <a:pPr marL="0" indent="0" algn="ctr">
              <a:buNone/>
            </a:pPr>
            <a:r>
              <a:rPr lang="en-US" sz="2400" dirty="0">
                <a:latin typeface="Arial"/>
                <a:cs typeface="Arial"/>
              </a:rPr>
              <a:t>Please put your name, pronouns, role and organization in the chat. </a:t>
            </a:r>
            <a:endParaRPr lang="en-US" sz="2400" dirty="0"/>
          </a:p>
          <a:p>
            <a:pPr marL="0" indent="0" algn="ctr">
              <a:buNone/>
            </a:pPr>
            <a:endParaRPr lang="en-US" sz="2400"/>
          </a:p>
          <a:p>
            <a:pPr marL="0" indent="0" algn="ctr">
              <a:buNone/>
            </a:pPr>
            <a:r>
              <a:rPr lang="en-US" sz="2400" dirty="0">
                <a:latin typeface="Arial"/>
                <a:cs typeface="Arial"/>
              </a:rPr>
              <a:t>You can ask questions via the chat we will monitor it as we go along. We will also pause for questions periodically.</a:t>
            </a:r>
          </a:p>
          <a:p>
            <a:pPr marL="0" indent="0" algn="ctr">
              <a:buNone/>
            </a:pPr>
            <a:endParaRPr lang="en-US" sz="2400"/>
          </a:p>
          <a:p>
            <a:pPr marL="0" indent="0" algn="ctr">
              <a:buNone/>
            </a:pPr>
            <a:r>
              <a:rPr lang="en-US" sz="2400" dirty="0">
                <a:latin typeface="Arial"/>
                <a:cs typeface="Arial"/>
              </a:rPr>
              <a:t>These slides from today will be made available on the Practice Innovation Program website.</a:t>
            </a:r>
          </a:p>
          <a:p>
            <a:pPr marL="0" indent="0" algn="ctr">
              <a:buNone/>
            </a:pPr>
            <a:endParaRPr lang="en-US" sz="2400"/>
          </a:p>
          <a:p>
            <a:pPr marL="0" indent="0" algn="ctr">
              <a:buNone/>
            </a:pPr>
            <a:endParaRPr lang="en-US" sz="2400"/>
          </a:p>
        </p:txBody>
      </p:sp>
    </p:spTree>
    <p:extLst>
      <p:ext uri="{BB962C8B-B14F-4D97-AF65-F5344CB8AC3E}">
        <p14:creationId xmlns:p14="http://schemas.microsoft.com/office/powerpoint/2010/main" val="41359888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63A5B7F-EEBC-530F-A049-4C588825B8C4}"/>
              </a:ext>
            </a:extLst>
          </p:cNvPr>
          <p:cNvSpPr>
            <a:spLocks noGrp="1"/>
          </p:cNvSpPr>
          <p:nvPr>
            <p:ph type="title"/>
          </p:nvPr>
        </p:nvSpPr>
        <p:spPr>
          <a:xfrm>
            <a:off x="838200" y="365126"/>
            <a:ext cx="10515600" cy="1016000"/>
          </a:xfrm>
        </p:spPr>
        <p:txBody>
          <a:bodyPr/>
          <a:lstStyle/>
          <a:p>
            <a:r>
              <a:rPr lang="en-US" b="1"/>
              <a:t>AGENDA</a:t>
            </a:r>
          </a:p>
        </p:txBody>
      </p:sp>
      <p:sp>
        <p:nvSpPr>
          <p:cNvPr id="6" name="Content Placeholder 5">
            <a:extLst>
              <a:ext uri="{FF2B5EF4-FFF2-40B4-BE49-F238E27FC236}">
                <a16:creationId xmlns:a16="http://schemas.microsoft.com/office/drawing/2014/main" id="{8A90AEB5-EE4B-2265-1AC4-590157357EE5}"/>
              </a:ext>
            </a:extLst>
          </p:cNvPr>
          <p:cNvSpPr>
            <a:spLocks noGrp="1"/>
          </p:cNvSpPr>
          <p:nvPr>
            <p:ph idx="1"/>
          </p:nvPr>
        </p:nvSpPr>
        <p:spPr>
          <a:xfrm>
            <a:off x="838200" y="1381126"/>
            <a:ext cx="10515600" cy="4795837"/>
          </a:xfrm>
        </p:spPr>
        <p:txBody>
          <a:bodyPr>
            <a:normAutofit fontScale="25000" lnSpcReduction="20000"/>
          </a:bodyPr>
          <a:lstStyle/>
          <a:p>
            <a:pPr marL="0" indent="0">
              <a:buNone/>
            </a:pPr>
            <a:r>
              <a:rPr lang="en-US" sz="7400" dirty="0"/>
              <a:t>Timeline Recap</a:t>
            </a:r>
          </a:p>
          <a:p>
            <a:pPr marL="0" indent="0">
              <a:buNone/>
            </a:pPr>
            <a:endParaRPr lang="en-US" sz="7400">
              <a:sym typeface="Wingdings" panose="05000000000000000000" pitchFamily="2" charset="2"/>
            </a:endParaRPr>
          </a:p>
          <a:p>
            <a:pPr marL="0" indent="0">
              <a:buNone/>
            </a:pPr>
            <a:r>
              <a:rPr lang="en-US" sz="7400">
                <a:sym typeface="Wingdings" panose="05000000000000000000" pitchFamily="2" charset="2"/>
              </a:rPr>
              <a:t>PIP </a:t>
            </a:r>
            <a:r>
              <a:rPr lang="en-US" sz="7400" dirty="0">
                <a:sym typeface="Wingdings" panose="05000000000000000000" pitchFamily="2" charset="2"/>
              </a:rPr>
              <a:t>Website Overview</a:t>
            </a:r>
            <a:endParaRPr lang="en-US" sz="7400" dirty="0"/>
          </a:p>
          <a:p>
            <a:pPr marL="0" indent="0">
              <a:buNone/>
            </a:pPr>
            <a:r>
              <a:rPr lang="en-US" sz="7400" dirty="0"/>
              <a:t>	 </a:t>
            </a:r>
          </a:p>
          <a:p>
            <a:pPr marL="0" indent="0">
              <a:buNone/>
            </a:pPr>
            <a:r>
              <a:rPr lang="en-US" sz="7400" dirty="0"/>
              <a:t>PF Office Hours:</a:t>
            </a:r>
          </a:p>
          <a:p>
            <a:pPr marL="0" indent="0">
              <a:buNone/>
            </a:pPr>
            <a:r>
              <a:rPr lang="en-US" sz="7400" dirty="0"/>
              <a:t>	How is it going getting started with practices?</a:t>
            </a:r>
          </a:p>
          <a:p>
            <a:pPr marL="0" indent="0">
              <a:buNone/>
            </a:pPr>
            <a:r>
              <a:rPr lang="en-US" sz="7400" dirty="0"/>
              <a:t>	Questions about submitting assessments and/or field notes?</a:t>
            </a:r>
          </a:p>
          <a:p>
            <a:pPr marL="0" indent="0">
              <a:buNone/>
            </a:pPr>
            <a:r>
              <a:rPr lang="en-US" sz="7400" dirty="0"/>
              <a:t>	How can PIP better support your work?</a:t>
            </a:r>
          </a:p>
          <a:p>
            <a:pPr marL="0" indent="0">
              <a:buNone/>
            </a:pPr>
            <a:r>
              <a:rPr lang="en-US" sz="7400" dirty="0"/>
              <a:t>	What else is on your mind?</a:t>
            </a:r>
          </a:p>
          <a:p>
            <a:pPr marL="0" indent="0">
              <a:buNone/>
            </a:pPr>
            <a:r>
              <a:rPr lang="en-US" sz="2800" dirty="0"/>
              <a:t>	</a:t>
            </a:r>
          </a:p>
          <a:p>
            <a:pPr marL="0" indent="0">
              <a:buNone/>
            </a:pPr>
            <a:r>
              <a:rPr lang="en-US" sz="2800" dirty="0"/>
              <a:t>	</a:t>
            </a:r>
          </a:p>
          <a:p>
            <a:pPr marL="0" indent="0">
              <a:buNone/>
            </a:pPr>
            <a:r>
              <a:rPr lang="en-US" sz="2800" dirty="0"/>
              <a:t>	</a:t>
            </a:r>
          </a:p>
          <a:p>
            <a:pPr marL="0" indent="0">
              <a:buNone/>
            </a:pPr>
            <a:endParaRPr lang="en-US" sz="2800" dirty="0"/>
          </a:p>
          <a:p>
            <a:pPr marL="0" indent="0">
              <a:buNone/>
            </a:pPr>
            <a:endParaRPr lang="en-US" sz="2800" dirty="0"/>
          </a:p>
          <a:p>
            <a:pPr marL="0" indent="0">
              <a:buNone/>
            </a:pPr>
            <a:endParaRPr lang="en-US" sz="2800" dirty="0"/>
          </a:p>
          <a:p>
            <a:pPr marL="0" indent="0">
              <a:buNone/>
            </a:pPr>
            <a:r>
              <a:rPr lang="en-US" sz="2800" dirty="0"/>
              <a:t> </a:t>
            </a:r>
          </a:p>
          <a:p>
            <a:endParaRPr lang="en-US" dirty="0"/>
          </a:p>
        </p:txBody>
      </p:sp>
    </p:spTree>
    <p:extLst>
      <p:ext uri="{BB962C8B-B14F-4D97-AF65-F5344CB8AC3E}">
        <p14:creationId xmlns:p14="http://schemas.microsoft.com/office/powerpoint/2010/main" val="2289457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4" name="Freeform: Shape 13">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Title 8">
            <a:extLst>
              <a:ext uri="{FF2B5EF4-FFF2-40B4-BE49-F238E27FC236}">
                <a16:creationId xmlns:a16="http://schemas.microsoft.com/office/drawing/2014/main" id="{B3098E39-D213-2DC6-BDA9-19042123BC14}"/>
              </a:ext>
            </a:extLst>
          </p:cNvPr>
          <p:cNvSpPr>
            <a:spLocks noGrp="1"/>
          </p:cNvSpPr>
          <p:nvPr>
            <p:ph type="title"/>
          </p:nvPr>
        </p:nvSpPr>
        <p:spPr>
          <a:xfrm>
            <a:off x="2555631" y="1441938"/>
            <a:ext cx="7080738" cy="3974124"/>
          </a:xfrm>
        </p:spPr>
        <p:txBody>
          <a:bodyPr>
            <a:normAutofit/>
          </a:bodyPr>
          <a:lstStyle/>
          <a:p>
            <a:pPr algn="ctr"/>
            <a:r>
              <a:rPr lang="en-US" sz="5400" dirty="0">
                <a:solidFill>
                  <a:schemeClr val="bg1">
                    <a:lumMod val="95000"/>
                    <a:lumOff val="5000"/>
                  </a:schemeClr>
                </a:solidFill>
              </a:rPr>
              <a:t>  </a:t>
            </a:r>
            <a:br>
              <a:rPr lang="en-US" sz="5400" dirty="0">
                <a:solidFill>
                  <a:schemeClr val="bg1">
                    <a:lumMod val="95000"/>
                    <a:lumOff val="5000"/>
                  </a:schemeClr>
                </a:solidFill>
              </a:rPr>
            </a:br>
            <a:r>
              <a:rPr lang="en-US" sz="5400" dirty="0">
                <a:solidFill>
                  <a:schemeClr val="bg1">
                    <a:lumMod val="95000"/>
                    <a:lumOff val="5000"/>
                  </a:schemeClr>
                </a:solidFill>
              </a:rPr>
              <a:t>TIMELINE RECAP</a:t>
            </a:r>
          </a:p>
        </p:txBody>
      </p:sp>
    </p:spTree>
    <p:extLst>
      <p:ext uri="{BB962C8B-B14F-4D97-AF65-F5344CB8AC3E}">
        <p14:creationId xmlns:p14="http://schemas.microsoft.com/office/powerpoint/2010/main" val="2675039765"/>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87E07-F6EB-7E20-F3B4-0D971B8523D5}"/>
              </a:ext>
            </a:extLst>
          </p:cNvPr>
          <p:cNvSpPr>
            <a:spLocks noGrp="1"/>
          </p:cNvSpPr>
          <p:nvPr>
            <p:ph type="title"/>
          </p:nvPr>
        </p:nvSpPr>
        <p:spPr>
          <a:xfrm>
            <a:off x="838200" y="365125"/>
            <a:ext cx="10515600" cy="968375"/>
          </a:xfrm>
        </p:spPr>
        <p:txBody>
          <a:bodyPr/>
          <a:lstStyle/>
          <a:p>
            <a:r>
              <a:rPr lang="en-US" b="1"/>
              <a:t>BHI 1302 Facilitation Timeline </a:t>
            </a:r>
          </a:p>
        </p:txBody>
      </p:sp>
      <p:graphicFrame>
        <p:nvGraphicFramePr>
          <p:cNvPr id="4" name="Content Placeholder 3">
            <a:extLst>
              <a:ext uri="{FF2B5EF4-FFF2-40B4-BE49-F238E27FC236}">
                <a16:creationId xmlns:a16="http://schemas.microsoft.com/office/drawing/2014/main" id="{04C88A30-974A-32E8-2117-2FB673958FFF}"/>
              </a:ext>
            </a:extLst>
          </p:cNvPr>
          <p:cNvGraphicFramePr>
            <a:graphicFrameLocks noGrp="1"/>
          </p:cNvGraphicFramePr>
          <p:nvPr>
            <p:ph idx="1"/>
            <p:extLst>
              <p:ext uri="{D42A27DB-BD31-4B8C-83A1-F6EECF244321}">
                <p14:modId xmlns:p14="http://schemas.microsoft.com/office/powerpoint/2010/main" val="1929163285"/>
              </p:ext>
            </p:extLst>
          </p:nvPr>
        </p:nvGraphicFramePr>
        <p:xfrm>
          <a:off x="425727" y="1276005"/>
          <a:ext cx="11111948" cy="558199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893389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86877-D99F-B6AC-5A8E-4DF2F0405D7A}"/>
              </a:ext>
            </a:extLst>
          </p:cNvPr>
          <p:cNvSpPr>
            <a:spLocks noGrp="1"/>
          </p:cNvSpPr>
          <p:nvPr>
            <p:ph type="title"/>
          </p:nvPr>
        </p:nvSpPr>
        <p:spPr>
          <a:xfrm>
            <a:off x="838200" y="247438"/>
            <a:ext cx="10515600" cy="919145"/>
          </a:xfrm>
        </p:spPr>
        <p:txBody>
          <a:bodyPr>
            <a:normAutofit/>
          </a:bodyPr>
          <a:lstStyle/>
          <a:p>
            <a:r>
              <a:rPr lang="en-US" b="1"/>
              <a:t>Contracting and Facilitation Kickoff Process</a:t>
            </a:r>
          </a:p>
        </p:txBody>
      </p:sp>
      <p:graphicFrame>
        <p:nvGraphicFramePr>
          <p:cNvPr id="3" name="Diagram 2">
            <a:extLst>
              <a:ext uri="{FF2B5EF4-FFF2-40B4-BE49-F238E27FC236}">
                <a16:creationId xmlns:a16="http://schemas.microsoft.com/office/drawing/2014/main" id="{76C62D11-B95F-E1CF-7FB4-ACC31DD9CD49}"/>
              </a:ext>
            </a:extLst>
          </p:cNvPr>
          <p:cNvGraphicFramePr/>
          <p:nvPr/>
        </p:nvGraphicFramePr>
        <p:xfrm>
          <a:off x="719732" y="294138"/>
          <a:ext cx="10634068" cy="66620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9" name="TextBox 1">
            <a:extLst>
              <a:ext uri="{FF2B5EF4-FFF2-40B4-BE49-F238E27FC236}">
                <a16:creationId xmlns:a16="http://schemas.microsoft.com/office/drawing/2014/main" id="{3971A7C5-3066-8670-F82C-051DB25B82D8}"/>
              </a:ext>
            </a:extLst>
          </p:cNvPr>
          <p:cNvSpPr txBox="1"/>
          <p:nvPr/>
        </p:nvSpPr>
        <p:spPr>
          <a:xfrm>
            <a:off x="4547400" y="5945843"/>
            <a:ext cx="3088356" cy="430887"/>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a:t>To set up PTO admin role in SPLIT for 1302, email support@practiceinnovationco.org</a:t>
            </a:r>
          </a:p>
        </p:txBody>
      </p:sp>
      <p:sp>
        <p:nvSpPr>
          <p:cNvPr id="90" name="TextBox 1">
            <a:extLst>
              <a:ext uri="{FF2B5EF4-FFF2-40B4-BE49-F238E27FC236}">
                <a16:creationId xmlns:a16="http://schemas.microsoft.com/office/drawing/2014/main" id="{45D4BFA7-2B0D-89A0-1C44-E761D6DE4B3B}"/>
              </a:ext>
            </a:extLst>
          </p:cNvPr>
          <p:cNvSpPr txBox="1"/>
          <p:nvPr/>
        </p:nvSpPr>
        <p:spPr>
          <a:xfrm>
            <a:off x="8639636" y="5911791"/>
            <a:ext cx="2543341" cy="430887"/>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a:t>PTO leads have received draft Scope of Work </a:t>
            </a:r>
          </a:p>
        </p:txBody>
      </p:sp>
    </p:spTree>
    <p:extLst>
      <p:ext uri="{BB962C8B-B14F-4D97-AF65-F5344CB8AC3E}">
        <p14:creationId xmlns:p14="http://schemas.microsoft.com/office/powerpoint/2010/main" val="9771100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3F413-C787-39C9-E77F-7AD9B846182B}"/>
              </a:ext>
            </a:extLst>
          </p:cNvPr>
          <p:cNvSpPr>
            <a:spLocks noGrp="1"/>
          </p:cNvSpPr>
          <p:nvPr>
            <p:ph type="title"/>
          </p:nvPr>
        </p:nvSpPr>
        <p:spPr/>
        <p:txBody>
          <a:bodyPr/>
          <a:lstStyle/>
          <a:p>
            <a:r>
              <a:rPr lang="en-US" sz="3200" b="1"/>
              <a:t>Assessments</a:t>
            </a:r>
          </a:p>
        </p:txBody>
      </p:sp>
      <p:sp>
        <p:nvSpPr>
          <p:cNvPr id="3" name="Content Placeholder 2">
            <a:extLst>
              <a:ext uri="{FF2B5EF4-FFF2-40B4-BE49-F238E27FC236}">
                <a16:creationId xmlns:a16="http://schemas.microsoft.com/office/drawing/2014/main" id="{8B52881A-467C-85F8-76DB-33587ADD806E}"/>
              </a:ext>
            </a:extLst>
          </p:cNvPr>
          <p:cNvSpPr>
            <a:spLocks noGrp="1"/>
          </p:cNvSpPr>
          <p:nvPr>
            <p:ph idx="1"/>
          </p:nvPr>
        </p:nvSpPr>
        <p:spPr>
          <a:xfrm>
            <a:off x="838200" y="1387011"/>
            <a:ext cx="10515600" cy="4789952"/>
          </a:xfrm>
        </p:spPr>
        <p:txBody>
          <a:bodyPr>
            <a:normAutofit/>
          </a:bodyPr>
          <a:lstStyle/>
          <a:p>
            <a:r>
              <a:rPr lang="en-US" b="1" u="sng">
                <a:latin typeface="Helvetica Neue"/>
              </a:rPr>
              <a:t>Building Block Assessment</a:t>
            </a:r>
            <a:r>
              <a:rPr lang="en-US">
                <a:latin typeface="Helvetica Neue"/>
              </a:rPr>
              <a:t>: Looks at where practice stands in comparison to the Behavioral Health Framework (Baseline)</a:t>
            </a:r>
          </a:p>
          <a:p>
            <a:endParaRPr lang="en-US">
              <a:latin typeface="Helvetica Neue"/>
            </a:endParaRPr>
          </a:p>
          <a:p>
            <a:r>
              <a:rPr lang="en-US" b="1" u="sng">
                <a:latin typeface="Helvetica Neue"/>
              </a:rPr>
              <a:t>Baseline Goal Collection</a:t>
            </a:r>
            <a:r>
              <a:rPr lang="en-US">
                <a:latin typeface="Helvetica Neue"/>
              </a:rPr>
              <a:t>: Practice Facilitator works with practice to document the main goals the practice will work on over the course of the project. (These will feed into the Field Note and the Quarterly Snapshot survey tools) This should tie into or be the same as the goals that the practice documents on HCPF's Work Plan Template. (Baseline)</a:t>
            </a:r>
          </a:p>
          <a:p>
            <a:endParaRPr lang="en-US">
              <a:latin typeface="Helvetica Neue"/>
            </a:endParaRPr>
          </a:p>
          <a:p>
            <a:r>
              <a:rPr lang="en-US" b="1" u="sng">
                <a:latin typeface="Helvetica Neue"/>
              </a:rPr>
              <a:t>Monthly Field Note</a:t>
            </a:r>
            <a:r>
              <a:rPr lang="en-US">
                <a:latin typeface="Helvetica Neue"/>
              </a:rPr>
              <a:t>: Opportunity for Practice Facilitator to briefly describe the work they did with the practice around the practice goals that month. (Monthly)</a:t>
            </a:r>
          </a:p>
          <a:p>
            <a:endParaRPr lang="en-US">
              <a:latin typeface="Helvetica Neue"/>
            </a:endParaRPr>
          </a:p>
          <a:p>
            <a:r>
              <a:rPr lang="en-US" b="1" u="sng">
                <a:latin typeface="Helvetica Neue"/>
              </a:rPr>
              <a:t>Quarterly Snapshot</a:t>
            </a:r>
            <a:r>
              <a:rPr lang="en-US">
                <a:latin typeface="Helvetica Neue"/>
              </a:rPr>
              <a:t>: In depth documentation of the work Practice Facilitator is doing with the practice around practice goals. Opportunity to document the progress, successes, struggles, and sustainability of the practice goals. (Quarterly)</a:t>
            </a:r>
          </a:p>
          <a:p>
            <a:endParaRPr lang="en-US"/>
          </a:p>
        </p:txBody>
      </p:sp>
    </p:spTree>
    <p:extLst>
      <p:ext uri="{BB962C8B-B14F-4D97-AF65-F5344CB8AC3E}">
        <p14:creationId xmlns:p14="http://schemas.microsoft.com/office/powerpoint/2010/main" val="16046305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90B41-F9A5-9E67-010F-30A8C518073F}"/>
              </a:ext>
            </a:extLst>
          </p:cNvPr>
          <p:cNvSpPr>
            <a:spLocks noGrp="1"/>
          </p:cNvSpPr>
          <p:nvPr>
            <p:ph type="title"/>
          </p:nvPr>
        </p:nvSpPr>
        <p:spPr>
          <a:xfrm>
            <a:off x="5868557" y="346926"/>
            <a:ext cx="5444382" cy="639393"/>
          </a:xfrm>
        </p:spPr>
        <p:txBody>
          <a:bodyPr anchor="t">
            <a:normAutofit/>
          </a:bodyPr>
          <a:lstStyle/>
          <a:p>
            <a:r>
              <a:rPr lang="en-US" sz="3200" b="1"/>
              <a:t>Assessment Schedule</a:t>
            </a:r>
          </a:p>
        </p:txBody>
      </p:sp>
      <p:pic>
        <p:nvPicPr>
          <p:cNvPr id="5" name="Picture 4" descr="Calendar">
            <a:extLst>
              <a:ext uri="{FF2B5EF4-FFF2-40B4-BE49-F238E27FC236}">
                <a16:creationId xmlns:a16="http://schemas.microsoft.com/office/drawing/2014/main" id="{BD15556E-3C30-D963-C3D3-A524A29D084D}"/>
              </a:ext>
            </a:extLst>
          </p:cNvPr>
          <p:cNvPicPr>
            <a:picLocks noChangeAspect="1"/>
          </p:cNvPicPr>
          <p:nvPr/>
        </p:nvPicPr>
        <p:blipFill rotWithShape="1">
          <a:blip r:embed="rId3"/>
          <a:srcRect l="26901" r="22961" b="-1"/>
          <a:stretch/>
        </p:blipFill>
        <p:spPr>
          <a:xfrm>
            <a:off x="-1" y="10"/>
            <a:ext cx="5151179" cy="6857990"/>
          </a:xfrm>
          <a:prstGeom prst="rect">
            <a:avLst/>
          </a:prstGeom>
        </p:spPr>
      </p:pic>
      <p:cxnSp>
        <p:nvCxnSpPr>
          <p:cNvPr id="9" name="Straight Connector 8">
            <a:extLst>
              <a:ext uri="{FF2B5EF4-FFF2-40B4-BE49-F238E27FC236}">
                <a16:creationId xmlns:a16="http://schemas.microsoft.com/office/drawing/2014/main" id="{1503BFE4-729B-D9D0-C17B-501E6AF112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971697"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C6654FE4-4A5B-A57B-DA8E-E3C0AE6BF9C1}"/>
              </a:ext>
            </a:extLst>
          </p:cNvPr>
          <p:cNvSpPr>
            <a:spLocks noGrp="1"/>
          </p:cNvSpPr>
          <p:nvPr>
            <p:ph idx="1"/>
          </p:nvPr>
        </p:nvSpPr>
        <p:spPr>
          <a:xfrm>
            <a:off x="5342562" y="1078786"/>
            <a:ext cx="6709025" cy="5609689"/>
          </a:xfrm>
        </p:spPr>
        <p:txBody>
          <a:bodyPr>
            <a:normAutofit lnSpcReduction="10000"/>
          </a:bodyPr>
          <a:lstStyle/>
          <a:p>
            <a:r>
              <a:rPr lang="en-US" sz="2800" dirty="0">
                <a:latin typeface="Calibri"/>
                <a:ea typeface="Calibri"/>
                <a:cs typeface="Calibri"/>
              </a:rPr>
              <a:t>Building Block Assessment (BBA) due the end of the month after first visit with practice.</a:t>
            </a:r>
          </a:p>
          <a:p>
            <a:pPr lvl="1">
              <a:buFont typeface="Courier New" panose="02070309020205020404" pitchFamily="49" charset="0"/>
              <a:buChar char="o"/>
            </a:pPr>
            <a:r>
              <a:rPr lang="en-US" sz="2200" dirty="0">
                <a:latin typeface="Calibri"/>
                <a:ea typeface="Calibri"/>
                <a:cs typeface="Calibri"/>
              </a:rPr>
              <a:t>(ex. Nov. 21st, due Dec. 31st.) &amp; approx. every 6 months</a:t>
            </a:r>
            <a:endParaRPr lang="en-US" sz="2200" dirty="0"/>
          </a:p>
          <a:p>
            <a:r>
              <a:rPr lang="en-US" sz="2800" dirty="0">
                <a:latin typeface="Calibri"/>
                <a:ea typeface="Calibri"/>
                <a:cs typeface="Calibri"/>
              </a:rPr>
              <a:t>Baseline Goal Collection due the end of the month after first visit with practice. </a:t>
            </a:r>
          </a:p>
          <a:p>
            <a:pPr lvl="1">
              <a:buFont typeface="Courier New" panose="02070309020205020404" pitchFamily="49" charset="0"/>
              <a:buChar char="o"/>
            </a:pPr>
            <a:r>
              <a:rPr lang="en-US" sz="2200" dirty="0">
                <a:latin typeface="Calibri"/>
                <a:cs typeface="Calibri"/>
              </a:rPr>
              <a:t>(ex. Nov. 21st, due Dec. 31st.) </a:t>
            </a:r>
          </a:p>
          <a:p>
            <a:r>
              <a:rPr lang="en-US" sz="2800" dirty="0">
                <a:latin typeface="Calibri"/>
                <a:ea typeface="Calibri"/>
                <a:cs typeface="Calibri"/>
              </a:rPr>
              <a:t>Monthly Field notes due the 8th after month end. </a:t>
            </a:r>
          </a:p>
          <a:p>
            <a:pPr lvl="1">
              <a:buFont typeface="Courier New" panose="02070309020205020404" pitchFamily="49" charset="0"/>
              <a:buChar char="o"/>
            </a:pPr>
            <a:r>
              <a:rPr lang="en-US" sz="2200" dirty="0">
                <a:latin typeface="Calibri"/>
                <a:cs typeface="Calibri"/>
              </a:rPr>
              <a:t>(Nov. FN due Dec. 8th.)</a:t>
            </a:r>
          </a:p>
          <a:p>
            <a:r>
              <a:rPr lang="en-US" sz="2800" dirty="0">
                <a:latin typeface="Calibri"/>
                <a:ea typeface="Calibri"/>
                <a:cs typeface="Calibri"/>
              </a:rPr>
              <a:t>Quarterly Snapshot due the end of the month following the end of the Quarter.</a:t>
            </a:r>
          </a:p>
          <a:p>
            <a:pPr lvl="1">
              <a:buFont typeface="Courier New" panose="02070309020205020404" pitchFamily="49" charset="0"/>
              <a:buChar char="o"/>
            </a:pPr>
            <a:r>
              <a:rPr lang="en-US" sz="2200" dirty="0">
                <a:latin typeface="Calibri"/>
                <a:cs typeface="Calibri"/>
              </a:rPr>
              <a:t> (Q4 Snapshot due January 31st)</a:t>
            </a:r>
          </a:p>
          <a:p>
            <a:endParaRPr lang="en-US" dirty="0"/>
          </a:p>
        </p:txBody>
      </p:sp>
    </p:spTree>
    <p:extLst>
      <p:ext uri="{BB962C8B-B14F-4D97-AF65-F5344CB8AC3E}">
        <p14:creationId xmlns:p14="http://schemas.microsoft.com/office/powerpoint/2010/main" val="10658897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4" name="Freeform: Shape 13">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Title 8">
            <a:extLst>
              <a:ext uri="{FF2B5EF4-FFF2-40B4-BE49-F238E27FC236}">
                <a16:creationId xmlns:a16="http://schemas.microsoft.com/office/drawing/2014/main" id="{B3098E39-D213-2DC6-BDA9-19042123BC14}"/>
              </a:ext>
            </a:extLst>
          </p:cNvPr>
          <p:cNvSpPr>
            <a:spLocks noGrp="1"/>
          </p:cNvSpPr>
          <p:nvPr>
            <p:ph type="title"/>
          </p:nvPr>
        </p:nvSpPr>
        <p:spPr>
          <a:xfrm>
            <a:off x="2555631" y="1441938"/>
            <a:ext cx="7080738" cy="3974124"/>
          </a:xfrm>
        </p:spPr>
        <p:txBody>
          <a:bodyPr>
            <a:normAutofit/>
          </a:bodyPr>
          <a:lstStyle/>
          <a:p>
            <a:pPr algn="ctr"/>
            <a:r>
              <a:rPr lang="en-US" sz="4800" dirty="0">
                <a:solidFill>
                  <a:schemeClr val="bg1">
                    <a:lumMod val="95000"/>
                    <a:lumOff val="5000"/>
                  </a:schemeClr>
                </a:solidFill>
              </a:rPr>
              <a:t>PIP Website </a:t>
            </a:r>
          </a:p>
        </p:txBody>
      </p:sp>
    </p:spTree>
    <p:extLst>
      <p:ext uri="{BB962C8B-B14F-4D97-AF65-F5344CB8AC3E}">
        <p14:creationId xmlns:p14="http://schemas.microsoft.com/office/powerpoint/2010/main" val="1988667430"/>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itle Slide - Photo Layout 2">
  <a:themeElements>
    <a:clrScheme name="Custom 3">
      <a:dk1>
        <a:srgbClr val="000000"/>
      </a:dk1>
      <a:lt1>
        <a:srgbClr val="FFFFFF"/>
      </a:lt1>
      <a:dk2>
        <a:srgbClr val="A1A297"/>
      </a:dk2>
      <a:lt2>
        <a:srgbClr val="E7E6E6"/>
      </a:lt2>
      <a:accent1>
        <a:srgbClr val="D0B97C"/>
      </a:accent1>
      <a:accent2>
        <a:srgbClr val="3C4457"/>
      </a:accent2>
      <a:accent3>
        <a:srgbClr val="2E689B"/>
      </a:accent3>
      <a:accent4>
        <a:srgbClr val="677D95"/>
      </a:accent4>
      <a:accent5>
        <a:srgbClr val="4089C2"/>
      </a:accent5>
      <a:accent6>
        <a:srgbClr val="B6C3CC"/>
      </a:accent6>
      <a:hlink>
        <a:srgbClr val="D0B97C"/>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arley_PPT Template_wide format" id="{7E1D0063-FDA1-7244-B730-CD3A847019BB}" vid="{E8A803FC-5F94-B046-A281-6982A31E3D34}"/>
    </a:ext>
  </a:extLst>
</a:theme>
</file>

<file path=ppt/theme/theme3.xml><?xml version="1.0" encoding="utf-8"?>
<a:theme xmlns:a="http://schemas.openxmlformats.org/drawingml/2006/main" name="Interior Pages">
  <a:themeElements>
    <a:clrScheme name="Custom 3">
      <a:dk1>
        <a:srgbClr val="000000"/>
      </a:dk1>
      <a:lt1>
        <a:srgbClr val="FFFFFF"/>
      </a:lt1>
      <a:dk2>
        <a:srgbClr val="A1A297"/>
      </a:dk2>
      <a:lt2>
        <a:srgbClr val="E7E6E6"/>
      </a:lt2>
      <a:accent1>
        <a:srgbClr val="D0B97C"/>
      </a:accent1>
      <a:accent2>
        <a:srgbClr val="3C4457"/>
      </a:accent2>
      <a:accent3>
        <a:srgbClr val="2E689B"/>
      </a:accent3>
      <a:accent4>
        <a:srgbClr val="677D95"/>
      </a:accent4>
      <a:accent5>
        <a:srgbClr val="4089C2"/>
      </a:accent5>
      <a:accent6>
        <a:srgbClr val="B6C3CC"/>
      </a:accent6>
      <a:hlink>
        <a:srgbClr val="D0B97C"/>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arley_PPT Template_wide format" id="{7E1D0063-FDA1-7244-B730-CD3A847019BB}" vid="{D70A225C-E6F8-774F-9F4C-FF6A2C1452E0}"/>
    </a:ext>
  </a:extLst>
</a:theme>
</file>

<file path=ppt/theme/theme4.xml><?xml version="1.0" encoding="utf-8"?>
<a:theme xmlns:a="http://schemas.openxmlformats.org/drawingml/2006/main" name="White Theme">
  <a:themeElements>
    <a:clrScheme name="HCPF">
      <a:dk1>
        <a:srgbClr val="000000"/>
      </a:dk1>
      <a:lt1>
        <a:srgbClr val="FFFFFF"/>
      </a:lt1>
      <a:dk2>
        <a:srgbClr val="001970"/>
      </a:dk2>
      <a:lt2>
        <a:srgbClr val="FFD100"/>
      </a:lt2>
      <a:accent1>
        <a:srgbClr val="001970"/>
      </a:accent1>
      <a:accent2>
        <a:srgbClr val="245D38"/>
      </a:accent2>
      <a:accent3>
        <a:srgbClr val="6D3A5D"/>
      </a:accent3>
      <a:accent4>
        <a:srgbClr val="7A853B"/>
      </a:accent4>
      <a:accent5>
        <a:srgbClr val="35647E"/>
      </a:accent5>
      <a:accent6>
        <a:srgbClr val="C3002F"/>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DB1E1642121BE47AC21496C4F752B8D" ma:contentTypeVersion="13" ma:contentTypeDescription="Create a new document." ma:contentTypeScope="" ma:versionID="a81f7bf7d61b90565ef04418fbb11ac1">
  <xsd:schema xmlns:xsd="http://www.w3.org/2001/XMLSchema" xmlns:xs="http://www.w3.org/2001/XMLSchema" xmlns:p="http://schemas.microsoft.com/office/2006/metadata/properties" xmlns:ns2="bd35409a-d023-46bd-98eb-01f8eb9bdb23" xmlns:ns3="982349cd-9160-407d-bc99-a55f0c9969ab" targetNamespace="http://schemas.microsoft.com/office/2006/metadata/properties" ma:root="true" ma:fieldsID="ed015801b0f122e718332829c95b68d0" ns2:_="" ns3:_="">
    <xsd:import namespace="bd35409a-d023-46bd-98eb-01f8eb9bdb23"/>
    <xsd:import namespace="982349cd-9160-407d-bc99-a55f0c9969ab"/>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ServiceObjectDetectorVersions" minOccurs="0"/>
                <xsd:element ref="ns2:MediaLengthInSeconds"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d35409a-d023-46bd-98eb-01f8eb9bdb2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f7310ada-04f1-49d1-83c9-5a60708465d1" ma:termSetId="09814cd3-568e-fe90-9814-8d621ff8fb84" ma:anchorId="fba54fb3-c3e1-fe81-a776-ca4b69148c4d" ma:open="true" ma:isKeyword="false">
      <xsd:complexType>
        <xsd:sequence>
          <xsd:element ref="pc:Terms" minOccurs="0" maxOccurs="1"/>
        </xsd:sequence>
      </xsd:complex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OCR" ma:index="20"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82349cd-9160-407d-bc99-a55f0c9969ab"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7857f6a7-5bf1-457a-b6b6-8c582ee8d6a1}" ma:internalName="TaxCatchAll" ma:showField="CatchAllData" ma:web="982349cd-9160-407d-bc99-a55f0c9969ab">
      <xsd:complexType>
        <xsd:complexContent>
          <xsd:extension base="dms:MultiChoiceLookup">
            <xsd:sequence>
              <xsd:element name="Value" type="dms:Lookup" maxOccurs="unbounded" minOccurs="0" nillable="true"/>
            </xsd:sequence>
          </xsd:extension>
        </xsd:complexContent>
      </xsd:complexType>
    </xsd:element>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982349cd-9160-407d-bc99-a55f0c9969ab" xsi:nil="true"/>
    <lcf76f155ced4ddcb4097134ff3c332f xmlns="bd35409a-d023-46bd-98eb-01f8eb9bdb23">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134AE6E1-2E79-4E42-934B-9DCBCF3FDBE6}">
  <ds:schemaRefs>
    <ds:schemaRef ds:uri="http://schemas.microsoft.com/sharepoint/v3/contenttype/forms"/>
  </ds:schemaRefs>
</ds:datastoreItem>
</file>

<file path=customXml/itemProps2.xml><?xml version="1.0" encoding="utf-8"?>
<ds:datastoreItem xmlns:ds="http://schemas.openxmlformats.org/officeDocument/2006/customXml" ds:itemID="{368CAC88-71C1-42A1-9E62-D1DD5609E770}">
  <ds:schemaRefs>
    <ds:schemaRef ds:uri="982349cd-9160-407d-bc99-a55f0c9969ab"/>
    <ds:schemaRef ds:uri="bd35409a-d023-46bd-98eb-01f8eb9bdb2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C6B4C0F5-4338-4742-A855-C9FA12E4B823}">
  <ds:schemaRefs>
    <ds:schemaRef ds:uri="982349cd-9160-407d-bc99-a55f0c9969ab"/>
    <ds:schemaRef ds:uri="bd35409a-d023-46bd-98eb-01f8eb9bdb23"/>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16</TotalTime>
  <Words>1042</Words>
  <Application>Microsoft Office PowerPoint</Application>
  <PresentationFormat>Widescreen</PresentationFormat>
  <Paragraphs>159</Paragraphs>
  <Slides>16</Slides>
  <Notes>14</Notes>
  <HiddenSlides>0</HiddenSlides>
  <MMClips>0</MMClips>
  <ScaleCrop>false</ScaleCrop>
  <HeadingPairs>
    <vt:vector size="4" baseType="variant">
      <vt:variant>
        <vt:lpstr>Theme</vt:lpstr>
      </vt:variant>
      <vt:variant>
        <vt:i4>4</vt:i4>
      </vt:variant>
      <vt:variant>
        <vt:lpstr>Slide Titles</vt:lpstr>
      </vt:variant>
      <vt:variant>
        <vt:i4>16</vt:i4>
      </vt:variant>
    </vt:vector>
  </HeadingPairs>
  <TitlesOfParts>
    <vt:vector size="20" baseType="lpstr">
      <vt:lpstr>Office Theme</vt:lpstr>
      <vt:lpstr>Title Slide - Photo Layout 2</vt:lpstr>
      <vt:lpstr>Interior Pages</vt:lpstr>
      <vt:lpstr>White Theme</vt:lpstr>
      <vt:lpstr>1302 PF Learning Community</vt:lpstr>
      <vt:lpstr>PowerPoint Presentation</vt:lpstr>
      <vt:lpstr>AGENDA</vt:lpstr>
      <vt:lpstr>   TIMELINE RECAP</vt:lpstr>
      <vt:lpstr>BHI 1302 Facilitation Timeline </vt:lpstr>
      <vt:lpstr>Contracting and Facilitation Kickoff Process</vt:lpstr>
      <vt:lpstr>Assessments</vt:lpstr>
      <vt:lpstr>Assessment Schedule</vt:lpstr>
      <vt:lpstr>PIP Website </vt:lpstr>
      <vt:lpstr>Invoicing Reminders</vt:lpstr>
      <vt:lpstr>HCPF reminders should practices ask:</vt:lpstr>
      <vt:lpstr>PF Office Hours</vt:lpstr>
      <vt:lpstr>Upcoming Learning Community Events</vt:lpstr>
      <vt:lpstr>Where to Direct Your Questions</vt:lpstr>
      <vt:lpstr>PIP Contacts: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Kirchner, Stephanie</cp:lastModifiedBy>
  <cp:revision>12</cp:revision>
  <dcterms:created xsi:type="dcterms:W3CDTF">2022-02-16T21:53:44Z</dcterms:created>
  <dcterms:modified xsi:type="dcterms:W3CDTF">2023-11-27T21:10:53Z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0x0101001DB1E1642121BE47AC21496C4F752B8D</vt:lpwstr>
  </property>
  <property fmtid="{D5CDD505-2E9C-101B-9397-08002B2CF9AE}" pid="3" name="MediaServiceImageTags">
    <vt:lpwstr/>
  </property>
</Properties>
</file>