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 id="2147483693" r:id="rId5"/>
    <p:sldMasterId id="2147483656" r:id="rId6"/>
    <p:sldMasterId id="2147483667" r:id="rId7"/>
    <p:sldMasterId id="2147483648" r:id="rId8"/>
  </p:sldMasterIdLst>
  <p:notesMasterIdLst>
    <p:notesMasterId r:id="rId38"/>
  </p:notesMasterIdLst>
  <p:sldIdLst>
    <p:sldId id="3883" r:id="rId9"/>
    <p:sldId id="3930" r:id="rId10"/>
    <p:sldId id="3920" r:id="rId11"/>
    <p:sldId id="3933" r:id="rId12"/>
    <p:sldId id="3934" r:id="rId13"/>
    <p:sldId id="3935" r:id="rId14"/>
    <p:sldId id="3936" r:id="rId15"/>
    <p:sldId id="3937" r:id="rId16"/>
    <p:sldId id="3938" r:id="rId17"/>
    <p:sldId id="3939" r:id="rId18"/>
    <p:sldId id="3940" r:id="rId19"/>
    <p:sldId id="3941" r:id="rId20"/>
    <p:sldId id="3942" r:id="rId21"/>
    <p:sldId id="3943" r:id="rId22"/>
    <p:sldId id="3944" r:id="rId23"/>
    <p:sldId id="3945" r:id="rId24"/>
    <p:sldId id="3946" r:id="rId25"/>
    <p:sldId id="3947" r:id="rId26"/>
    <p:sldId id="3948" r:id="rId27"/>
    <p:sldId id="3949" r:id="rId28"/>
    <p:sldId id="3950" r:id="rId29"/>
    <p:sldId id="3951" r:id="rId30"/>
    <p:sldId id="3952" r:id="rId31"/>
    <p:sldId id="3953" r:id="rId32"/>
    <p:sldId id="3954" r:id="rId33"/>
    <p:sldId id="3955" r:id="rId34"/>
    <p:sldId id="3956" r:id="rId35"/>
    <p:sldId id="3879" r:id="rId36"/>
    <p:sldId id="38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418F17-8741-C01F-ACB1-9BA03B4F2BBF}" name="Kristin Crispe" initials="KC" userId="S::kristin.crispe@cuanschutz.edu::eb4c4f44-1cdd-4ab3-834f-a1374803f8ee" providerId="AD"/>
  <p188:author id="{0DAF4D44-D20B-8FA8-0B15-9FE36748C253}" name="Kirchner, Stephanie" initials="" userId="S::STEPHANIE.KIRCHNER@CUANSCHUTZ.EDU::3e8beac8-dd98-4ece-8959-5a3fae994d6a" providerId="AD"/>
  <p188:author id="{71D29E67-53F6-9EF6-432D-5C74C1E1423F}" name="Gottsman, Allyson" initials="GA" userId="S::allyson.gottsman@cuanschutz.edu::1311a6eb-11fe-4f48-a58e-0d81d6a9783b" providerId="AD"/>
  <p188:author id="{DD00CC80-3FEF-08EA-2E2B-C51424E39D64}" name="Cebuhar, Kathy K" initials="CKK" userId="S::KATHY.CEBUHAR@CUANSCHUTZ.EDU::18109fbd-37fe-4ecc-bebd-104bae0ba3ce" providerId="AD"/>
  <p188:author id="{D854B6F2-ED96-529D-FADF-4191712AA66F}" name="Kirchner, Stephanie" initials="KS" userId="S::stephanie.kirchner@cuanschutz.edu::3e8beac8-dd98-4ece-8959-5a3fae994d6a" providerId="AD"/>
  <p188:author id="{5FFA11F6-3673-53D6-72FA-9682FE80C082}" name="Cebuhar, Kathy K" initials="CK" userId="S::kathy.cebuhar@cuanschutz.edu::18109fbd-37fe-4ecc-bebd-104bae0ba3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52D36-C4E4-45D4-BD42-45F2DDBE2EED}" v="6" dt="2025-05-07T17:37:51.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4660"/>
  </p:normalViewPr>
  <p:slideViewPr>
    <p:cSldViewPr snapToGrid="0">
      <p:cViewPr varScale="1">
        <p:scale>
          <a:sx n="93" d="100"/>
          <a:sy n="93" d="100"/>
        </p:scale>
        <p:origin x="9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buhar, Kathy K" userId="18109fbd-37fe-4ecc-bebd-104bae0ba3ce" providerId="ADAL" clId="{CD252D36-C4E4-45D4-BD42-45F2DDBE2EED}"/>
    <pc:docChg chg="undo custSel addSld delSld modSld addMainMaster delMainMaster modMainMaster">
      <pc:chgData name="Cebuhar, Kathy K" userId="18109fbd-37fe-4ecc-bebd-104bae0ba3ce" providerId="ADAL" clId="{CD252D36-C4E4-45D4-BD42-45F2DDBE2EED}" dt="2025-05-08T16:16:56.355" v="609"/>
      <pc:docMkLst>
        <pc:docMk/>
      </pc:docMkLst>
      <pc:sldChg chg="del">
        <pc:chgData name="Cebuhar, Kathy K" userId="18109fbd-37fe-4ecc-bebd-104bae0ba3ce" providerId="ADAL" clId="{CD252D36-C4E4-45D4-BD42-45F2DDBE2EED}" dt="2025-05-07T17:21:47.642" v="7" actId="47"/>
        <pc:sldMkLst>
          <pc:docMk/>
          <pc:sldMk cId="0" sldId="256"/>
        </pc:sldMkLst>
      </pc:sldChg>
      <pc:sldChg chg="del">
        <pc:chgData name="Cebuhar, Kathy K" userId="18109fbd-37fe-4ecc-bebd-104bae0ba3ce" providerId="ADAL" clId="{CD252D36-C4E4-45D4-BD42-45F2DDBE2EED}" dt="2025-05-07T17:21:47.642" v="7" actId="47"/>
        <pc:sldMkLst>
          <pc:docMk/>
          <pc:sldMk cId="3269240376" sldId="259"/>
        </pc:sldMkLst>
      </pc:sldChg>
      <pc:sldChg chg="del">
        <pc:chgData name="Cebuhar, Kathy K" userId="18109fbd-37fe-4ecc-bebd-104bae0ba3ce" providerId="ADAL" clId="{CD252D36-C4E4-45D4-BD42-45F2DDBE2EED}" dt="2025-05-07T17:21:47.642" v="7" actId="47"/>
        <pc:sldMkLst>
          <pc:docMk/>
          <pc:sldMk cId="2759281180" sldId="264"/>
        </pc:sldMkLst>
      </pc:sldChg>
      <pc:sldChg chg="del">
        <pc:chgData name="Cebuhar, Kathy K" userId="18109fbd-37fe-4ecc-bebd-104bae0ba3ce" providerId="ADAL" clId="{CD252D36-C4E4-45D4-BD42-45F2DDBE2EED}" dt="2025-05-07T17:21:47.642" v="7" actId="47"/>
        <pc:sldMkLst>
          <pc:docMk/>
          <pc:sldMk cId="2309641824" sldId="335"/>
        </pc:sldMkLst>
      </pc:sldChg>
      <pc:sldChg chg="del">
        <pc:chgData name="Cebuhar, Kathy K" userId="18109fbd-37fe-4ecc-bebd-104bae0ba3ce" providerId="ADAL" clId="{CD252D36-C4E4-45D4-BD42-45F2DDBE2EED}" dt="2025-05-07T17:21:47.642" v="7" actId="47"/>
        <pc:sldMkLst>
          <pc:docMk/>
          <pc:sldMk cId="0" sldId="338"/>
        </pc:sldMkLst>
      </pc:sldChg>
      <pc:sldChg chg="del">
        <pc:chgData name="Cebuhar, Kathy K" userId="18109fbd-37fe-4ecc-bebd-104bae0ba3ce" providerId="ADAL" clId="{CD252D36-C4E4-45D4-BD42-45F2DDBE2EED}" dt="2025-05-07T17:21:47.642" v="7" actId="47"/>
        <pc:sldMkLst>
          <pc:docMk/>
          <pc:sldMk cId="0" sldId="339"/>
        </pc:sldMkLst>
      </pc:sldChg>
      <pc:sldChg chg="del">
        <pc:chgData name="Cebuhar, Kathy K" userId="18109fbd-37fe-4ecc-bebd-104bae0ba3ce" providerId="ADAL" clId="{CD252D36-C4E4-45D4-BD42-45F2DDBE2EED}" dt="2025-05-07T17:21:47.642" v="7" actId="47"/>
        <pc:sldMkLst>
          <pc:docMk/>
          <pc:sldMk cId="2197486341" sldId="438"/>
        </pc:sldMkLst>
      </pc:sldChg>
      <pc:sldChg chg="del">
        <pc:chgData name="Cebuhar, Kathy K" userId="18109fbd-37fe-4ecc-bebd-104bae0ba3ce" providerId="ADAL" clId="{CD252D36-C4E4-45D4-BD42-45F2DDBE2EED}" dt="2025-05-07T17:21:47.642" v="7" actId="47"/>
        <pc:sldMkLst>
          <pc:docMk/>
          <pc:sldMk cId="2719061656" sldId="445"/>
        </pc:sldMkLst>
      </pc:sldChg>
      <pc:sldChg chg="del">
        <pc:chgData name="Cebuhar, Kathy K" userId="18109fbd-37fe-4ecc-bebd-104bae0ba3ce" providerId="ADAL" clId="{CD252D36-C4E4-45D4-BD42-45F2DDBE2EED}" dt="2025-05-07T17:21:47.642" v="7" actId="47"/>
        <pc:sldMkLst>
          <pc:docMk/>
          <pc:sldMk cId="0" sldId="446"/>
        </pc:sldMkLst>
      </pc:sldChg>
      <pc:sldChg chg="del">
        <pc:chgData name="Cebuhar, Kathy K" userId="18109fbd-37fe-4ecc-bebd-104bae0ba3ce" providerId="ADAL" clId="{CD252D36-C4E4-45D4-BD42-45F2DDBE2EED}" dt="2025-05-07T17:21:47.642" v="7" actId="47"/>
        <pc:sldMkLst>
          <pc:docMk/>
          <pc:sldMk cId="2764596409" sldId="496"/>
        </pc:sldMkLst>
      </pc:sldChg>
      <pc:sldChg chg="del">
        <pc:chgData name="Cebuhar, Kathy K" userId="18109fbd-37fe-4ecc-bebd-104bae0ba3ce" providerId="ADAL" clId="{CD252D36-C4E4-45D4-BD42-45F2DDBE2EED}" dt="2025-05-07T17:21:47.642" v="7" actId="47"/>
        <pc:sldMkLst>
          <pc:docMk/>
          <pc:sldMk cId="0" sldId="514"/>
        </pc:sldMkLst>
      </pc:sldChg>
      <pc:sldChg chg="del">
        <pc:chgData name="Cebuhar, Kathy K" userId="18109fbd-37fe-4ecc-bebd-104bae0ba3ce" providerId="ADAL" clId="{CD252D36-C4E4-45D4-BD42-45F2DDBE2EED}" dt="2025-05-07T17:21:47.642" v="7" actId="47"/>
        <pc:sldMkLst>
          <pc:docMk/>
          <pc:sldMk cId="0" sldId="515"/>
        </pc:sldMkLst>
      </pc:sldChg>
      <pc:sldChg chg="del">
        <pc:chgData name="Cebuhar, Kathy K" userId="18109fbd-37fe-4ecc-bebd-104bae0ba3ce" providerId="ADAL" clId="{CD252D36-C4E4-45D4-BD42-45F2DDBE2EED}" dt="2025-05-07T17:21:47.642" v="7" actId="47"/>
        <pc:sldMkLst>
          <pc:docMk/>
          <pc:sldMk cId="0" sldId="516"/>
        </pc:sldMkLst>
      </pc:sldChg>
      <pc:sldChg chg="del">
        <pc:chgData name="Cebuhar, Kathy K" userId="18109fbd-37fe-4ecc-bebd-104bae0ba3ce" providerId="ADAL" clId="{CD252D36-C4E4-45D4-BD42-45F2DDBE2EED}" dt="2025-05-07T17:21:47.642" v="7" actId="47"/>
        <pc:sldMkLst>
          <pc:docMk/>
          <pc:sldMk cId="0" sldId="517"/>
        </pc:sldMkLst>
      </pc:sldChg>
      <pc:sldChg chg="del">
        <pc:chgData name="Cebuhar, Kathy K" userId="18109fbd-37fe-4ecc-bebd-104bae0ba3ce" providerId="ADAL" clId="{CD252D36-C4E4-45D4-BD42-45F2DDBE2EED}" dt="2025-05-07T17:21:47.642" v="7" actId="47"/>
        <pc:sldMkLst>
          <pc:docMk/>
          <pc:sldMk cId="0" sldId="528"/>
        </pc:sldMkLst>
      </pc:sldChg>
      <pc:sldChg chg="del">
        <pc:chgData name="Cebuhar, Kathy K" userId="18109fbd-37fe-4ecc-bebd-104bae0ba3ce" providerId="ADAL" clId="{CD252D36-C4E4-45D4-BD42-45F2DDBE2EED}" dt="2025-05-07T17:21:47.642" v="7" actId="47"/>
        <pc:sldMkLst>
          <pc:docMk/>
          <pc:sldMk cId="0" sldId="529"/>
        </pc:sldMkLst>
      </pc:sldChg>
      <pc:sldChg chg="del">
        <pc:chgData name="Cebuhar, Kathy K" userId="18109fbd-37fe-4ecc-bebd-104bae0ba3ce" providerId="ADAL" clId="{CD252D36-C4E4-45D4-BD42-45F2DDBE2EED}" dt="2025-05-07T17:21:47.642" v="7" actId="47"/>
        <pc:sldMkLst>
          <pc:docMk/>
          <pc:sldMk cId="0" sldId="530"/>
        </pc:sldMkLst>
      </pc:sldChg>
      <pc:sldChg chg="del">
        <pc:chgData name="Cebuhar, Kathy K" userId="18109fbd-37fe-4ecc-bebd-104bae0ba3ce" providerId="ADAL" clId="{CD252D36-C4E4-45D4-BD42-45F2DDBE2EED}" dt="2025-05-07T17:21:47.642" v="7" actId="47"/>
        <pc:sldMkLst>
          <pc:docMk/>
          <pc:sldMk cId="0" sldId="531"/>
        </pc:sldMkLst>
      </pc:sldChg>
      <pc:sldChg chg="del">
        <pc:chgData name="Cebuhar, Kathy K" userId="18109fbd-37fe-4ecc-bebd-104bae0ba3ce" providerId="ADAL" clId="{CD252D36-C4E4-45D4-BD42-45F2DDBE2EED}" dt="2025-05-07T17:21:47.642" v="7" actId="47"/>
        <pc:sldMkLst>
          <pc:docMk/>
          <pc:sldMk cId="0" sldId="536"/>
        </pc:sldMkLst>
      </pc:sldChg>
      <pc:sldChg chg="del">
        <pc:chgData name="Cebuhar, Kathy K" userId="18109fbd-37fe-4ecc-bebd-104bae0ba3ce" providerId="ADAL" clId="{CD252D36-C4E4-45D4-BD42-45F2DDBE2EED}" dt="2025-05-07T17:21:47.642" v="7" actId="47"/>
        <pc:sldMkLst>
          <pc:docMk/>
          <pc:sldMk cId="0" sldId="537"/>
        </pc:sldMkLst>
      </pc:sldChg>
      <pc:sldChg chg="del">
        <pc:chgData name="Cebuhar, Kathy K" userId="18109fbd-37fe-4ecc-bebd-104bae0ba3ce" providerId="ADAL" clId="{CD252D36-C4E4-45D4-BD42-45F2DDBE2EED}" dt="2025-05-07T17:21:47.642" v="7" actId="47"/>
        <pc:sldMkLst>
          <pc:docMk/>
          <pc:sldMk cId="0" sldId="538"/>
        </pc:sldMkLst>
      </pc:sldChg>
      <pc:sldChg chg="del">
        <pc:chgData name="Cebuhar, Kathy K" userId="18109fbd-37fe-4ecc-bebd-104bae0ba3ce" providerId="ADAL" clId="{CD252D36-C4E4-45D4-BD42-45F2DDBE2EED}" dt="2025-05-07T17:21:47.642" v="7" actId="47"/>
        <pc:sldMkLst>
          <pc:docMk/>
          <pc:sldMk cId="0" sldId="539"/>
        </pc:sldMkLst>
      </pc:sldChg>
      <pc:sldChg chg="del">
        <pc:chgData name="Cebuhar, Kathy K" userId="18109fbd-37fe-4ecc-bebd-104bae0ba3ce" providerId="ADAL" clId="{CD252D36-C4E4-45D4-BD42-45F2DDBE2EED}" dt="2025-05-07T17:21:47.642" v="7" actId="47"/>
        <pc:sldMkLst>
          <pc:docMk/>
          <pc:sldMk cId="0" sldId="540"/>
        </pc:sldMkLst>
      </pc:sldChg>
      <pc:sldChg chg="del">
        <pc:chgData name="Cebuhar, Kathy K" userId="18109fbd-37fe-4ecc-bebd-104bae0ba3ce" providerId="ADAL" clId="{CD252D36-C4E4-45D4-BD42-45F2DDBE2EED}" dt="2025-05-07T17:21:47.642" v="7" actId="47"/>
        <pc:sldMkLst>
          <pc:docMk/>
          <pc:sldMk cId="0" sldId="543"/>
        </pc:sldMkLst>
      </pc:sldChg>
      <pc:sldChg chg="del">
        <pc:chgData name="Cebuhar, Kathy K" userId="18109fbd-37fe-4ecc-bebd-104bae0ba3ce" providerId="ADAL" clId="{CD252D36-C4E4-45D4-BD42-45F2DDBE2EED}" dt="2025-05-07T17:21:47.642" v="7" actId="47"/>
        <pc:sldMkLst>
          <pc:docMk/>
          <pc:sldMk cId="0" sldId="544"/>
        </pc:sldMkLst>
      </pc:sldChg>
      <pc:sldChg chg="del">
        <pc:chgData name="Cebuhar, Kathy K" userId="18109fbd-37fe-4ecc-bebd-104bae0ba3ce" providerId="ADAL" clId="{CD252D36-C4E4-45D4-BD42-45F2DDBE2EED}" dt="2025-05-07T17:21:47.642" v="7" actId="47"/>
        <pc:sldMkLst>
          <pc:docMk/>
          <pc:sldMk cId="0" sldId="545"/>
        </pc:sldMkLst>
      </pc:sldChg>
      <pc:sldChg chg="del">
        <pc:chgData name="Cebuhar, Kathy K" userId="18109fbd-37fe-4ecc-bebd-104bae0ba3ce" providerId="ADAL" clId="{CD252D36-C4E4-45D4-BD42-45F2DDBE2EED}" dt="2025-05-07T17:21:47.642" v="7" actId="47"/>
        <pc:sldMkLst>
          <pc:docMk/>
          <pc:sldMk cId="0" sldId="546"/>
        </pc:sldMkLst>
      </pc:sldChg>
      <pc:sldChg chg="del">
        <pc:chgData name="Cebuhar, Kathy K" userId="18109fbd-37fe-4ecc-bebd-104bae0ba3ce" providerId="ADAL" clId="{CD252D36-C4E4-45D4-BD42-45F2DDBE2EED}" dt="2025-05-07T17:21:47.642" v="7" actId="47"/>
        <pc:sldMkLst>
          <pc:docMk/>
          <pc:sldMk cId="0" sldId="547"/>
        </pc:sldMkLst>
      </pc:sldChg>
      <pc:sldChg chg="del">
        <pc:chgData name="Cebuhar, Kathy K" userId="18109fbd-37fe-4ecc-bebd-104bae0ba3ce" providerId="ADAL" clId="{CD252D36-C4E4-45D4-BD42-45F2DDBE2EED}" dt="2025-05-07T17:21:47.642" v="7" actId="47"/>
        <pc:sldMkLst>
          <pc:docMk/>
          <pc:sldMk cId="0" sldId="548"/>
        </pc:sldMkLst>
      </pc:sldChg>
      <pc:sldChg chg="del">
        <pc:chgData name="Cebuhar, Kathy K" userId="18109fbd-37fe-4ecc-bebd-104bae0ba3ce" providerId="ADAL" clId="{CD252D36-C4E4-45D4-BD42-45F2DDBE2EED}" dt="2025-05-07T17:21:47.642" v="7" actId="47"/>
        <pc:sldMkLst>
          <pc:docMk/>
          <pc:sldMk cId="2836510976" sldId="550"/>
        </pc:sldMkLst>
      </pc:sldChg>
      <pc:sldChg chg="del">
        <pc:chgData name="Cebuhar, Kathy K" userId="18109fbd-37fe-4ecc-bebd-104bae0ba3ce" providerId="ADAL" clId="{CD252D36-C4E4-45D4-BD42-45F2DDBE2EED}" dt="2025-05-07T17:21:47.642" v="7" actId="47"/>
        <pc:sldMkLst>
          <pc:docMk/>
          <pc:sldMk cId="137252580" sldId="587"/>
        </pc:sldMkLst>
      </pc:sldChg>
      <pc:sldChg chg="del">
        <pc:chgData name="Cebuhar, Kathy K" userId="18109fbd-37fe-4ecc-bebd-104bae0ba3ce" providerId="ADAL" clId="{CD252D36-C4E4-45D4-BD42-45F2DDBE2EED}" dt="2025-05-07T17:21:47.642" v="7" actId="47"/>
        <pc:sldMkLst>
          <pc:docMk/>
          <pc:sldMk cId="2548622412" sldId="704"/>
        </pc:sldMkLst>
      </pc:sldChg>
      <pc:sldChg chg="del">
        <pc:chgData name="Cebuhar, Kathy K" userId="18109fbd-37fe-4ecc-bebd-104bae0ba3ce" providerId="ADAL" clId="{CD252D36-C4E4-45D4-BD42-45F2DDBE2EED}" dt="2025-05-07T17:21:47.642" v="7" actId="47"/>
        <pc:sldMkLst>
          <pc:docMk/>
          <pc:sldMk cId="790513028" sldId="707"/>
        </pc:sldMkLst>
      </pc:sldChg>
      <pc:sldChg chg="del">
        <pc:chgData name="Cebuhar, Kathy K" userId="18109fbd-37fe-4ecc-bebd-104bae0ba3ce" providerId="ADAL" clId="{CD252D36-C4E4-45D4-BD42-45F2DDBE2EED}" dt="2025-05-07T17:21:47.642" v="7" actId="47"/>
        <pc:sldMkLst>
          <pc:docMk/>
          <pc:sldMk cId="0" sldId="709"/>
        </pc:sldMkLst>
      </pc:sldChg>
      <pc:sldChg chg="del">
        <pc:chgData name="Cebuhar, Kathy K" userId="18109fbd-37fe-4ecc-bebd-104bae0ba3ce" providerId="ADAL" clId="{CD252D36-C4E4-45D4-BD42-45F2DDBE2EED}" dt="2025-05-07T17:21:47.642" v="7" actId="47"/>
        <pc:sldMkLst>
          <pc:docMk/>
          <pc:sldMk cId="0" sldId="710"/>
        </pc:sldMkLst>
      </pc:sldChg>
      <pc:sldChg chg="del">
        <pc:chgData name="Cebuhar, Kathy K" userId="18109fbd-37fe-4ecc-bebd-104bae0ba3ce" providerId="ADAL" clId="{CD252D36-C4E4-45D4-BD42-45F2DDBE2EED}" dt="2025-05-07T17:21:47.642" v="7" actId="47"/>
        <pc:sldMkLst>
          <pc:docMk/>
          <pc:sldMk cId="173812455" sldId="729"/>
        </pc:sldMkLst>
      </pc:sldChg>
      <pc:sldChg chg="del">
        <pc:chgData name="Cebuhar, Kathy K" userId="18109fbd-37fe-4ecc-bebd-104bae0ba3ce" providerId="ADAL" clId="{CD252D36-C4E4-45D4-BD42-45F2DDBE2EED}" dt="2025-05-07T17:21:47.642" v="7" actId="47"/>
        <pc:sldMkLst>
          <pc:docMk/>
          <pc:sldMk cId="235328269" sldId="743"/>
        </pc:sldMkLst>
      </pc:sldChg>
      <pc:sldChg chg="del">
        <pc:chgData name="Cebuhar, Kathy K" userId="18109fbd-37fe-4ecc-bebd-104bae0ba3ce" providerId="ADAL" clId="{CD252D36-C4E4-45D4-BD42-45F2DDBE2EED}" dt="2025-05-07T17:21:47.642" v="7" actId="47"/>
        <pc:sldMkLst>
          <pc:docMk/>
          <pc:sldMk cId="3819374844" sldId="749"/>
        </pc:sldMkLst>
      </pc:sldChg>
      <pc:sldChg chg="del">
        <pc:chgData name="Cebuhar, Kathy K" userId="18109fbd-37fe-4ecc-bebd-104bae0ba3ce" providerId="ADAL" clId="{CD252D36-C4E4-45D4-BD42-45F2DDBE2EED}" dt="2025-05-07T17:21:47.642" v="7" actId="47"/>
        <pc:sldMkLst>
          <pc:docMk/>
          <pc:sldMk cId="0" sldId="750"/>
        </pc:sldMkLst>
      </pc:sldChg>
      <pc:sldChg chg="del">
        <pc:chgData name="Cebuhar, Kathy K" userId="18109fbd-37fe-4ecc-bebd-104bae0ba3ce" providerId="ADAL" clId="{CD252D36-C4E4-45D4-BD42-45F2DDBE2EED}" dt="2025-05-07T17:21:47.642" v="7" actId="47"/>
        <pc:sldMkLst>
          <pc:docMk/>
          <pc:sldMk cId="3426293725" sldId="754"/>
        </pc:sldMkLst>
      </pc:sldChg>
      <pc:sldChg chg="del">
        <pc:chgData name="Cebuhar, Kathy K" userId="18109fbd-37fe-4ecc-bebd-104bae0ba3ce" providerId="ADAL" clId="{CD252D36-C4E4-45D4-BD42-45F2DDBE2EED}" dt="2025-05-07T17:21:47.642" v="7" actId="47"/>
        <pc:sldMkLst>
          <pc:docMk/>
          <pc:sldMk cId="824566560" sldId="755"/>
        </pc:sldMkLst>
      </pc:sldChg>
      <pc:sldChg chg="del">
        <pc:chgData name="Cebuhar, Kathy K" userId="18109fbd-37fe-4ecc-bebd-104bae0ba3ce" providerId="ADAL" clId="{CD252D36-C4E4-45D4-BD42-45F2DDBE2EED}" dt="2025-05-07T17:21:47.642" v="7" actId="47"/>
        <pc:sldMkLst>
          <pc:docMk/>
          <pc:sldMk cId="2053195833" sldId="756"/>
        </pc:sldMkLst>
      </pc:sldChg>
      <pc:sldChg chg="del">
        <pc:chgData name="Cebuhar, Kathy K" userId="18109fbd-37fe-4ecc-bebd-104bae0ba3ce" providerId="ADAL" clId="{CD252D36-C4E4-45D4-BD42-45F2DDBE2EED}" dt="2025-05-07T17:21:47.642" v="7" actId="47"/>
        <pc:sldMkLst>
          <pc:docMk/>
          <pc:sldMk cId="779085073" sldId="761"/>
        </pc:sldMkLst>
      </pc:sldChg>
      <pc:sldChg chg="del">
        <pc:chgData name="Cebuhar, Kathy K" userId="18109fbd-37fe-4ecc-bebd-104bae0ba3ce" providerId="ADAL" clId="{CD252D36-C4E4-45D4-BD42-45F2DDBE2EED}" dt="2025-05-07T17:21:47.642" v="7" actId="47"/>
        <pc:sldMkLst>
          <pc:docMk/>
          <pc:sldMk cId="4182805528" sldId="765"/>
        </pc:sldMkLst>
      </pc:sldChg>
      <pc:sldChg chg="del">
        <pc:chgData name="Cebuhar, Kathy K" userId="18109fbd-37fe-4ecc-bebd-104bae0ba3ce" providerId="ADAL" clId="{CD252D36-C4E4-45D4-BD42-45F2DDBE2EED}" dt="2025-05-07T17:21:47.642" v="7" actId="47"/>
        <pc:sldMkLst>
          <pc:docMk/>
          <pc:sldMk cId="0" sldId="767"/>
        </pc:sldMkLst>
      </pc:sldChg>
      <pc:sldChg chg="del">
        <pc:chgData name="Cebuhar, Kathy K" userId="18109fbd-37fe-4ecc-bebd-104bae0ba3ce" providerId="ADAL" clId="{CD252D36-C4E4-45D4-BD42-45F2DDBE2EED}" dt="2025-05-07T17:21:47.642" v="7" actId="47"/>
        <pc:sldMkLst>
          <pc:docMk/>
          <pc:sldMk cId="2210604228" sldId="784"/>
        </pc:sldMkLst>
      </pc:sldChg>
      <pc:sldChg chg="del">
        <pc:chgData name="Cebuhar, Kathy K" userId="18109fbd-37fe-4ecc-bebd-104bae0ba3ce" providerId="ADAL" clId="{CD252D36-C4E4-45D4-BD42-45F2DDBE2EED}" dt="2025-05-07T17:21:47.642" v="7" actId="47"/>
        <pc:sldMkLst>
          <pc:docMk/>
          <pc:sldMk cId="3135322248" sldId="792"/>
        </pc:sldMkLst>
      </pc:sldChg>
      <pc:sldChg chg="del">
        <pc:chgData name="Cebuhar, Kathy K" userId="18109fbd-37fe-4ecc-bebd-104bae0ba3ce" providerId="ADAL" clId="{CD252D36-C4E4-45D4-BD42-45F2DDBE2EED}" dt="2025-05-07T17:21:47.642" v="7" actId="47"/>
        <pc:sldMkLst>
          <pc:docMk/>
          <pc:sldMk cId="1085969296" sldId="793"/>
        </pc:sldMkLst>
      </pc:sldChg>
      <pc:sldChg chg="del">
        <pc:chgData name="Cebuhar, Kathy K" userId="18109fbd-37fe-4ecc-bebd-104bae0ba3ce" providerId="ADAL" clId="{CD252D36-C4E4-45D4-BD42-45F2DDBE2EED}" dt="2025-05-07T17:21:47.642" v="7" actId="47"/>
        <pc:sldMkLst>
          <pc:docMk/>
          <pc:sldMk cId="847419821" sldId="823"/>
        </pc:sldMkLst>
      </pc:sldChg>
      <pc:sldChg chg="del">
        <pc:chgData name="Cebuhar, Kathy K" userId="18109fbd-37fe-4ecc-bebd-104bae0ba3ce" providerId="ADAL" clId="{CD252D36-C4E4-45D4-BD42-45F2DDBE2EED}" dt="2025-05-07T17:21:47.642" v="7" actId="47"/>
        <pc:sldMkLst>
          <pc:docMk/>
          <pc:sldMk cId="1605356692" sldId="826"/>
        </pc:sldMkLst>
      </pc:sldChg>
      <pc:sldChg chg="del">
        <pc:chgData name="Cebuhar, Kathy K" userId="18109fbd-37fe-4ecc-bebd-104bae0ba3ce" providerId="ADAL" clId="{CD252D36-C4E4-45D4-BD42-45F2DDBE2EED}" dt="2025-05-07T17:21:47.642" v="7" actId="47"/>
        <pc:sldMkLst>
          <pc:docMk/>
          <pc:sldMk cId="2528742191" sldId="832"/>
        </pc:sldMkLst>
      </pc:sldChg>
      <pc:sldChg chg="del">
        <pc:chgData name="Cebuhar, Kathy K" userId="18109fbd-37fe-4ecc-bebd-104bae0ba3ce" providerId="ADAL" clId="{CD252D36-C4E4-45D4-BD42-45F2DDBE2EED}" dt="2025-05-07T17:21:47.642" v="7" actId="47"/>
        <pc:sldMkLst>
          <pc:docMk/>
          <pc:sldMk cId="1819883828" sldId="834"/>
        </pc:sldMkLst>
      </pc:sldChg>
      <pc:sldChg chg="del">
        <pc:chgData name="Cebuhar, Kathy K" userId="18109fbd-37fe-4ecc-bebd-104bae0ba3ce" providerId="ADAL" clId="{CD252D36-C4E4-45D4-BD42-45F2DDBE2EED}" dt="2025-05-07T17:21:47.642" v="7" actId="47"/>
        <pc:sldMkLst>
          <pc:docMk/>
          <pc:sldMk cId="490843129" sldId="844"/>
        </pc:sldMkLst>
      </pc:sldChg>
      <pc:sldChg chg="del">
        <pc:chgData name="Cebuhar, Kathy K" userId="18109fbd-37fe-4ecc-bebd-104bae0ba3ce" providerId="ADAL" clId="{CD252D36-C4E4-45D4-BD42-45F2DDBE2EED}" dt="2025-05-07T17:21:47.642" v="7" actId="47"/>
        <pc:sldMkLst>
          <pc:docMk/>
          <pc:sldMk cId="0" sldId="845"/>
        </pc:sldMkLst>
      </pc:sldChg>
      <pc:sldChg chg="del">
        <pc:chgData name="Cebuhar, Kathy K" userId="18109fbd-37fe-4ecc-bebd-104bae0ba3ce" providerId="ADAL" clId="{CD252D36-C4E4-45D4-BD42-45F2DDBE2EED}" dt="2025-05-07T17:21:47.642" v="7" actId="47"/>
        <pc:sldMkLst>
          <pc:docMk/>
          <pc:sldMk cId="0" sldId="847"/>
        </pc:sldMkLst>
      </pc:sldChg>
      <pc:sldChg chg="del">
        <pc:chgData name="Cebuhar, Kathy K" userId="18109fbd-37fe-4ecc-bebd-104bae0ba3ce" providerId="ADAL" clId="{CD252D36-C4E4-45D4-BD42-45F2DDBE2EED}" dt="2025-05-07T17:21:47.642" v="7" actId="47"/>
        <pc:sldMkLst>
          <pc:docMk/>
          <pc:sldMk cId="325969512" sldId="848"/>
        </pc:sldMkLst>
      </pc:sldChg>
      <pc:sldChg chg="addSp delSp modSp mod">
        <pc:chgData name="Cebuhar, Kathy K" userId="18109fbd-37fe-4ecc-bebd-104bae0ba3ce" providerId="ADAL" clId="{CD252D36-C4E4-45D4-BD42-45F2DDBE2EED}" dt="2025-05-07T17:21:33.276" v="6" actId="20577"/>
        <pc:sldMkLst>
          <pc:docMk/>
          <pc:sldMk cId="164533195" sldId="3920"/>
        </pc:sldMkLst>
        <pc:spChg chg="mod">
          <ac:chgData name="Cebuhar, Kathy K" userId="18109fbd-37fe-4ecc-bebd-104bae0ba3ce" providerId="ADAL" clId="{CD252D36-C4E4-45D4-BD42-45F2DDBE2EED}" dt="2025-05-07T17:21:33.276" v="6" actId="20577"/>
          <ac:spMkLst>
            <pc:docMk/>
            <pc:sldMk cId="164533195" sldId="3920"/>
            <ac:spMk id="5" creationId="{EEA0D371-A360-8DE9-142D-C242AE151199}"/>
          </ac:spMkLst>
        </pc:spChg>
        <pc:picChg chg="add mod">
          <ac:chgData name="Cebuhar, Kathy K" userId="18109fbd-37fe-4ecc-bebd-104bae0ba3ce" providerId="ADAL" clId="{CD252D36-C4E4-45D4-BD42-45F2DDBE2EED}" dt="2025-05-07T17:21:18.379" v="4" actId="962"/>
          <ac:picMkLst>
            <pc:docMk/>
            <pc:sldMk cId="164533195" sldId="3920"/>
            <ac:picMk id="4" creationId="{A51EC6FF-B177-13BB-2ED8-DF7A7AAC67BD}"/>
          </ac:picMkLst>
        </pc:picChg>
        <pc:picChg chg="del">
          <ac:chgData name="Cebuhar, Kathy K" userId="18109fbd-37fe-4ecc-bebd-104bae0ba3ce" providerId="ADAL" clId="{CD252D36-C4E4-45D4-BD42-45F2DDBE2EED}" dt="2025-05-07T17:21:15.386" v="1" actId="478"/>
          <ac:picMkLst>
            <pc:docMk/>
            <pc:sldMk cId="164533195" sldId="3920"/>
            <ac:picMk id="6" creationId="{C09E0141-40AC-2887-E2DA-C3751B810525}"/>
          </ac:picMkLst>
        </pc:picChg>
      </pc:sldChg>
      <pc:sldChg chg="modSp mod">
        <pc:chgData name="Cebuhar, Kathy K" userId="18109fbd-37fe-4ecc-bebd-104bae0ba3ce" providerId="ADAL" clId="{CD252D36-C4E4-45D4-BD42-45F2DDBE2EED}" dt="2025-05-07T17:25:56.844" v="98" actId="27636"/>
        <pc:sldMkLst>
          <pc:docMk/>
          <pc:sldMk cId="2289457389" sldId="3930"/>
        </pc:sldMkLst>
        <pc:spChg chg="mod">
          <ac:chgData name="Cebuhar, Kathy K" userId="18109fbd-37fe-4ecc-bebd-104bae0ba3ce" providerId="ADAL" clId="{CD252D36-C4E4-45D4-BD42-45F2DDBE2EED}" dt="2025-05-07T17:25:56.844" v="98" actId="27636"/>
          <ac:spMkLst>
            <pc:docMk/>
            <pc:sldMk cId="2289457389" sldId="3930"/>
            <ac:spMk id="6" creationId="{8A90AEB5-EE4B-2265-1AC4-590157357EE5}"/>
          </ac:spMkLst>
        </pc:spChg>
      </pc:sldChg>
      <pc:sldChg chg="del">
        <pc:chgData name="Cebuhar, Kathy K" userId="18109fbd-37fe-4ecc-bebd-104bae0ba3ce" providerId="ADAL" clId="{CD252D36-C4E4-45D4-BD42-45F2DDBE2EED}" dt="2025-05-07T17:20:44.574" v="0" actId="47"/>
        <pc:sldMkLst>
          <pc:docMk/>
          <pc:sldMk cId="289655327" sldId="3931"/>
        </pc:sldMkLst>
      </pc:sldChg>
      <pc:sldChg chg="modSp del mod">
        <pc:chgData name="Cebuhar, Kathy K" userId="18109fbd-37fe-4ecc-bebd-104bae0ba3ce" providerId="ADAL" clId="{CD252D36-C4E4-45D4-BD42-45F2DDBE2EED}" dt="2025-05-08T16:16:39.254" v="607" actId="47"/>
        <pc:sldMkLst>
          <pc:docMk/>
          <pc:sldMk cId="134106293" sldId="3932"/>
        </pc:sldMkLst>
        <pc:spChg chg="mod">
          <ac:chgData name="Cebuhar, Kathy K" userId="18109fbd-37fe-4ecc-bebd-104bae0ba3ce" providerId="ADAL" clId="{CD252D36-C4E4-45D4-BD42-45F2DDBE2EED}" dt="2025-05-07T17:26:16.081" v="106" actId="403"/>
          <ac:spMkLst>
            <pc:docMk/>
            <pc:sldMk cId="134106293" sldId="3932"/>
            <ac:spMk id="2" creationId="{47753201-8620-1E41-4719-5803B2BD47BF}"/>
          </ac:spMkLst>
        </pc:spChg>
        <pc:spChg chg="mod">
          <ac:chgData name="Cebuhar, Kathy K" userId="18109fbd-37fe-4ecc-bebd-104bae0ba3ce" providerId="ADAL" clId="{CD252D36-C4E4-45D4-BD42-45F2DDBE2EED}" dt="2025-05-07T17:26:39.936" v="116" actId="20577"/>
          <ac:spMkLst>
            <pc:docMk/>
            <pc:sldMk cId="134106293" sldId="3932"/>
            <ac:spMk id="3" creationId="{5BDED2AC-698B-4BEE-9139-748B3CB5A7B3}"/>
          </ac:spMkLst>
        </pc:spChg>
      </pc:sldChg>
      <pc:sldChg chg="addSp modSp new mod modClrScheme chgLayout">
        <pc:chgData name="Cebuhar, Kathy K" userId="18109fbd-37fe-4ecc-bebd-104bae0ba3ce" providerId="ADAL" clId="{CD252D36-C4E4-45D4-BD42-45F2DDBE2EED}" dt="2025-05-07T17:56:53.074" v="606" actId="14100"/>
        <pc:sldMkLst>
          <pc:docMk/>
          <pc:sldMk cId="2451160785" sldId="3933"/>
        </pc:sldMkLst>
        <pc:spChg chg="mod ord">
          <ac:chgData name="Cebuhar, Kathy K" userId="18109fbd-37fe-4ecc-bebd-104bae0ba3ce" providerId="ADAL" clId="{CD252D36-C4E4-45D4-BD42-45F2DDBE2EED}" dt="2025-05-07T17:36:28.128" v="549" actId="14100"/>
          <ac:spMkLst>
            <pc:docMk/>
            <pc:sldMk cId="2451160785" sldId="3933"/>
            <ac:spMk id="2" creationId="{373CCD4E-4013-A311-00A5-7EDD04D7AF0F}"/>
          </ac:spMkLst>
        </pc:spChg>
        <pc:spChg chg="add mod ord">
          <ac:chgData name="Cebuhar, Kathy K" userId="18109fbd-37fe-4ecc-bebd-104bae0ba3ce" providerId="ADAL" clId="{CD252D36-C4E4-45D4-BD42-45F2DDBE2EED}" dt="2025-05-07T17:56:53.074" v="606" actId="14100"/>
          <ac:spMkLst>
            <pc:docMk/>
            <pc:sldMk cId="2451160785" sldId="3933"/>
            <ac:spMk id="3" creationId="{124BEC6D-D3A1-32AB-AF44-C7F4B482DE64}"/>
          </ac:spMkLst>
        </pc:spChg>
        <pc:spChg chg="add mod">
          <ac:chgData name="Cebuhar, Kathy K" userId="18109fbd-37fe-4ecc-bebd-104bae0ba3ce" providerId="ADAL" clId="{CD252D36-C4E4-45D4-BD42-45F2DDBE2EED}" dt="2025-05-07T17:38:18.883" v="599" actId="1076"/>
          <ac:spMkLst>
            <pc:docMk/>
            <pc:sldMk cId="2451160785" sldId="3933"/>
            <ac:spMk id="7" creationId="{12B46F1F-8F36-BD5E-84E8-85ADA73B2A96}"/>
          </ac:spMkLst>
        </pc:spChg>
        <pc:picChg chg="add mod">
          <ac:chgData name="Cebuhar, Kathy K" userId="18109fbd-37fe-4ecc-bebd-104bae0ba3ce" providerId="ADAL" clId="{CD252D36-C4E4-45D4-BD42-45F2DDBE2EED}" dt="2025-05-07T17:38:27.219" v="601" actId="1076"/>
          <ac:picMkLst>
            <pc:docMk/>
            <pc:sldMk cId="2451160785" sldId="3933"/>
            <ac:picMk id="5" creationId="{EF17DAE9-07E6-CA1F-AD27-2C0131C60068}"/>
          </ac:picMkLst>
        </pc:picChg>
        <pc:picChg chg="add mod">
          <ac:chgData name="Cebuhar, Kathy K" userId="18109fbd-37fe-4ecc-bebd-104bae0ba3ce" providerId="ADAL" clId="{CD252D36-C4E4-45D4-BD42-45F2DDBE2EED}" dt="2025-05-07T17:37:40.717" v="565" actId="1076"/>
          <ac:picMkLst>
            <pc:docMk/>
            <pc:sldMk cId="2451160785" sldId="3933"/>
            <ac:picMk id="6" creationId="{D0D1A922-8099-31AD-CA63-CB77C903AA17}"/>
          </ac:picMkLst>
        </pc:picChg>
      </pc:sldChg>
      <pc:sldChg chg="add">
        <pc:chgData name="Cebuhar, Kathy K" userId="18109fbd-37fe-4ecc-bebd-104bae0ba3ce" providerId="ADAL" clId="{CD252D36-C4E4-45D4-BD42-45F2DDBE2EED}" dt="2025-05-08T16:16:56.355" v="609"/>
        <pc:sldMkLst>
          <pc:docMk/>
          <pc:sldMk cId="2305368058" sldId="3934"/>
        </pc:sldMkLst>
      </pc:sldChg>
      <pc:sldChg chg="add">
        <pc:chgData name="Cebuhar, Kathy K" userId="18109fbd-37fe-4ecc-bebd-104bae0ba3ce" providerId="ADAL" clId="{CD252D36-C4E4-45D4-BD42-45F2DDBE2EED}" dt="2025-05-08T16:16:56.355" v="609"/>
        <pc:sldMkLst>
          <pc:docMk/>
          <pc:sldMk cId="3398636974" sldId="3935"/>
        </pc:sldMkLst>
      </pc:sldChg>
      <pc:sldChg chg="add">
        <pc:chgData name="Cebuhar, Kathy K" userId="18109fbd-37fe-4ecc-bebd-104bae0ba3ce" providerId="ADAL" clId="{CD252D36-C4E4-45D4-BD42-45F2DDBE2EED}" dt="2025-05-08T16:16:56.355" v="609"/>
        <pc:sldMkLst>
          <pc:docMk/>
          <pc:sldMk cId="3365062338" sldId="3936"/>
        </pc:sldMkLst>
      </pc:sldChg>
      <pc:sldChg chg="add">
        <pc:chgData name="Cebuhar, Kathy K" userId="18109fbd-37fe-4ecc-bebd-104bae0ba3ce" providerId="ADAL" clId="{CD252D36-C4E4-45D4-BD42-45F2DDBE2EED}" dt="2025-05-08T16:16:56.355" v="609"/>
        <pc:sldMkLst>
          <pc:docMk/>
          <pc:sldMk cId="3834609854" sldId="3937"/>
        </pc:sldMkLst>
      </pc:sldChg>
      <pc:sldChg chg="add">
        <pc:chgData name="Cebuhar, Kathy K" userId="18109fbd-37fe-4ecc-bebd-104bae0ba3ce" providerId="ADAL" clId="{CD252D36-C4E4-45D4-BD42-45F2DDBE2EED}" dt="2025-05-08T16:16:56.355" v="609"/>
        <pc:sldMkLst>
          <pc:docMk/>
          <pc:sldMk cId="1502892985" sldId="3938"/>
        </pc:sldMkLst>
      </pc:sldChg>
      <pc:sldChg chg="add">
        <pc:chgData name="Cebuhar, Kathy K" userId="18109fbd-37fe-4ecc-bebd-104bae0ba3ce" providerId="ADAL" clId="{CD252D36-C4E4-45D4-BD42-45F2DDBE2EED}" dt="2025-05-08T16:16:56.355" v="609"/>
        <pc:sldMkLst>
          <pc:docMk/>
          <pc:sldMk cId="2181311634" sldId="3939"/>
        </pc:sldMkLst>
      </pc:sldChg>
      <pc:sldChg chg="add">
        <pc:chgData name="Cebuhar, Kathy K" userId="18109fbd-37fe-4ecc-bebd-104bae0ba3ce" providerId="ADAL" clId="{CD252D36-C4E4-45D4-BD42-45F2DDBE2EED}" dt="2025-05-08T16:16:56.355" v="609"/>
        <pc:sldMkLst>
          <pc:docMk/>
          <pc:sldMk cId="3760147320" sldId="3940"/>
        </pc:sldMkLst>
      </pc:sldChg>
      <pc:sldChg chg="add">
        <pc:chgData name="Cebuhar, Kathy K" userId="18109fbd-37fe-4ecc-bebd-104bae0ba3ce" providerId="ADAL" clId="{CD252D36-C4E4-45D4-BD42-45F2DDBE2EED}" dt="2025-05-08T16:16:56.355" v="609"/>
        <pc:sldMkLst>
          <pc:docMk/>
          <pc:sldMk cId="993773509" sldId="3941"/>
        </pc:sldMkLst>
      </pc:sldChg>
      <pc:sldChg chg="add">
        <pc:chgData name="Cebuhar, Kathy K" userId="18109fbd-37fe-4ecc-bebd-104bae0ba3ce" providerId="ADAL" clId="{CD252D36-C4E4-45D4-BD42-45F2DDBE2EED}" dt="2025-05-08T16:16:56.355" v="609"/>
        <pc:sldMkLst>
          <pc:docMk/>
          <pc:sldMk cId="4386233" sldId="3942"/>
        </pc:sldMkLst>
      </pc:sldChg>
      <pc:sldChg chg="add">
        <pc:chgData name="Cebuhar, Kathy K" userId="18109fbd-37fe-4ecc-bebd-104bae0ba3ce" providerId="ADAL" clId="{CD252D36-C4E4-45D4-BD42-45F2DDBE2EED}" dt="2025-05-08T16:16:56.355" v="609"/>
        <pc:sldMkLst>
          <pc:docMk/>
          <pc:sldMk cId="907711003" sldId="3943"/>
        </pc:sldMkLst>
      </pc:sldChg>
      <pc:sldChg chg="add">
        <pc:chgData name="Cebuhar, Kathy K" userId="18109fbd-37fe-4ecc-bebd-104bae0ba3ce" providerId="ADAL" clId="{CD252D36-C4E4-45D4-BD42-45F2DDBE2EED}" dt="2025-05-08T16:16:56.355" v="609"/>
        <pc:sldMkLst>
          <pc:docMk/>
          <pc:sldMk cId="1204214336" sldId="3944"/>
        </pc:sldMkLst>
      </pc:sldChg>
      <pc:sldChg chg="add">
        <pc:chgData name="Cebuhar, Kathy K" userId="18109fbd-37fe-4ecc-bebd-104bae0ba3ce" providerId="ADAL" clId="{CD252D36-C4E4-45D4-BD42-45F2DDBE2EED}" dt="2025-05-08T16:16:56.355" v="609"/>
        <pc:sldMkLst>
          <pc:docMk/>
          <pc:sldMk cId="761583983" sldId="3945"/>
        </pc:sldMkLst>
      </pc:sldChg>
      <pc:sldChg chg="add">
        <pc:chgData name="Cebuhar, Kathy K" userId="18109fbd-37fe-4ecc-bebd-104bae0ba3ce" providerId="ADAL" clId="{CD252D36-C4E4-45D4-BD42-45F2DDBE2EED}" dt="2025-05-08T16:16:56.355" v="609"/>
        <pc:sldMkLst>
          <pc:docMk/>
          <pc:sldMk cId="4047070608" sldId="3946"/>
        </pc:sldMkLst>
      </pc:sldChg>
      <pc:sldChg chg="add">
        <pc:chgData name="Cebuhar, Kathy K" userId="18109fbd-37fe-4ecc-bebd-104bae0ba3ce" providerId="ADAL" clId="{CD252D36-C4E4-45D4-BD42-45F2DDBE2EED}" dt="2025-05-08T16:16:56.355" v="609"/>
        <pc:sldMkLst>
          <pc:docMk/>
          <pc:sldMk cId="521412831" sldId="3947"/>
        </pc:sldMkLst>
      </pc:sldChg>
      <pc:sldChg chg="add">
        <pc:chgData name="Cebuhar, Kathy K" userId="18109fbd-37fe-4ecc-bebd-104bae0ba3ce" providerId="ADAL" clId="{CD252D36-C4E4-45D4-BD42-45F2DDBE2EED}" dt="2025-05-08T16:16:56.355" v="609"/>
        <pc:sldMkLst>
          <pc:docMk/>
          <pc:sldMk cId="303943737" sldId="3948"/>
        </pc:sldMkLst>
      </pc:sldChg>
      <pc:sldChg chg="add">
        <pc:chgData name="Cebuhar, Kathy K" userId="18109fbd-37fe-4ecc-bebd-104bae0ba3ce" providerId="ADAL" clId="{CD252D36-C4E4-45D4-BD42-45F2DDBE2EED}" dt="2025-05-08T16:16:56.355" v="609"/>
        <pc:sldMkLst>
          <pc:docMk/>
          <pc:sldMk cId="1873982229" sldId="3949"/>
        </pc:sldMkLst>
      </pc:sldChg>
      <pc:sldChg chg="add">
        <pc:chgData name="Cebuhar, Kathy K" userId="18109fbd-37fe-4ecc-bebd-104bae0ba3ce" providerId="ADAL" clId="{CD252D36-C4E4-45D4-BD42-45F2DDBE2EED}" dt="2025-05-08T16:16:56.355" v="609"/>
        <pc:sldMkLst>
          <pc:docMk/>
          <pc:sldMk cId="2251227880" sldId="3950"/>
        </pc:sldMkLst>
      </pc:sldChg>
      <pc:sldChg chg="add">
        <pc:chgData name="Cebuhar, Kathy K" userId="18109fbd-37fe-4ecc-bebd-104bae0ba3ce" providerId="ADAL" clId="{CD252D36-C4E4-45D4-BD42-45F2DDBE2EED}" dt="2025-05-08T16:16:56.355" v="609"/>
        <pc:sldMkLst>
          <pc:docMk/>
          <pc:sldMk cId="2687339398" sldId="3951"/>
        </pc:sldMkLst>
      </pc:sldChg>
      <pc:sldChg chg="add">
        <pc:chgData name="Cebuhar, Kathy K" userId="18109fbd-37fe-4ecc-bebd-104bae0ba3ce" providerId="ADAL" clId="{CD252D36-C4E4-45D4-BD42-45F2DDBE2EED}" dt="2025-05-08T16:16:56.355" v="609"/>
        <pc:sldMkLst>
          <pc:docMk/>
          <pc:sldMk cId="1729984321" sldId="3952"/>
        </pc:sldMkLst>
      </pc:sldChg>
      <pc:sldChg chg="add">
        <pc:chgData name="Cebuhar, Kathy K" userId="18109fbd-37fe-4ecc-bebd-104bae0ba3ce" providerId="ADAL" clId="{CD252D36-C4E4-45D4-BD42-45F2DDBE2EED}" dt="2025-05-08T16:16:56.355" v="609"/>
        <pc:sldMkLst>
          <pc:docMk/>
          <pc:sldMk cId="2429692719" sldId="3953"/>
        </pc:sldMkLst>
      </pc:sldChg>
      <pc:sldChg chg="add">
        <pc:chgData name="Cebuhar, Kathy K" userId="18109fbd-37fe-4ecc-bebd-104bae0ba3ce" providerId="ADAL" clId="{CD252D36-C4E4-45D4-BD42-45F2DDBE2EED}" dt="2025-05-08T16:16:56.355" v="609"/>
        <pc:sldMkLst>
          <pc:docMk/>
          <pc:sldMk cId="1887754405" sldId="3954"/>
        </pc:sldMkLst>
      </pc:sldChg>
      <pc:sldChg chg="add">
        <pc:chgData name="Cebuhar, Kathy K" userId="18109fbd-37fe-4ecc-bebd-104bae0ba3ce" providerId="ADAL" clId="{CD252D36-C4E4-45D4-BD42-45F2DDBE2EED}" dt="2025-05-08T16:16:56.355" v="609"/>
        <pc:sldMkLst>
          <pc:docMk/>
          <pc:sldMk cId="2759945220" sldId="3955"/>
        </pc:sldMkLst>
      </pc:sldChg>
      <pc:sldChg chg="add">
        <pc:chgData name="Cebuhar, Kathy K" userId="18109fbd-37fe-4ecc-bebd-104bae0ba3ce" providerId="ADAL" clId="{CD252D36-C4E4-45D4-BD42-45F2DDBE2EED}" dt="2025-05-08T16:16:56.355" v="609"/>
        <pc:sldMkLst>
          <pc:docMk/>
          <pc:sldMk cId="820859202" sldId="3956"/>
        </pc:sldMkLst>
      </pc:sldChg>
      <pc:sldMasterChg chg="add addSldLayout">
        <pc:chgData name="Cebuhar, Kathy K" userId="18109fbd-37fe-4ecc-bebd-104bae0ba3ce" providerId="ADAL" clId="{CD252D36-C4E4-45D4-BD42-45F2DDBE2EED}" dt="2025-05-08T16:16:56.323" v="608" actId="27028"/>
        <pc:sldMasterMkLst>
          <pc:docMk/>
          <pc:sldMasterMk cId="2563328744" sldId="2147483648"/>
        </pc:sldMasterMkLst>
        <pc:sldLayoutChg chg="add">
          <pc:chgData name="Cebuhar, Kathy K" userId="18109fbd-37fe-4ecc-bebd-104bae0ba3ce" providerId="ADAL" clId="{CD252D36-C4E4-45D4-BD42-45F2DDBE2EED}" dt="2025-05-08T16:16:56.323" v="608" actId="27028"/>
          <pc:sldLayoutMkLst>
            <pc:docMk/>
            <pc:sldMasterMk cId="2563328744" sldId="2147483648"/>
            <pc:sldLayoutMk cId="43462330" sldId="2147483654"/>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960083182" sldId="2147483655"/>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09337226" sldId="2147483658"/>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915509476" sldId="2147483662"/>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473278087" sldId="2147483673"/>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185387822" sldId="2147483676"/>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870982408" sldId="2147483677"/>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918092654" sldId="2147483678"/>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797557598" sldId="2147483682"/>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395018297" sldId="2147483687"/>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056568652" sldId="2147483696"/>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007220719" sldId="2147483697"/>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23776693" sldId="2147483699"/>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631027593" sldId="2147483710"/>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177378485" sldId="2147483711"/>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16516850" sldId="2147483713"/>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417483645" sldId="2147483714"/>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73459412" sldId="2147483715"/>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907638536" sldId="2147483716"/>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623837431" sldId="2147483717"/>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754046894" sldId="2147483718"/>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59760301" sldId="2147483719"/>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226636840" sldId="2147483720"/>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193285527" sldId="2147483721"/>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4094602133" sldId="2147483722"/>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859044714" sldId="2147483723"/>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4071558651" sldId="2147483725"/>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311580921" sldId="2147483727"/>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776084295" sldId="2147483728"/>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627361364" sldId="2147483729"/>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575009987" sldId="2147483730"/>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38508399" sldId="2147483731"/>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437915544" sldId="2147483732"/>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788095139" sldId="2147483733"/>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986788097" sldId="2147483742"/>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4194473709" sldId="2147483744"/>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506122788" sldId="2147483793"/>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210396450" sldId="2147483794"/>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369346867" sldId="2147483795"/>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736007094" sldId="2147483796"/>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58279206" sldId="2147483797"/>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145415879" sldId="2147483798"/>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304346379" sldId="2147483799"/>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3614908953" sldId="2147483800"/>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07705536" sldId="2147483801"/>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867735556" sldId="2147483802"/>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799546983" sldId="2147483803"/>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960711126" sldId="2147483805"/>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2303299777" sldId="2147483806"/>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1065024681" sldId="2147483808"/>
          </pc:sldLayoutMkLst>
        </pc:sldLayoutChg>
        <pc:sldLayoutChg chg="add">
          <pc:chgData name="Cebuhar, Kathy K" userId="18109fbd-37fe-4ecc-bebd-104bae0ba3ce" providerId="ADAL" clId="{CD252D36-C4E4-45D4-BD42-45F2DDBE2EED}" dt="2025-05-08T16:16:56.323" v="608" actId="27028"/>
          <pc:sldLayoutMkLst>
            <pc:docMk/>
            <pc:sldMasterMk cId="2563328744" sldId="2147483648"/>
            <pc:sldLayoutMk cId="4044537318" sldId="2147483809"/>
          </pc:sldLayoutMkLst>
        </pc:sldLayoutChg>
      </pc:sldMasterChg>
      <pc:sldMasterChg chg="modSldLayout">
        <pc:chgData name="Cebuhar, Kathy K" userId="18109fbd-37fe-4ecc-bebd-104bae0ba3ce" providerId="ADAL" clId="{CD252D36-C4E4-45D4-BD42-45F2DDBE2EED}" dt="2025-05-08T16:16:56.323" v="608" actId="27028"/>
        <pc:sldMasterMkLst>
          <pc:docMk/>
          <pc:sldMasterMk cId="2233069332" sldId="2147483656"/>
        </pc:sldMasterMkLst>
        <pc:sldLayoutChg chg="replId">
          <pc:chgData name="Cebuhar, Kathy K" userId="18109fbd-37fe-4ecc-bebd-104bae0ba3ce" providerId="ADAL" clId="{CD252D36-C4E4-45D4-BD42-45F2DDBE2EED}" dt="2025-05-08T16:16:56.323" v="608" actId="27028"/>
          <pc:sldLayoutMkLst>
            <pc:docMk/>
            <pc:sldMasterMk cId="2233069332" sldId="2147483656"/>
            <pc:sldLayoutMk cId="2699555236" sldId="2147483810"/>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884747820" sldId="2147483811"/>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3267476783" sldId="2147483812"/>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662798235" sldId="2147483814"/>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2036036389" sldId="2147483815"/>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1380312168" sldId="2147483819"/>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884747820" sldId="2147483820"/>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2617573416" sldId="2147483821"/>
          </pc:sldLayoutMkLst>
        </pc:sldLayoutChg>
        <pc:sldLayoutChg chg="replId">
          <pc:chgData name="Cebuhar, Kathy K" userId="18109fbd-37fe-4ecc-bebd-104bae0ba3ce" providerId="ADAL" clId="{CD252D36-C4E4-45D4-BD42-45F2DDBE2EED}" dt="2025-05-08T16:16:56.323" v="608" actId="27028"/>
          <pc:sldLayoutMkLst>
            <pc:docMk/>
            <pc:sldMasterMk cId="2233069332" sldId="2147483656"/>
            <pc:sldLayoutMk cId="3920230856" sldId="2147483822"/>
          </pc:sldLayoutMkLst>
        </pc:sldLayoutChg>
      </pc:sldMasterChg>
      <pc:sldMasterChg chg="modSldLayout">
        <pc:chgData name="Cebuhar, Kathy K" userId="18109fbd-37fe-4ecc-bebd-104bae0ba3ce" providerId="ADAL" clId="{CD252D36-C4E4-45D4-BD42-45F2DDBE2EED}" dt="2025-05-08T16:16:56.323" v="608" actId="27028"/>
        <pc:sldMasterMkLst>
          <pc:docMk/>
          <pc:sldMasterMk cId="2177736953" sldId="2147483667"/>
        </pc:sldMasterMkLst>
        <pc:sldLayoutChg chg="replId">
          <pc:chgData name="Cebuhar, Kathy K" userId="18109fbd-37fe-4ecc-bebd-104bae0ba3ce" providerId="ADAL" clId="{CD252D36-C4E4-45D4-BD42-45F2DDBE2EED}" dt="2025-05-08T16:16:56.323" v="608" actId="27028"/>
          <pc:sldLayoutMkLst>
            <pc:docMk/>
            <pc:sldMasterMk cId="2177736953" sldId="2147483667"/>
            <pc:sldLayoutMk cId="1897710430" sldId="2147483816"/>
          </pc:sldLayoutMkLst>
        </pc:sldLayoutChg>
      </pc:sldMasterChg>
      <pc:sldMasterChg chg="del delSldLayout">
        <pc:chgData name="Cebuhar, Kathy K" userId="18109fbd-37fe-4ecc-bebd-104bae0ba3ce" providerId="ADAL" clId="{CD252D36-C4E4-45D4-BD42-45F2DDBE2EED}" dt="2025-05-07T17:21:47.642" v="7" actId="47"/>
        <pc:sldMasterMkLst>
          <pc:docMk/>
          <pc:sldMasterMk cId="1430294131" sldId="2147483741"/>
        </pc:sldMasterMkLst>
        <pc:sldLayoutChg chg="del">
          <pc:chgData name="Cebuhar, Kathy K" userId="18109fbd-37fe-4ecc-bebd-104bae0ba3ce" providerId="ADAL" clId="{CD252D36-C4E4-45D4-BD42-45F2DDBE2EED}" dt="2025-05-07T17:21:47.642" v="7" actId="47"/>
          <pc:sldLayoutMkLst>
            <pc:docMk/>
            <pc:sldMasterMk cId="1430294131" sldId="2147483741"/>
            <pc:sldLayoutMk cId="1421836547" sldId="2147483742"/>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570768919" sldId="2147483743"/>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2922356173" sldId="2147483744"/>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2005955502" sldId="2147483745"/>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2018971099" sldId="2147483746"/>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3959313535" sldId="2147483747"/>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1763824831" sldId="2147483748"/>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2229285375" sldId="2147483749"/>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2159308774" sldId="2147483750"/>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1679607623" sldId="2147483751"/>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948468203" sldId="2147483752"/>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1884429905" sldId="2147483753"/>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1890087253" sldId="2147483754"/>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2974831108" sldId="2147483755"/>
          </pc:sldLayoutMkLst>
        </pc:sldLayoutChg>
        <pc:sldLayoutChg chg="del">
          <pc:chgData name="Cebuhar, Kathy K" userId="18109fbd-37fe-4ecc-bebd-104bae0ba3ce" providerId="ADAL" clId="{CD252D36-C4E4-45D4-BD42-45F2DDBE2EED}" dt="2025-05-07T17:21:47.642" v="7" actId="47"/>
          <pc:sldLayoutMkLst>
            <pc:docMk/>
            <pc:sldMasterMk cId="1430294131" sldId="2147483741"/>
            <pc:sldLayoutMk cId="4103098504" sldId="2147483756"/>
          </pc:sldLayoutMkLst>
        </pc:sldLayoutChg>
      </pc:sldMasterChg>
      <pc:sldMasterChg chg="replId modSldLayout">
        <pc:chgData name="Cebuhar, Kathy K" userId="18109fbd-37fe-4ecc-bebd-104bae0ba3ce" providerId="ADAL" clId="{CD252D36-C4E4-45D4-BD42-45F2DDBE2EED}" dt="2025-05-08T16:16:56.323" v="608" actId="27028"/>
        <pc:sldMasterMkLst>
          <pc:docMk/>
          <pc:sldMasterMk cId="1022796648" sldId="2147483813"/>
        </pc:sldMasterMkLst>
        <pc:sldLayoutChg chg="replId">
          <pc:chgData name="Cebuhar, Kathy K" userId="18109fbd-37fe-4ecc-bebd-104bae0ba3ce" providerId="ADAL" clId="{CD252D36-C4E4-45D4-BD42-45F2DDBE2EED}" dt="2025-05-08T16:16:56.323" v="608" actId="27028"/>
          <pc:sldLayoutMkLst>
            <pc:docMk/>
            <pc:sldMasterMk cId="1022796648" sldId="2147483813"/>
            <pc:sldLayoutMk cId="2950614997" sldId="2147483817"/>
          </pc:sldLayoutMkLst>
        </pc:sldLayoutChg>
        <pc:sldLayoutChg chg="replId">
          <pc:chgData name="Cebuhar, Kathy K" userId="18109fbd-37fe-4ecc-bebd-104bae0ba3ce" providerId="ADAL" clId="{CD252D36-C4E4-45D4-BD42-45F2DDBE2EED}" dt="2025-05-08T16:16:56.323" v="608" actId="27028"/>
          <pc:sldLayoutMkLst>
            <pc:docMk/>
            <pc:sldMasterMk cId="1022796648" sldId="2147483813"/>
            <pc:sldLayoutMk cId="1925106851" sldId="2147483818"/>
          </pc:sldLayoutMkLst>
        </pc:sldLayoutChg>
        <pc:sldLayoutChg chg="replId">
          <pc:chgData name="Cebuhar, Kathy K" userId="18109fbd-37fe-4ecc-bebd-104bae0ba3ce" providerId="ADAL" clId="{CD252D36-C4E4-45D4-BD42-45F2DDBE2EED}" dt="2025-05-08T16:16:56.323" v="608" actId="27028"/>
          <pc:sldLayoutMkLst>
            <pc:docMk/>
            <pc:sldMasterMk cId="1022796648" sldId="2147483813"/>
            <pc:sldLayoutMk cId="1340543763" sldId="2147483823"/>
          </pc:sldLayoutMkLst>
        </pc:sldLayoutChg>
        <pc:sldLayoutChg chg="replId">
          <pc:chgData name="Cebuhar, Kathy K" userId="18109fbd-37fe-4ecc-bebd-104bae0ba3ce" providerId="ADAL" clId="{CD252D36-C4E4-45D4-BD42-45F2DDBE2EED}" dt="2025-05-08T16:16:56.323" v="608" actId="27028"/>
          <pc:sldLayoutMkLst>
            <pc:docMk/>
            <pc:sldMasterMk cId="1022796648" sldId="2147483813"/>
            <pc:sldLayoutMk cId="2089885219" sldId="214748382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462FC-A1E7-48D2-972E-E01004D3A1D9}"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A6657-D97B-4486-8A53-5FD7CE48635B}" type="slidenum">
              <a:rPr lang="en-US" smtClean="0"/>
              <a:t>‹#›</a:t>
            </a:fld>
            <a:endParaRPr lang="en-US"/>
          </a:p>
        </p:txBody>
      </p:sp>
    </p:spTree>
    <p:extLst>
      <p:ext uri="{BB962C8B-B14F-4D97-AF65-F5344CB8AC3E}">
        <p14:creationId xmlns:p14="http://schemas.microsoft.com/office/powerpoint/2010/main" val="159878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F8A6657-D97B-4486-8A53-5FD7CE48635B}" type="slidenum">
              <a:rPr lang="en-US" smtClean="0"/>
              <a:t>1</a:t>
            </a:fld>
            <a:endParaRPr lang="en-US"/>
          </a:p>
        </p:txBody>
      </p:sp>
    </p:spTree>
    <p:extLst>
      <p:ext uri="{BB962C8B-B14F-4D97-AF65-F5344CB8AC3E}">
        <p14:creationId xmlns:p14="http://schemas.microsoft.com/office/powerpoint/2010/main" val="308662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 </a:t>
            </a:r>
          </a:p>
          <a:p>
            <a:r>
              <a:rPr lang="en-US">
                <a:ea typeface="Calibri"/>
                <a:cs typeface="Calibri"/>
              </a:rPr>
              <a:t>Our primary role is to:  </a:t>
            </a:r>
          </a:p>
          <a:p>
            <a:endParaRPr lang="en-US">
              <a:ea typeface="Calibri"/>
              <a:cs typeface="Calibri"/>
            </a:endParaRPr>
          </a:p>
          <a:p>
            <a:r>
              <a:rPr lang="en-US">
                <a:ea typeface="Calibri"/>
                <a:cs typeface="Calibri"/>
              </a:rPr>
              <a:t>Strengths based </a:t>
            </a:r>
            <a:r>
              <a:rPr lang="en-US" err="1">
                <a:ea typeface="Calibri"/>
                <a:cs typeface="Calibri"/>
              </a:rPr>
              <a:t>focuded</a:t>
            </a:r>
            <a:r>
              <a:rPr lang="en-US">
                <a:ea typeface="Calibri"/>
                <a:cs typeface="Calibri"/>
              </a:rPr>
              <a:t> on a persons abilities, potential for growth – ex: patient may come in with concerns with finding housing. Strengths-based looks at </a:t>
            </a:r>
          </a:p>
        </p:txBody>
      </p:sp>
      <p:sp>
        <p:nvSpPr>
          <p:cNvPr id="4" name="Slide Number Placeholder 3"/>
          <p:cNvSpPr>
            <a:spLocks noGrp="1"/>
          </p:cNvSpPr>
          <p:nvPr>
            <p:ph type="sldNum" sz="quarter" idx="5"/>
          </p:nvPr>
        </p:nvSpPr>
        <p:spPr/>
        <p:txBody>
          <a:bodyPr/>
          <a:lstStyle/>
          <a:p>
            <a:fld id="{210488F3-672D-4660-8433-22AED5F3ED70}" type="slidenum">
              <a:rPr lang="en-US" smtClean="0"/>
              <a:t>11</a:t>
            </a:fld>
            <a:endParaRPr lang="en-US"/>
          </a:p>
        </p:txBody>
      </p:sp>
    </p:spTree>
    <p:extLst>
      <p:ext uri="{BB962C8B-B14F-4D97-AF65-F5344CB8AC3E}">
        <p14:creationId xmlns:p14="http://schemas.microsoft.com/office/powerpoint/2010/main" val="95440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210488F3-672D-4660-8433-22AED5F3ED70}" type="slidenum">
              <a:rPr lang="en-US" smtClean="0"/>
              <a:t>12</a:t>
            </a:fld>
            <a:endParaRPr lang="en-US"/>
          </a:p>
        </p:txBody>
      </p:sp>
    </p:spTree>
    <p:extLst>
      <p:ext uri="{BB962C8B-B14F-4D97-AF65-F5344CB8AC3E}">
        <p14:creationId xmlns:p14="http://schemas.microsoft.com/office/powerpoint/2010/main" val="69756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 To talk a little bit more about Social Drivers of Health: this is the foundation of the work we do;</a:t>
            </a:r>
          </a:p>
        </p:txBody>
      </p:sp>
      <p:sp>
        <p:nvSpPr>
          <p:cNvPr id="4" name="Slide Number Placeholder 3"/>
          <p:cNvSpPr>
            <a:spLocks noGrp="1"/>
          </p:cNvSpPr>
          <p:nvPr>
            <p:ph type="sldNum" sz="quarter" idx="5"/>
          </p:nvPr>
        </p:nvSpPr>
        <p:spPr/>
        <p:txBody>
          <a:bodyPr/>
          <a:lstStyle/>
          <a:p>
            <a:fld id="{210488F3-672D-4660-8433-22AED5F3ED70}" type="slidenum">
              <a:rPr lang="en-US" smtClean="0"/>
              <a:t>13</a:t>
            </a:fld>
            <a:endParaRPr lang="en-US"/>
          </a:p>
        </p:txBody>
      </p:sp>
    </p:spTree>
    <p:extLst>
      <p:ext uri="{BB962C8B-B14F-4D97-AF65-F5344CB8AC3E}">
        <p14:creationId xmlns:p14="http://schemas.microsoft.com/office/powerpoint/2010/main" val="3714308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 Provider, patients and families and health care providers all send referrals to us. </a:t>
            </a:r>
          </a:p>
        </p:txBody>
      </p:sp>
      <p:sp>
        <p:nvSpPr>
          <p:cNvPr id="4" name="Slide Number Placeholder 3"/>
          <p:cNvSpPr>
            <a:spLocks noGrp="1"/>
          </p:cNvSpPr>
          <p:nvPr>
            <p:ph type="sldNum" sz="quarter" idx="5"/>
          </p:nvPr>
        </p:nvSpPr>
        <p:spPr/>
        <p:txBody>
          <a:bodyPr/>
          <a:lstStyle/>
          <a:p>
            <a:fld id="{210488F3-672D-4660-8433-22AED5F3ED70}" type="slidenum">
              <a:rPr lang="en-US" smtClean="0"/>
              <a:t>14</a:t>
            </a:fld>
            <a:endParaRPr lang="en-US"/>
          </a:p>
        </p:txBody>
      </p:sp>
    </p:spTree>
    <p:extLst>
      <p:ext uri="{BB962C8B-B14F-4D97-AF65-F5344CB8AC3E}">
        <p14:creationId xmlns:p14="http://schemas.microsoft.com/office/powerpoint/2010/main" val="231270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a:t>
            </a:r>
          </a:p>
        </p:txBody>
      </p:sp>
      <p:sp>
        <p:nvSpPr>
          <p:cNvPr id="4" name="Slide Number Placeholder 3"/>
          <p:cNvSpPr>
            <a:spLocks noGrp="1"/>
          </p:cNvSpPr>
          <p:nvPr>
            <p:ph type="sldNum" sz="quarter" idx="5"/>
          </p:nvPr>
        </p:nvSpPr>
        <p:spPr/>
        <p:txBody>
          <a:bodyPr/>
          <a:lstStyle/>
          <a:p>
            <a:fld id="{210488F3-672D-4660-8433-22AED5F3ED70}" type="slidenum">
              <a:rPr lang="en-US" smtClean="0"/>
              <a:t>15</a:t>
            </a:fld>
            <a:endParaRPr lang="en-US"/>
          </a:p>
        </p:txBody>
      </p:sp>
    </p:spTree>
    <p:extLst>
      <p:ext uri="{BB962C8B-B14F-4D97-AF65-F5344CB8AC3E}">
        <p14:creationId xmlns:p14="http://schemas.microsoft.com/office/powerpoint/2010/main" val="190258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 Just to differentiate, though we are in the same department-social work and RN care managers do have specific differences in responsibilities</a:t>
            </a:r>
          </a:p>
        </p:txBody>
      </p:sp>
      <p:sp>
        <p:nvSpPr>
          <p:cNvPr id="4" name="Slide Number Placeholder 3"/>
          <p:cNvSpPr>
            <a:spLocks noGrp="1"/>
          </p:cNvSpPr>
          <p:nvPr>
            <p:ph type="sldNum" sz="quarter" idx="5"/>
          </p:nvPr>
        </p:nvSpPr>
        <p:spPr/>
        <p:txBody>
          <a:bodyPr/>
          <a:lstStyle/>
          <a:p>
            <a:fld id="{210488F3-672D-4660-8433-22AED5F3ED70}" type="slidenum">
              <a:rPr lang="en-US" smtClean="0"/>
              <a:t>16</a:t>
            </a:fld>
            <a:endParaRPr lang="en-US"/>
          </a:p>
        </p:txBody>
      </p:sp>
    </p:spTree>
    <p:extLst>
      <p:ext uri="{BB962C8B-B14F-4D97-AF65-F5344CB8AC3E}">
        <p14:creationId xmlns:p14="http://schemas.microsoft.com/office/powerpoint/2010/main" val="214046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210488F3-672D-4660-8433-22AED5F3ED70}" type="slidenum">
              <a:rPr lang="en-US" smtClean="0"/>
              <a:t>17</a:t>
            </a:fld>
            <a:endParaRPr lang="en-US"/>
          </a:p>
        </p:txBody>
      </p:sp>
    </p:spTree>
    <p:extLst>
      <p:ext uri="{BB962C8B-B14F-4D97-AF65-F5344CB8AC3E}">
        <p14:creationId xmlns:p14="http://schemas.microsoft.com/office/powerpoint/2010/main" val="321006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210488F3-672D-4660-8433-22AED5F3ED70}" type="slidenum">
              <a:rPr lang="en-US" smtClean="0"/>
              <a:t>18</a:t>
            </a:fld>
            <a:endParaRPr lang="en-US"/>
          </a:p>
        </p:txBody>
      </p:sp>
    </p:spTree>
    <p:extLst>
      <p:ext uri="{BB962C8B-B14F-4D97-AF65-F5344CB8AC3E}">
        <p14:creationId xmlns:p14="http://schemas.microsoft.com/office/powerpoint/2010/main" val="2828148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CarolynIn working with patients,</a:t>
            </a:r>
          </a:p>
        </p:txBody>
      </p:sp>
      <p:sp>
        <p:nvSpPr>
          <p:cNvPr id="4" name="Slide Number Placeholder 3"/>
          <p:cNvSpPr>
            <a:spLocks noGrp="1"/>
          </p:cNvSpPr>
          <p:nvPr>
            <p:ph type="sldNum" sz="quarter" idx="5"/>
          </p:nvPr>
        </p:nvSpPr>
        <p:spPr/>
        <p:txBody>
          <a:bodyPr/>
          <a:lstStyle/>
          <a:p>
            <a:fld id="{210488F3-672D-4660-8433-22AED5F3ED70}" type="slidenum">
              <a:rPr lang="en-US" smtClean="0"/>
              <a:t>19</a:t>
            </a:fld>
            <a:endParaRPr lang="en-US"/>
          </a:p>
        </p:txBody>
      </p:sp>
    </p:spTree>
    <p:extLst>
      <p:ext uri="{BB962C8B-B14F-4D97-AF65-F5344CB8AC3E}">
        <p14:creationId xmlns:p14="http://schemas.microsoft.com/office/powerpoint/2010/main" val="308033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210488F3-672D-4660-8433-22AED5F3ED70}" type="slidenum">
              <a:rPr lang="en-US" smtClean="0"/>
              <a:t>20</a:t>
            </a:fld>
            <a:endParaRPr lang="en-US"/>
          </a:p>
        </p:txBody>
      </p:sp>
    </p:spTree>
    <p:extLst>
      <p:ext uri="{BB962C8B-B14F-4D97-AF65-F5344CB8AC3E}">
        <p14:creationId xmlns:p14="http://schemas.microsoft.com/office/powerpoint/2010/main" val="395997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Open = 5 min, 2:00-2:05</a:t>
            </a:r>
          </a:p>
          <a:p>
            <a:r>
              <a:rPr lang="en-US"/>
              <a:t>e-Learning = 5 min, 2:05-2:10</a:t>
            </a:r>
            <a:endParaRPr lang="en-US">
              <a:ea typeface="Calibri"/>
              <a:cs typeface="Calibri"/>
            </a:endParaRPr>
          </a:p>
          <a:p>
            <a:r>
              <a:rPr lang="en-US">
                <a:ea typeface="Calibri"/>
                <a:cs typeface="Calibri"/>
              </a:rPr>
              <a:t>SUD = 45 min, 2:10-2:55</a:t>
            </a:r>
          </a:p>
          <a:p>
            <a:r>
              <a:rPr lang="en-US">
                <a:ea typeface="Calibri"/>
                <a:cs typeface="Calibri"/>
              </a:rPr>
              <a:t>Close = 5 min, 3:00</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F8A6657-D97B-4486-8A53-5FD7CE48635B}" type="slidenum">
              <a:rPr lang="en-US" smtClean="0"/>
              <a:t>2</a:t>
            </a:fld>
            <a:endParaRPr lang="en-US"/>
          </a:p>
        </p:txBody>
      </p:sp>
    </p:spTree>
    <p:extLst>
      <p:ext uri="{BB962C8B-B14F-4D97-AF65-F5344CB8AC3E}">
        <p14:creationId xmlns:p14="http://schemas.microsoft.com/office/powerpoint/2010/main" val="1542980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a:t>
            </a:r>
          </a:p>
        </p:txBody>
      </p:sp>
      <p:sp>
        <p:nvSpPr>
          <p:cNvPr id="4" name="Slide Number Placeholder 3"/>
          <p:cNvSpPr>
            <a:spLocks noGrp="1"/>
          </p:cNvSpPr>
          <p:nvPr>
            <p:ph type="sldNum" sz="quarter" idx="5"/>
          </p:nvPr>
        </p:nvSpPr>
        <p:spPr/>
        <p:txBody>
          <a:bodyPr/>
          <a:lstStyle/>
          <a:p>
            <a:fld id="{210488F3-672D-4660-8433-22AED5F3ED70}" type="slidenum">
              <a:rPr lang="en-US" smtClean="0"/>
              <a:t>21</a:t>
            </a:fld>
            <a:endParaRPr lang="en-US"/>
          </a:p>
        </p:txBody>
      </p:sp>
    </p:spTree>
    <p:extLst>
      <p:ext uri="{BB962C8B-B14F-4D97-AF65-F5344CB8AC3E}">
        <p14:creationId xmlns:p14="http://schemas.microsoft.com/office/powerpoint/2010/main" val="232209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a:t>
            </a:r>
          </a:p>
        </p:txBody>
      </p:sp>
      <p:sp>
        <p:nvSpPr>
          <p:cNvPr id="4" name="Slide Number Placeholder 3"/>
          <p:cNvSpPr>
            <a:spLocks noGrp="1"/>
          </p:cNvSpPr>
          <p:nvPr>
            <p:ph type="sldNum" sz="quarter" idx="5"/>
          </p:nvPr>
        </p:nvSpPr>
        <p:spPr/>
        <p:txBody>
          <a:bodyPr/>
          <a:lstStyle/>
          <a:p>
            <a:fld id="{210488F3-672D-4660-8433-22AED5F3ED70}" type="slidenum">
              <a:rPr lang="en-US" smtClean="0"/>
              <a:t>22</a:t>
            </a:fld>
            <a:endParaRPr lang="en-US"/>
          </a:p>
        </p:txBody>
      </p:sp>
    </p:spTree>
    <p:extLst>
      <p:ext uri="{BB962C8B-B14F-4D97-AF65-F5344CB8AC3E}">
        <p14:creationId xmlns:p14="http://schemas.microsoft.com/office/powerpoint/2010/main" val="402961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 </a:t>
            </a:r>
          </a:p>
        </p:txBody>
      </p:sp>
      <p:sp>
        <p:nvSpPr>
          <p:cNvPr id="4" name="Slide Number Placeholder 3"/>
          <p:cNvSpPr>
            <a:spLocks noGrp="1"/>
          </p:cNvSpPr>
          <p:nvPr>
            <p:ph type="sldNum" sz="quarter" idx="5"/>
          </p:nvPr>
        </p:nvSpPr>
        <p:spPr/>
        <p:txBody>
          <a:bodyPr/>
          <a:lstStyle/>
          <a:p>
            <a:fld id="{210488F3-672D-4660-8433-22AED5F3ED70}" type="slidenum">
              <a:rPr lang="en-US" smtClean="0"/>
              <a:t>23</a:t>
            </a:fld>
            <a:endParaRPr lang="en-US"/>
          </a:p>
        </p:txBody>
      </p:sp>
    </p:spTree>
    <p:extLst>
      <p:ext uri="{BB962C8B-B14F-4D97-AF65-F5344CB8AC3E}">
        <p14:creationId xmlns:p14="http://schemas.microsoft.com/office/powerpoint/2010/main" val="2442530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210488F3-672D-4660-8433-22AED5F3ED70}" type="slidenum">
              <a:rPr lang="en-US" smtClean="0"/>
              <a:t>24</a:t>
            </a:fld>
            <a:endParaRPr lang="en-US"/>
          </a:p>
        </p:txBody>
      </p:sp>
    </p:spTree>
    <p:extLst>
      <p:ext uri="{BB962C8B-B14F-4D97-AF65-F5344CB8AC3E}">
        <p14:creationId xmlns:p14="http://schemas.microsoft.com/office/powerpoint/2010/main" val="1147226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a:t>
            </a:r>
          </a:p>
        </p:txBody>
      </p:sp>
      <p:sp>
        <p:nvSpPr>
          <p:cNvPr id="4" name="Slide Number Placeholder 3"/>
          <p:cNvSpPr>
            <a:spLocks noGrp="1"/>
          </p:cNvSpPr>
          <p:nvPr>
            <p:ph type="sldNum" sz="quarter" idx="5"/>
          </p:nvPr>
        </p:nvSpPr>
        <p:spPr/>
        <p:txBody>
          <a:bodyPr/>
          <a:lstStyle/>
          <a:p>
            <a:fld id="{210488F3-672D-4660-8433-22AED5F3ED70}" type="slidenum">
              <a:rPr lang="en-US" smtClean="0"/>
              <a:t>25</a:t>
            </a:fld>
            <a:endParaRPr lang="en-US"/>
          </a:p>
        </p:txBody>
      </p:sp>
    </p:spTree>
    <p:extLst>
      <p:ext uri="{BB962C8B-B14F-4D97-AF65-F5344CB8AC3E}">
        <p14:creationId xmlns:p14="http://schemas.microsoft.com/office/powerpoint/2010/main" val="222658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endParaRPr lang="en-US"/>
          </a:p>
        </p:txBody>
      </p:sp>
      <p:sp>
        <p:nvSpPr>
          <p:cNvPr id="4" name="Slide Number Placeholder 3"/>
          <p:cNvSpPr>
            <a:spLocks noGrp="1"/>
          </p:cNvSpPr>
          <p:nvPr>
            <p:ph type="sldNum" sz="quarter" idx="5"/>
          </p:nvPr>
        </p:nvSpPr>
        <p:spPr/>
        <p:txBody>
          <a:bodyPr/>
          <a:lstStyle/>
          <a:p>
            <a:fld id="{210488F3-672D-4660-8433-22AED5F3ED70}" type="slidenum">
              <a:rPr lang="en-US" smtClean="0"/>
              <a:t>26</a:t>
            </a:fld>
            <a:endParaRPr lang="en-US"/>
          </a:p>
        </p:txBody>
      </p:sp>
    </p:spTree>
    <p:extLst>
      <p:ext uri="{BB962C8B-B14F-4D97-AF65-F5344CB8AC3E}">
        <p14:creationId xmlns:p14="http://schemas.microsoft.com/office/powerpoint/2010/main" val="3075638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210488F3-672D-4660-8433-22AED5F3ED70}" type="slidenum">
              <a:rPr lang="en-US" smtClean="0"/>
              <a:t>27</a:t>
            </a:fld>
            <a:endParaRPr lang="en-US"/>
          </a:p>
        </p:txBody>
      </p:sp>
    </p:spTree>
    <p:extLst>
      <p:ext uri="{BB962C8B-B14F-4D97-AF65-F5344CB8AC3E}">
        <p14:creationId xmlns:p14="http://schemas.microsoft.com/office/powerpoint/2010/main" val="1256870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F8A6657-D97B-4486-8A53-5FD7CE48635B}" type="slidenum">
              <a:rPr lang="en-US" smtClean="0"/>
              <a:t>28</a:t>
            </a:fld>
            <a:endParaRPr lang="en-US"/>
          </a:p>
        </p:txBody>
      </p:sp>
    </p:spTree>
    <p:extLst>
      <p:ext uri="{BB962C8B-B14F-4D97-AF65-F5344CB8AC3E}">
        <p14:creationId xmlns:p14="http://schemas.microsoft.com/office/powerpoint/2010/main" val="885273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F8A6657-D97B-4486-8A53-5FD7CE48635B}" type="slidenum">
              <a:rPr lang="en-US" smtClean="0"/>
              <a:t>29</a:t>
            </a:fld>
            <a:endParaRPr lang="en-US"/>
          </a:p>
        </p:txBody>
      </p:sp>
    </p:spTree>
    <p:extLst>
      <p:ext uri="{BB962C8B-B14F-4D97-AF65-F5344CB8AC3E}">
        <p14:creationId xmlns:p14="http://schemas.microsoft.com/office/powerpoint/2010/main" val="106474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F8A6657-D97B-4486-8A53-5FD7CE48635B}" type="slidenum">
              <a:rPr lang="en-US" smtClean="0"/>
              <a:t>3</a:t>
            </a:fld>
            <a:endParaRPr lang="en-US"/>
          </a:p>
        </p:txBody>
      </p:sp>
    </p:spTree>
    <p:extLst>
      <p:ext uri="{BB962C8B-B14F-4D97-AF65-F5344CB8AC3E}">
        <p14:creationId xmlns:p14="http://schemas.microsoft.com/office/powerpoint/2010/main" val="54169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 </a:t>
            </a:r>
          </a:p>
          <a:p>
            <a:r>
              <a:rPr lang="en-US">
                <a:ea typeface="Calibri"/>
                <a:cs typeface="Calibri"/>
              </a:rPr>
              <a:t>Also talk about intern</a:t>
            </a:r>
          </a:p>
        </p:txBody>
      </p:sp>
      <p:sp>
        <p:nvSpPr>
          <p:cNvPr id="4" name="Slide Number Placeholder 3"/>
          <p:cNvSpPr>
            <a:spLocks noGrp="1"/>
          </p:cNvSpPr>
          <p:nvPr>
            <p:ph type="sldNum" sz="quarter" idx="5"/>
          </p:nvPr>
        </p:nvSpPr>
        <p:spPr/>
        <p:txBody>
          <a:bodyPr/>
          <a:lstStyle/>
          <a:p>
            <a:fld id="{210488F3-672D-4660-8433-22AED5F3ED70}" type="slidenum">
              <a:rPr lang="en-US" smtClean="0"/>
              <a:t>5</a:t>
            </a:fld>
            <a:endParaRPr lang="en-US"/>
          </a:p>
        </p:txBody>
      </p:sp>
    </p:spTree>
    <p:extLst>
      <p:ext uri="{BB962C8B-B14F-4D97-AF65-F5344CB8AC3E}">
        <p14:creationId xmlns:p14="http://schemas.microsoft.com/office/powerpoint/2010/main" val="89818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 </a:t>
            </a:r>
          </a:p>
          <a:p>
            <a:r>
              <a:rPr lang="en-US">
                <a:ea typeface="Calibri"/>
                <a:cs typeface="Calibri"/>
              </a:rPr>
              <a:t>In Social Work we look at the Whole Person – patient's lives are complex- we work, we live, we care and there so many factors affecting ones health</a:t>
            </a:r>
            <a:endParaRPr lang="en-US"/>
          </a:p>
        </p:txBody>
      </p:sp>
      <p:sp>
        <p:nvSpPr>
          <p:cNvPr id="4" name="Slide Number Placeholder 3"/>
          <p:cNvSpPr>
            <a:spLocks noGrp="1"/>
          </p:cNvSpPr>
          <p:nvPr>
            <p:ph type="sldNum" sz="quarter" idx="5"/>
          </p:nvPr>
        </p:nvSpPr>
        <p:spPr/>
        <p:txBody>
          <a:bodyPr/>
          <a:lstStyle/>
          <a:p>
            <a:fld id="{210488F3-672D-4660-8433-22AED5F3ED70}" type="slidenum">
              <a:rPr lang="en-US" smtClean="0"/>
              <a:t>6</a:t>
            </a:fld>
            <a:endParaRPr lang="en-US"/>
          </a:p>
        </p:txBody>
      </p:sp>
    </p:spTree>
    <p:extLst>
      <p:ext uri="{BB962C8B-B14F-4D97-AF65-F5344CB8AC3E}">
        <p14:creationId xmlns:p14="http://schemas.microsoft.com/office/powerpoint/2010/main" val="222822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 AFTER reading the slide- For many of our patients- the first time they acknowledge factors affecting their health is in the PCP office. It is a place patients feel safe, validated and less isolated in what they may be going through.</a:t>
            </a:r>
          </a:p>
          <a:p>
            <a:r>
              <a:rPr lang="en-US">
                <a:ea typeface="Calibri"/>
                <a:cs typeface="Calibri"/>
              </a:rPr>
              <a:t>AFTER reading the slide- For many of our patients- the first time they acknowledge factors affecting their health is in the PCP office. It is a place patients feel safe, validated and less isolated in what they may be going through.</a:t>
            </a:r>
            <a:endParaRPr lang="en-US"/>
          </a:p>
        </p:txBody>
      </p:sp>
      <p:sp>
        <p:nvSpPr>
          <p:cNvPr id="4" name="Slide Number Placeholder 3"/>
          <p:cNvSpPr>
            <a:spLocks noGrp="1"/>
          </p:cNvSpPr>
          <p:nvPr>
            <p:ph type="sldNum" sz="quarter" idx="5"/>
          </p:nvPr>
        </p:nvSpPr>
        <p:spPr/>
        <p:txBody>
          <a:bodyPr/>
          <a:lstStyle/>
          <a:p>
            <a:fld id="{210488F3-672D-4660-8433-22AED5F3ED70}" type="slidenum">
              <a:rPr lang="en-US" smtClean="0"/>
              <a:t>7</a:t>
            </a:fld>
            <a:endParaRPr lang="en-US"/>
          </a:p>
        </p:txBody>
      </p:sp>
    </p:spTree>
    <p:extLst>
      <p:ext uri="{BB962C8B-B14F-4D97-AF65-F5344CB8AC3E}">
        <p14:creationId xmlns:p14="http://schemas.microsoft.com/office/powerpoint/2010/main" val="252906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CarolynWe</a:t>
            </a:r>
            <a:r>
              <a:rPr lang="en-US">
                <a:ea typeface="Calibri"/>
                <a:cs typeface="Calibri"/>
              </a:rPr>
              <a:t> are the connectors our goal is to </a:t>
            </a:r>
          </a:p>
        </p:txBody>
      </p:sp>
      <p:sp>
        <p:nvSpPr>
          <p:cNvPr id="4" name="Slide Number Placeholder 3"/>
          <p:cNvSpPr>
            <a:spLocks noGrp="1"/>
          </p:cNvSpPr>
          <p:nvPr>
            <p:ph type="sldNum" sz="quarter" idx="5"/>
          </p:nvPr>
        </p:nvSpPr>
        <p:spPr/>
        <p:txBody>
          <a:bodyPr/>
          <a:lstStyle/>
          <a:p>
            <a:fld id="{210488F3-672D-4660-8433-22AED5F3ED70}" type="slidenum">
              <a:rPr lang="en-US" smtClean="0"/>
              <a:t>8</a:t>
            </a:fld>
            <a:endParaRPr lang="en-US"/>
          </a:p>
        </p:txBody>
      </p:sp>
    </p:spTree>
    <p:extLst>
      <p:ext uri="{BB962C8B-B14F-4D97-AF65-F5344CB8AC3E}">
        <p14:creationId xmlns:p14="http://schemas.microsoft.com/office/powerpoint/2010/main" val="87650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 There is a great need for Behavioral health today, we also recognize that many people at some point in their lives may need behavioral health supports. There also less stigma and more education around the value of behavioral health</a:t>
            </a:r>
          </a:p>
        </p:txBody>
      </p:sp>
      <p:sp>
        <p:nvSpPr>
          <p:cNvPr id="4" name="Slide Number Placeholder 3"/>
          <p:cNvSpPr>
            <a:spLocks noGrp="1"/>
          </p:cNvSpPr>
          <p:nvPr>
            <p:ph type="sldNum" sz="quarter" idx="5"/>
          </p:nvPr>
        </p:nvSpPr>
        <p:spPr/>
        <p:txBody>
          <a:bodyPr/>
          <a:lstStyle/>
          <a:p>
            <a:fld id="{210488F3-672D-4660-8433-22AED5F3ED70}" type="slidenum">
              <a:rPr lang="en-US" smtClean="0"/>
              <a:t>9</a:t>
            </a:fld>
            <a:endParaRPr lang="en-US"/>
          </a:p>
        </p:txBody>
      </p:sp>
    </p:spTree>
    <p:extLst>
      <p:ext uri="{BB962C8B-B14F-4D97-AF65-F5344CB8AC3E}">
        <p14:creationId xmlns:p14="http://schemas.microsoft.com/office/powerpoint/2010/main" val="55120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Maggie</a:t>
            </a:r>
          </a:p>
          <a:p>
            <a:r>
              <a:rPr lang="en-US">
                <a:ea typeface="Calibri"/>
                <a:cs typeface="Calibri"/>
              </a:rPr>
              <a:t>As I mentioned in the earlier slide, in response to greater accountability and evidence based practices, Case Management Society was established. If anyone has watched "Call the Midwife- there is a focus on social factors affecting peoples lives.</a:t>
            </a:r>
            <a:endParaRPr lang="en-US"/>
          </a:p>
        </p:txBody>
      </p:sp>
      <p:sp>
        <p:nvSpPr>
          <p:cNvPr id="4" name="Slide Number Placeholder 3"/>
          <p:cNvSpPr>
            <a:spLocks noGrp="1"/>
          </p:cNvSpPr>
          <p:nvPr>
            <p:ph type="sldNum" sz="quarter" idx="5"/>
          </p:nvPr>
        </p:nvSpPr>
        <p:spPr/>
        <p:txBody>
          <a:bodyPr/>
          <a:lstStyle/>
          <a:p>
            <a:fld id="{210488F3-672D-4660-8433-22AED5F3ED70}" type="slidenum">
              <a:rPr lang="en-US" smtClean="0"/>
              <a:t>10</a:t>
            </a:fld>
            <a:endParaRPr lang="en-US"/>
          </a:p>
        </p:txBody>
      </p:sp>
    </p:spTree>
    <p:extLst>
      <p:ext uri="{BB962C8B-B14F-4D97-AF65-F5344CB8AC3E}">
        <p14:creationId xmlns:p14="http://schemas.microsoft.com/office/powerpoint/2010/main" val="29048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87BC09-CA80-7645-8195-8E5DAF1543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C01A88-F855-7F4C-824E-7F9B26987998}"/>
              </a:ext>
            </a:extLst>
          </p:cNvPr>
          <p:cNvSpPr/>
          <p:nvPr userDrawn="1"/>
        </p:nvSpPr>
        <p:spPr>
          <a:xfrm>
            <a:off x="0" y="1288615"/>
            <a:ext cx="12192000" cy="4337388"/>
          </a:xfrm>
          <a:prstGeom prst="rect">
            <a:avLst/>
          </a:prstGeom>
          <a:solidFill>
            <a:srgbClr val="D2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6D886-C84D-A14E-996D-58FEB95D916A}"/>
              </a:ext>
            </a:extLst>
          </p:cNvPr>
          <p:cNvSpPr>
            <a:spLocks noGrp="1"/>
          </p:cNvSpPr>
          <p:nvPr>
            <p:ph type="ctrTitle" hasCustomPrompt="1"/>
          </p:nvPr>
        </p:nvSpPr>
        <p:spPr>
          <a:xfrm>
            <a:off x="907453" y="1396466"/>
            <a:ext cx="9144000" cy="2387600"/>
          </a:xfrm>
        </p:spPr>
        <p:txBody>
          <a:bodyPr anchor="b">
            <a:normAutofit/>
          </a:bodyPr>
          <a:lstStyle>
            <a:lvl1pPr algn="l">
              <a:defRPr sz="4500">
                <a:solidFill>
                  <a:schemeClr val="tx1"/>
                </a:solidFill>
              </a:defRPr>
            </a:lvl1pPr>
          </a:lstStyle>
          <a:p>
            <a:r>
              <a:rPr lang="en-US"/>
              <a:t>Click to Edit Master Title</a:t>
            </a:r>
          </a:p>
        </p:txBody>
      </p:sp>
      <p:sp>
        <p:nvSpPr>
          <p:cNvPr id="3" name="Subtitle 2">
            <a:extLst>
              <a:ext uri="{FF2B5EF4-FFF2-40B4-BE49-F238E27FC236}">
                <a16:creationId xmlns:a16="http://schemas.microsoft.com/office/drawing/2014/main" id="{44993308-F110-024A-999C-B375BCB9BCD3}"/>
              </a:ext>
            </a:extLst>
          </p:cNvPr>
          <p:cNvSpPr>
            <a:spLocks noGrp="1"/>
          </p:cNvSpPr>
          <p:nvPr>
            <p:ph type="subTitle" idx="1" hasCustomPrompt="1"/>
          </p:nvPr>
        </p:nvSpPr>
        <p:spPr>
          <a:xfrm>
            <a:off x="1524000" y="3876141"/>
            <a:ext cx="9144000" cy="6354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4" name="Date Placeholder 3">
            <a:extLst>
              <a:ext uri="{FF2B5EF4-FFF2-40B4-BE49-F238E27FC236}">
                <a16:creationId xmlns:a16="http://schemas.microsoft.com/office/drawing/2014/main" id="{70DD2371-DFEC-484F-BCB6-1B1F46525BEC}"/>
              </a:ext>
            </a:extLst>
          </p:cNvPr>
          <p:cNvSpPr>
            <a:spLocks noGrp="1"/>
          </p:cNvSpPr>
          <p:nvPr>
            <p:ph type="dt" sz="half" idx="10"/>
          </p:nvPr>
        </p:nvSpPr>
        <p:spPr/>
        <p:txBody>
          <a:bodyPr/>
          <a:lstStyle/>
          <a:p>
            <a:fld id="{618EA4AB-A719-284F-A985-2FCA6979C17F}" type="datetimeFigureOut">
              <a:rPr lang="en-US" smtClean="0"/>
              <a:t>5/8/2025</a:t>
            </a:fld>
            <a:endParaRPr lang="en-US"/>
          </a:p>
        </p:txBody>
      </p:sp>
      <p:sp>
        <p:nvSpPr>
          <p:cNvPr id="6" name="Slide Number Placeholder 5">
            <a:extLst>
              <a:ext uri="{FF2B5EF4-FFF2-40B4-BE49-F238E27FC236}">
                <a16:creationId xmlns:a16="http://schemas.microsoft.com/office/drawing/2014/main" id="{04386982-1ABB-B24A-A60F-4DF075DF1924}"/>
              </a:ext>
            </a:extLst>
          </p:cNvPr>
          <p:cNvSpPr>
            <a:spLocks noGrp="1"/>
          </p:cNvSpPr>
          <p:nvPr>
            <p:ph type="sldNum" sz="quarter" idx="12"/>
          </p:nvPr>
        </p:nvSpPr>
        <p:spPr/>
        <p:txBody>
          <a:bodyPr/>
          <a:lstStyle/>
          <a:p>
            <a:fld id="{8B9201F0-9D9D-4E47-BE5F-5E71C2064294}" type="slidenum">
              <a:rPr lang="en-US" smtClean="0"/>
              <a:t>‹#›</a:t>
            </a:fld>
            <a:endParaRPr lang="en-US"/>
          </a:p>
        </p:txBody>
      </p:sp>
      <p:sp>
        <p:nvSpPr>
          <p:cNvPr id="15" name="Right Triangle 14">
            <a:extLst>
              <a:ext uri="{FF2B5EF4-FFF2-40B4-BE49-F238E27FC236}">
                <a16:creationId xmlns:a16="http://schemas.microsoft.com/office/drawing/2014/main" id="{341B8E25-983D-7F48-9D97-E517A3D968D5}"/>
              </a:ext>
            </a:extLst>
          </p:cNvPr>
          <p:cNvSpPr/>
          <p:nvPr userDrawn="1"/>
        </p:nvSpPr>
        <p:spPr>
          <a:xfrm rot="16200000" flipH="1">
            <a:off x="9072797" y="1284582"/>
            <a:ext cx="3119203" cy="31192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Picture 8">
            <a:extLst>
              <a:ext uri="{FF2B5EF4-FFF2-40B4-BE49-F238E27FC236}">
                <a16:creationId xmlns:a16="http://schemas.microsoft.com/office/drawing/2014/main" id="{6D8B05E6-D48B-844A-B6EA-35A5B8E4084C}"/>
              </a:ext>
            </a:extLst>
          </p:cNvPr>
          <p:cNvPicPr>
            <a:picLocks noChangeAspect="1"/>
          </p:cNvPicPr>
          <p:nvPr userDrawn="1"/>
        </p:nvPicPr>
        <p:blipFill>
          <a:blip r:embed="rId2"/>
          <a:stretch>
            <a:fillRect/>
          </a:stretch>
        </p:blipFill>
        <p:spPr>
          <a:xfrm>
            <a:off x="10051453" y="4938196"/>
            <a:ext cx="1854910" cy="470819"/>
          </a:xfrm>
          <a:prstGeom prst="rect">
            <a:avLst/>
          </a:prstGeom>
          <a:ln w="12700">
            <a:miter lim="400000"/>
          </a:ln>
        </p:spPr>
      </p:pic>
      <p:sp>
        <p:nvSpPr>
          <p:cNvPr id="9" name="Right Triangle 8">
            <a:extLst>
              <a:ext uri="{FF2B5EF4-FFF2-40B4-BE49-F238E27FC236}">
                <a16:creationId xmlns:a16="http://schemas.microsoft.com/office/drawing/2014/main" id="{AE179C66-E753-6B4C-8103-6372E033D8FC}"/>
              </a:ext>
            </a:extLst>
          </p:cNvPr>
          <p:cNvSpPr/>
          <p:nvPr userDrawn="1"/>
        </p:nvSpPr>
        <p:spPr>
          <a:xfrm rot="16200000" flipH="1">
            <a:off x="9247482" y="1284582"/>
            <a:ext cx="2944518" cy="2944518"/>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54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ABCD20F0-FA5D-9541-8E0C-01813B4A44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93735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BD495A-EF30-5646-AA61-37A45EB30862}"/>
              </a:ext>
            </a:extLst>
          </p:cNvPr>
          <p:cNvSpPr/>
          <p:nvPr userDrawn="1"/>
        </p:nvSpPr>
        <p:spPr>
          <a:xfrm>
            <a:off x="457200" y="660399"/>
            <a:ext cx="11277600" cy="54356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704243" y="943556"/>
            <a:ext cx="10783513" cy="10302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704243" y="2108781"/>
            <a:ext cx="10783513" cy="37420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27B6E0EE-E4A2-4645-92A3-4291E9BBC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737195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8" name="Text Placeholder 4">
            <a:extLst>
              <a:ext uri="{FF2B5EF4-FFF2-40B4-BE49-F238E27FC236}">
                <a16:creationId xmlns:a16="http://schemas.microsoft.com/office/drawing/2014/main" id="{BB9DB441-E4A2-9C49-92AF-14A65B9D6C4B}"/>
              </a:ext>
            </a:extLst>
          </p:cNvPr>
          <p:cNvSpPr>
            <a:spLocks noGrp="1"/>
          </p:cNvSpPr>
          <p:nvPr>
            <p:ph type="body" idx="1"/>
          </p:nvPr>
        </p:nvSpPr>
        <p:spPr>
          <a:xfrm>
            <a:off x="626167" y="1702935"/>
            <a:ext cx="5328319" cy="709159"/>
          </a:xfrm>
        </p:spPr>
        <p:txBody>
          <a:bodyPr/>
          <a:lstStyle>
            <a:lvl1pPr marL="0" indent="0">
              <a:buNone/>
              <a:defRPr b="1">
                <a:solidFill>
                  <a:schemeClr val="tx1"/>
                </a:solidFill>
              </a:defRPr>
            </a:lvl1pPr>
          </a:lstStyle>
          <a:p>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p:nvPr>
        </p:nvSpPr>
        <p:spPr>
          <a:xfrm>
            <a:off x="626168" y="2548619"/>
            <a:ext cx="5328318" cy="3537221"/>
          </a:xfrm>
        </p:spPr>
        <p:txBody>
          <a:bodyPr>
            <a:normAutofit/>
          </a:bodyPr>
          <a:lstStyle>
            <a:lvl1pPr marL="0" indent="0">
              <a:buNone/>
              <a:defRPr sz="1400"/>
            </a:lvl1pPr>
          </a:lstStyle>
          <a:p>
            <a:endParaRPr lang="en-US"/>
          </a:p>
        </p:txBody>
      </p:sp>
      <p:sp>
        <p:nvSpPr>
          <p:cNvPr id="14" name="Text Placeholder 4">
            <a:extLst>
              <a:ext uri="{FF2B5EF4-FFF2-40B4-BE49-F238E27FC236}">
                <a16:creationId xmlns:a16="http://schemas.microsoft.com/office/drawing/2014/main" id="{C4217763-DF5B-7D42-969C-B9F527C4F686}"/>
              </a:ext>
            </a:extLst>
          </p:cNvPr>
          <p:cNvSpPr>
            <a:spLocks noGrp="1"/>
          </p:cNvSpPr>
          <p:nvPr>
            <p:ph type="body" idx="13"/>
          </p:nvPr>
        </p:nvSpPr>
        <p:spPr>
          <a:xfrm>
            <a:off x="6210538" y="1702935"/>
            <a:ext cx="5328319" cy="709159"/>
          </a:xfrm>
        </p:spPr>
        <p:txBody>
          <a:bodyPr/>
          <a:lstStyle>
            <a:lvl1pPr marL="0" indent="0">
              <a:buNone/>
              <a:defRPr b="1">
                <a:solidFill>
                  <a:schemeClr val="tx1"/>
                </a:solidFill>
              </a:defRPr>
            </a:lvl1pPr>
          </a:lstStyle>
          <a:p>
            <a:endParaRPr lang="en-US"/>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p:nvPr>
        </p:nvSpPr>
        <p:spPr>
          <a:xfrm>
            <a:off x="6210539" y="2548619"/>
            <a:ext cx="5328318" cy="3537221"/>
          </a:xfrm>
        </p:spPr>
        <p:txBody>
          <a:bodyPr>
            <a:normAutofit/>
          </a:bodyPr>
          <a:lstStyle>
            <a:lvl1pPr marL="0" indent="0">
              <a:buNone/>
              <a:defRPr sz="1400"/>
            </a:lvl1pP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51CD7824-99DF-8C4A-9B4B-8A8E9F64F8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920230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light gray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8" name="Text Placeholder 4">
            <a:extLst>
              <a:ext uri="{FF2B5EF4-FFF2-40B4-BE49-F238E27FC236}">
                <a16:creationId xmlns:a16="http://schemas.microsoft.com/office/drawing/2014/main" id="{BB9DB441-E4A2-9C49-92AF-14A65B9D6C4B}"/>
              </a:ext>
            </a:extLst>
          </p:cNvPr>
          <p:cNvSpPr>
            <a:spLocks noGrp="1"/>
          </p:cNvSpPr>
          <p:nvPr>
            <p:ph type="body" idx="1"/>
          </p:nvPr>
        </p:nvSpPr>
        <p:spPr>
          <a:xfrm>
            <a:off x="626167" y="1702935"/>
            <a:ext cx="5328319" cy="709159"/>
          </a:xfrm>
        </p:spPr>
        <p:txBody>
          <a:bodyPr/>
          <a:lstStyle>
            <a:lvl1pPr marL="0" indent="0">
              <a:buNone/>
              <a:defRPr b="1">
                <a:solidFill>
                  <a:schemeClr val="tx1"/>
                </a:solidFill>
              </a:defRPr>
            </a:lvl1pPr>
          </a:lstStyle>
          <a:p>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p:nvPr>
        </p:nvSpPr>
        <p:spPr>
          <a:xfrm>
            <a:off x="626168" y="2548619"/>
            <a:ext cx="5328318" cy="3537221"/>
          </a:xfrm>
        </p:spPr>
        <p:txBody>
          <a:bodyPr>
            <a:normAutofit/>
          </a:bodyPr>
          <a:lstStyle>
            <a:lvl1pPr marL="0" indent="0">
              <a:buNone/>
              <a:defRPr sz="1400"/>
            </a:lvl1pPr>
          </a:lstStyle>
          <a:p>
            <a:endParaRPr lang="en-US"/>
          </a:p>
        </p:txBody>
      </p:sp>
      <p:sp>
        <p:nvSpPr>
          <p:cNvPr id="14" name="Text Placeholder 4">
            <a:extLst>
              <a:ext uri="{FF2B5EF4-FFF2-40B4-BE49-F238E27FC236}">
                <a16:creationId xmlns:a16="http://schemas.microsoft.com/office/drawing/2014/main" id="{C4217763-DF5B-7D42-969C-B9F527C4F686}"/>
              </a:ext>
            </a:extLst>
          </p:cNvPr>
          <p:cNvSpPr>
            <a:spLocks noGrp="1"/>
          </p:cNvSpPr>
          <p:nvPr>
            <p:ph type="body" idx="13"/>
          </p:nvPr>
        </p:nvSpPr>
        <p:spPr>
          <a:xfrm>
            <a:off x="6210538" y="1702935"/>
            <a:ext cx="5328319" cy="709159"/>
          </a:xfrm>
        </p:spPr>
        <p:txBody>
          <a:bodyPr/>
          <a:lstStyle>
            <a:lvl1pPr marL="0" indent="0">
              <a:buNone/>
              <a:defRPr b="1">
                <a:solidFill>
                  <a:schemeClr val="tx1"/>
                </a:solidFill>
              </a:defRPr>
            </a:lvl1pPr>
          </a:lstStyle>
          <a:p>
            <a:endParaRPr lang="en-US"/>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p:nvPr>
        </p:nvSpPr>
        <p:spPr>
          <a:xfrm>
            <a:off x="6210539" y="2548619"/>
            <a:ext cx="5328318" cy="3537221"/>
          </a:xfrm>
        </p:spPr>
        <p:txBody>
          <a:bodyPr>
            <a:normAutofit/>
          </a:bodyPr>
          <a:lstStyle>
            <a:lvl1pPr marL="0" indent="0">
              <a:buNone/>
              <a:defRPr sz="1400"/>
            </a:lvl1pP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CDF89062-FB93-4749-98C2-72690CAD0E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03603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hasCustomPrompt="1"/>
          </p:nvPr>
        </p:nvSpPr>
        <p:spPr>
          <a:xfrm>
            <a:off x="626168" y="1894115"/>
            <a:ext cx="5328318" cy="4079966"/>
          </a:xfrm>
        </p:spPr>
        <p:txBody>
          <a:bodyPr/>
          <a:lstStyle>
            <a:lvl1pPr marL="0" indent="0">
              <a:buNone/>
              <a:defRPr/>
            </a:lvl1pPr>
          </a:lstStyle>
          <a:p>
            <a:r>
              <a:rPr lang="en-US"/>
              <a:t>Click to add text</a:t>
            </a:r>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hasCustomPrompt="1"/>
          </p:nvPr>
        </p:nvSpPr>
        <p:spPr>
          <a:xfrm>
            <a:off x="6210539" y="1894115"/>
            <a:ext cx="5328318" cy="40799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pic>
        <p:nvPicPr>
          <p:cNvPr id="10" name="Picture 9" descr="A picture containing drawing&#10;&#10;Description automatically generated">
            <a:extLst>
              <a:ext uri="{FF2B5EF4-FFF2-40B4-BE49-F238E27FC236}">
                <a16:creationId xmlns:a16="http://schemas.microsoft.com/office/drawing/2014/main" id="{9C1DE953-9027-C643-ABC0-64C40F866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85266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9" name="Content Placeholder 5">
            <a:extLst>
              <a:ext uri="{FF2B5EF4-FFF2-40B4-BE49-F238E27FC236}">
                <a16:creationId xmlns:a16="http://schemas.microsoft.com/office/drawing/2014/main" id="{E49591D6-CF2F-2C44-9CE9-0B2EF056FB29}"/>
              </a:ext>
            </a:extLst>
          </p:cNvPr>
          <p:cNvSpPr>
            <a:spLocks noGrp="1"/>
          </p:cNvSpPr>
          <p:nvPr>
            <p:ph sz="half" idx="2" hasCustomPrompt="1"/>
          </p:nvPr>
        </p:nvSpPr>
        <p:spPr>
          <a:xfrm>
            <a:off x="626168" y="1894115"/>
            <a:ext cx="5328318" cy="4079966"/>
          </a:xfrm>
        </p:spPr>
        <p:txBody>
          <a:bodyPr/>
          <a:lstStyle>
            <a:lvl1pPr marL="0" indent="0">
              <a:buNone/>
              <a:defRPr/>
            </a:lvl1pPr>
          </a:lstStyle>
          <a:p>
            <a:r>
              <a:rPr lang="en-US"/>
              <a:t>Click to add text</a:t>
            </a:r>
          </a:p>
        </p:txBody>
      </p:sp>
      <p:sp>
        <p:nvSpPr>
          <p:cNvPr id="15" name="Content Placeholder 5">
            <a:extLst>
              <a:ext uri="{FF2B5EF4-FFF2-40B4-BE49-F238E27FC236}">
                <a16:creationId xmlns:a16="http://schemas.microsoft.com/office/drawing/2014/main" id="{14C3D4F0-70F9-1B43-83DD-BDCE4E2B466B}"/>
              </a:ext>
            </a:extLst>
          </p:cNvPr>
          <p:cNvSpPr>
            <a:spLocks noGrp="1"/>
          </p:cNvSpPr>
          <p:nvPr>
            <p:ph sz="half" idx="14" hasCustomPrompt="1"/>
          </p:nvPr>
        </p:nvSpPr>
        <p:spPr>
          <a:xfrm>
            <a:off x="6210539" y="1894115"/>
            <a:ext cx="5328318" cy="40799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pic>
        <p:nvPicPr>
          <p:cNvPr id="10" name="Picture 9" descr="A picture containing drawing&#10;&#10;Description automatically generated">
            <a:extLst>
              <a:ext uri="{FF2B5EF4-FFF2-40B4-BE49-F238E27FC236}">
                <a16:creationId xmlns:a16="http://schemas.microsoft.com/office/drawing/2014/main" id="{F29D5942-ADD7-BE40-BD5A-23EBB2D452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01216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ircl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6A6A4AC5-BC20-C446-9289-2D79EB8423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38031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ircle Photo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484BFBD7-77F1-F140-896A-A72120B346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99555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hoto 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1E4D8E6-DD08-2B49-8CDC-E2E3A6147BB7}"/>
              </a:ext>
            </a:extLst>
          </p:cNvPr>
          <p:cNvSpPr>
            <a:spLocks noGrp="1"/>
          </p:cNvSpPr>
          <p:nvPr>
            <p:ph type="pic" sz="quarter" idx="13"/>
          </p:nvPr>
        </p:nvSpPr>
        <p:spPr>
          <a:xfrm>
            <a:off x="0" y="0"/>
            <a:ext cx="5049838"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056243" y="1119636"/>
            <a:ext cx="5115339" cy="1699073"/>
          </a:xfrm>
        </p:spPr>
        <p:txBody>
          <a:bodyPr anchor="t"/>
          <a:lstStyle>
            <a:lvl1pPr>
              <a:lnSpc>
                <a:spcPts val="5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056244" y="2902226"/>
            <a:ext cx="5115340" cy="2782958"/>
          </a:xfrm>
        </p:spPr>
        <p:txBody>
          <a:bodyPr>
            <a:normAutofit/>
          </a:bodyPr>
          <a:lstStyle>
            <a:lvl1pPr marL="0" indent="0">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57356D60-AEB3-FF4C-9CD7-CC9000004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924062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hoto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757458" y="1119636"/>
            <a:ext cx="5115340" cy="1699073"/>
          </a:xfrm>
        </p:spPr>
        <p:txBody>
          <a:bodyPr anchor="t"/>
          <a:lstStyle>
            <a:lvl1pPr>
              <a:lnSpc>
                <a:spcPts val="5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757458" y="2902226"/>
            <a:ext cx="5115340" cy="2782958"/>
          </a:xfrm>
        </p:spPr>
        <p:txBody>
          <a:bodyPr>
            <a:normAutofit/>
          </a:bodyPr>
          <a:lstStyle>
            <a:lvl1pPr marL="0" indent="0">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10" name="Picture Placeholder 9">
            <a:extLst>
              <a:ext uri="{FF2B5EF4-FFF2-40B4-BE49-F238E27FC236}">
                <a16:creationId xmlns:a16="http://schemas.microsoft.com/office/drawing/2014/main" id="{81E4D8E6-DD08-2B49-8CDC-E2E3A6147BB7}"/>
              </a:ext>
            </a:extLst>
          </p:cNvPr>
          <p:cNvSpPr>
            <a:spLocks noGrp="1"/>
          </p:cNvSpPr>
          <p:nvPr>
            <p:ph type="pic" sz="quarter" idx="13"/>
          </p:nvPr>
        </p:nvSpPr>
        <p:spPr>
          <a:xfrm>
            <a:off x="6624320" y="0"/>
            <a:ext cx="5567680" cy="6858000"/>
          </a:xfrm>
          <a:solidFill>
            <a:schemeClr val="bg2"/>
          </a:solidFill>
        </p:spPr>
        <p:txBody>
          <a:bodyPr/>
          <a:lstStyle/>
          <a:p>
            <a:endParaRPr lang="en-US"/>
          </a:p>
        </p:txBody>
      </p:sp>
    </p:spTree>
    <p:extLst>
      <p:ext uri="{BB962C8B-B14F-4D97-AF65-F5344CB8AC3E}">
        <p14:creationId xmlns:p14="http://schemas.microsoft.com/office/powerpoint/2010/main" val="381449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934B-7B32-E141-914A-ADD53F1DE499}"/>
              </a:ext>
            </a:extLst>
          </p:cNvPr>
          <p:cNvSpPr>
            <a:spLocks noGrp="1"/>
          </p:cNvSpPr>
          <p:nvPr>
            <p:ph type="title" hasCustomPrompt="1"/>
          </p:nvPr>
        </p:nvSpPr>
        <p:spPr/>
        <p:txBody>
          <a:bodyPr>
            <a:normAutofit/>
          </a:bodyPr>
          <a:lstStyle>
            <a:lvl1pPr>
              <a:defRPr sz="2800"/>
            </a:lvl1pPr>
          </a:lstStyle>
          <a:p>
            <a:r>
              <a:rPr lang="en-US"/>
              <a:t>Click to Edit Master Title</a:t>
            </a:r>
          </a:p>
        </p:txBody>
      </p:sp>
      <p:sp>
        <p:nvSpPr>
          <p:cNvPr id="3" name="Content Placeholder 2">
            <a:extLst>
              <a:ext uri="{FF2B5EF4-FFF2-40B4-BE49-F238E27FC236}">
                <a16:creationId xmlns:a16="http://schemas.microsoft.com/office/drawing/2014/main" id="{CDA56547-3998-0A4D-AD64-B2BDF65F2C4D}"/>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E7462-4728-9248-B4F6-9054C9071FFE}"/>
              </a:ext>
            </a:extLst>
          </p:cNvPr>
          <p:cNvSpPr>
            <a:spLocks noGrp="1"/>
          </p:cNvSpPr>
          <p:nvPr>
            <p:ph type="dt" sz="half" idx="10"/>
          </p:nvPr>
        </p:nvSpPr>
        <p:spPr/>
        <p:txBody>
          <a:bodyPr/>
          <a:lstStyle/>
          <a:p>
            <a:fld id="{618EA4AB-A719-284F-A985-2FCA6979C17F}" type="datetimeFigureOut">
              <a:rPr lang="en-US" smtClean="0"/>
              <a:t>5/8/2025</a:t>
            </a:fld>
            <a:endParaRPr lang="en-US"/>
          </a:p>
        </p:txBody>
      </p:sp>
      <p:sp>
        <p:nvSpPr>
          <p:cNvPr id="6" name="Slide Number Placeholder 5">
            <a:extLst>
              <a:ext uri="{FF2B5EF4-FFF2-40B4-BE49-F238E27FC236}">
                <a16:creationId xmlns:a16="http://schemas.microsoft.com/office/drawing/2014/main" id="{683556E9-5AC7-8845-A098-7E1C44F65AF1}"/>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2278008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F77ED3-3499-E94C-9D7B-121D19FB2B83}"/>
              </a:ext>
            </a:extLst>
          </p:cNvPr>
          <p:cNvSpPr/>
          <p:nvPr userDrawn="1"/>
        </p:nvSpPr>
        <p:spPr>
          <a:xfrm>
            <a:off x="0" y="0"/>
            <a:ext cx="54068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705680" y="1358175"/>
            <a:ext cx="3985591" cy="1699073"/>
          </a:xfrm>
        </p:spPr>
        <p:txBody>
          <a:bodyPr anchor="t"/>
          <a:lstStyle>
            <a:lvl1pPr>
              <a:lnSpc>
                <a:spcPts val="5000"/>
              </a:lnSpc>
              <a:defRPr>
                <a:solidFill>
                  <a:schemeClr val="bg1"/>
                </a:solidFill>
              </a:defRPr>
            </a:lvl1pPr>
          </a:lstStyle>
          <a:p>
            <a:r>
              <a:rPr lang="en-US"/>
              <a:t>CLICK TO EDIT </a:t>
            </a:r>
            <a:br>
              <a:rPr lang="en-US"/>
            </a:br>
            <a:r>
              <a:rPr lang="en-US"/>
              <a:t>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705680" y="3140765"/>
            <a:ext cx="3985591" cy="2425148"/>
          </a:xfrm>
        </p:spPr>
        <p:txBody>
          <a:bodyPr>
            <a:normAutofit/>
          </a:bodyPr>
          <a:lstStyle>
            <a:lvl1pPr marL="0" indent="0">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835D4112-B0A6-3C4A-805D-BD50923066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89600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Heavy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Title 1">
            <a:extLst>
              <a:ext uri="{FF2B5EF4-FFF2-40B4-BE49-F238E27FC236}">
                <a16:creationId xmlns:a16="http://schemas.microsoft.com/office/drawing/2014/main" id="{C9FCFE15-0644-234E-96F1-E18E776CDC6E}"/>
              </a:ext>
            </a:extLst>
          </p:cNvPr>
          <p:cNvSpPr>
            <a:spLocks noGrp="1"/>
          </p:cNvSpPr>
          <p:nvPr>
            <p:ph type="title"/>
          </p:nvPr>
        </p:nvSpPr>
        <p:spPr>
          <a:xfrm>
            <a:off x="868680" y="750147"/>
            <a:ext cx="3494362" cy="4930986"/>
          </a:xfrm>
          <a:ln>
            <a:noFill/>
          </a:ln>
        </p:spPr>
        <p:txBody>
          <a:bodyPr>
            <a:normAutofit/>
          </a:bodyPr>
          <a:lstStyle>
            <a:lvl1pPr>
              <a:defRPr>
                <a:solidFill>
                  <a:schemeClr val="accent2"/>
                </a:solidFill>
              </a:defRPr>
            </a:lvl1pPr>
          </a:lstStyle>
          <a:p>
            <a:pPr algn="r"/>
            <a:endParaRPr lang="en-US">
              <a:solidFill>
                <a:schemeClr val="accent1"/>
              </a:solidFill>
            </a:endParaRPr>
          </a:p>
        </p:txBody>
      </p:sp>
      <p:sp>
        <p:nvSpPr>
          <p:cNvPr id="10" name="Content Placeholder 3">
            <a:extLst>
              <a:ext uri="{FF2B5EF4-FFF2-40B4-BE49-F238E27FC236}">
                <a16:creationId xmlns:a16="http://schemas.microsoft.com/office/drawing/2014/main" id="{15975A31-FE40-A741-A24B-E9182E5591AE}"/>
              </a:ext>
            </a:extLst>
          </p:cNvPr>
          <p:cNvSpPr>
            <a:spLocks noGrp="1"/>
          </p:cNvSpPr>
          <p:nvPr>
            <p:ph sz="half" idx="2"/>
          </p:nvPr>
        </p:nvSpPr>
        <p:spPr>
          <a:xfrm>
            <a:off x="5006510" y="750147"/>
            <a:ext cx="6250940" cy="4930987"/>
          </a:xfrm>
        </p:spPr>
        <p:txBody>
          <a:bodyPr anchor="ctr">
            <a:normAutofit/>
          </a:bodyPr>
          <a:lstStyle>
            <a:lvl1pPr marL="0" indent="0">
              <a:buNone/>
              <a:defRPr/>
            </a:lvl1pPr>
          </a:lstStyle>
          <a:p>
            <a:endParaRPr lang="en-US" sz="2000"/>
          </a:p>
        </p:txBody>
      </p:sp>
      <p:pic>
        <p:nvPicPr>
          <p:cNvPr id="9" name="Picture 8" descr="A picture containing drawing&#10;&#10;Description automatically generated">
            <a:extLst>
              <a:ext uri="{FF2B5EF4-FFF2-40B4-BE49-F238E27FC236}">
                <a16:creationId xmlns:a16="http://schemas.microsoft.com/office/drawing/2014/main" id="{4084E3C1-0C2F-4945-B8D8-C6D7F73B61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92384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A18F4338-5E38-664F-974F-312DB8E0FB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461900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vy content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587549"/>
            <a:ext cx="1091979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a:xfrm>
            <a:off x="9247909" y="6236208"/>
            <a:ext cx="2743200" cy="365125"/>
          </a:xfrm>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2025108"/>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7" name="Text Placeholder 24">
            <a:extLst>
              <a:ext uri="{FF2B5EF4-FFF2-40B4-BE49-F238E27FC236}">
                <a16:creationId xmlns:a16="http://schemas.microsoft.com/office/drawing/2014/main" id="{0A213AE4-F27D-0148-9FDD-A0887A77403F}"/>
              </a:ext>
            </a:extLst>
          </p:cNvPr>
          <p:cNvSpPr>
            <a:spLocks noGrp="1"/>
          </p:cNvSpPr>
          <p:nvPr>
            <p:ph type="body" sz="quarter" idx="18" hasCustomPrompt="1"/>
          </p:nvPr>
        </p:nvSpPr>
        <p:spPr>
          <a:xfrm>
            <a:off x="631204" y="3917400"/>
            <a:ext cx="2862514" cy="376091"/>
          </a:xfrm>
        </p:spPr>
        <p:txBody>
          <a:bodyPr>
            <a:noAutofit/>
          </a:bodyPr>
          <a:lstStyle>
            <a:lvl1pPr marL="0" indent="0" algn="l">
              <a:buNone/>
              <a:defRPr sz="2000" b="1">
                <a:solidFill>
                  <a:schemeClr val="accent1"/>
                </a:solidFill>
              </a:defRPr>
            </a:lvl1pPr>
          </a:lstStyle>
          <a:p>
            <a:pPr lvl="0"/>
            <a:r>
              <a:rPr lang="en-US"/>
              <a:t>Add Subhead</a:t>
            </a:r>
          </a:p>
        </p:txBody>
      </p:sp>
      <p:sp>
        <p:nvSpPr>
          <p:cNvPr id="8" name="Text Placeholder 26">
            <a:extLst>
              <a:ext uri="{FF2B5EF4-FFF2-40B4-BE49-F238E27FC236}">
                <a16:creationId xmlns:a16="http://schemas.microsoft.com/office/drawing/2014/main" id="{31BA2F85-F4E9-A84E-9902-650566CB5A45}"/>
              </a:ext>
            </a:extLst>
          </p:cNvPr>
          <p:cNvSpPr>
            <a:spLocks noGrp="1"/>
          </p:cNvSpPr>
          <p:nvPr>
            <p:ph type="body" sz="quarter" idx="19" hasCustomPrompt="1"/>
          </p:nvPr>
        </p:nvSpPr>
        <p:spPr>
          <a:xfrm>
            <a:off x="631204" y="4461915"/>
            <a:ext cx="2862514"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A7653B4D-71F4-9247-A4DE-B1E072AF0207}"/>
              </a:ext>
            </a:extLst>
          </p:cNvPr>
          <p:cNvSpPr>
            <a:spLocks noGrp="1"/>
          </p:cNvSpPr>
          <p:nvPr>
            <p:ph type="body" sz="quarter" idx="20" hasCustomPrompt="1"/>
          </p:nvPr>
        </p:nvSpPr>
        <p:spPr>
          <a:xfrm>
            <a:off x="4687307"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0" name="Text Placeholder 26">
            <a:extLst>
              <a:ext uri="{FF2B5EF4-FFF2-40B4-BE49-F238E27FC236}">
                <a16:creationId xmlns:a16="http://schemas.microsoft.com/office/drawing/2014/main" id="{BDF5D6A1-0450-844A-BE78-09DF2CB50585}"/>
              </a:ext>
            </a:extLst>
          </p:cNvPr>
          <p:cNvSpPr>
            <a:spLocks noGrp="1"/>
          </p:cNvSpPr>
          <p:nvPr>
            <p:ph type="body" sz="quarter" idx="21" hasCustomPrompt="1"/>
          </p:nvPr>
        </p:nvSpPr>
        <p:spPr>
          <a:xfrm>
            <a:off x="4687307"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C9BB6501-CBF0-B94D-AE22-9E67301AB40C}"/>
              </a:ext>
            </a:extLst>
          </p:cNvPr>
          <p:cNvSpPr>
            <a:spLocks noGrp="1"/>
          </p:cNvSpPr>
          <p:nvPr>
            <p:ph type="body" sz="quarter" idx="22" hasCustomPrompt="1"/>
          </p:nvPr>
        </p:nvSpPr>
        <p:spPr>
          <a:xfrm>
            <a:off x="8701585"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2" name="Text Placeholder 26">
            <a:extLst>
              <a:ext uri="{FF2B5EF4-FFF2-40B4-BE49-F238E27FC236}">
                <a16:creationId xmlns:a16="http://schemas.microsoft.com/office/drawing/2014/main" id="{D2C4FECC-EFCD-AC46-98DF-C55F36F80C39}"/>
              </a:ext>
            </a:extLst>
          </p:cNvPr>
          <p:cNvSpPr>
            <a:spLocks noGrp="1"/>
          </p:cNvSpPr>
          <p:nvPr>
            <p:ph type="body" sz="quarter" idx="23" hasCustomPrompt="1"/>
          </p:nvPr>
        </p:nvSpPr>
        <p:spPr>
          <a:xfrm>
            <a:off x="8701585"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4" name="Picture 13" descr="A picture containing drawing&#10;&#10;Description automatically generated">
            <a:extLst>
              <a:ext uri="{FF2B5EF4-FFF2-40B4-BE49-F238E27FC236}">
                <a16:creationId xmlns:a16="http://schemas.microsoft.com/office/drawing/2014/main" id="{0C6E4A96-5814-8A4B-87F7-88963FF4E4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72852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vy content and 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01005E-7DD7-C24D-96F5-C17F91FE870D}"/>
              </a:ext>
            </a:extLst>
          </p:cNvPr>
          <p:cNvSpPr/>
          <p:nvPr userDrawn="1"/>
        </p:nvSpPr>
        <p:spPr>
          <a:xfrm>
            <a:off x="0" y="0"/>
            <a:ext cx="12192000" cy="36073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587549"/>
            <a:ext cx="10919792"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a:xfrm>
            <a:off x="9247909" y="6236208"/>
            <a:ext cx="2743200" cy="365125"/>
          </a:xfrm>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2025108"/>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7" name="Text Placeholder 24">
            <a:extLst>
              <a:ext uri="{FF2B5EF4-FFF2-40B4-BE49-F238E27FC236}">
                <a16:creationId xmlns:a16="http://schemas.microsoft.com/office/drawing/2014/main" id="{0A213AE4-F27D-0148-9FDD-A0887A77403F}"/>
              </a:ext>
            </a:extLst>
          </p:cNvPr>
          <p:cNvSpPr>
            <a:spLocks noGrp="1"/>
          </p:cNvSpPr>
          <p:nvPr>
            <p:ph type="body" sz="quarter" idx="18" hasCustomPrompt="1"/>
          </p:nvPr>
        </p:nvSpPr>
        <p:spPr>
          <a:xfrm>
            <a:off x="631204" y="3917400"/>
            <a:ext cx="2862514" cy="376091"/>
          </a:xfrm>
        </p:spPr>
        <p:txBody>
          <a:bodyPr>
            <a:noAutofit/>
          </a:bodyPr>
          <a:lstStyle>
            <a:lvl1pPr marL="0" indent="0" algn="l">
              <a:buNone/>
              <a:defRPr sz="2000" b="1">
                <a:solidFill>
                  <a:schemeClr val="accent1"/>
                </a:solidFill>
              </a:defRPr>
            </a:lvl1pPr>
          </a:lstStyle>
          <a:p>
            <a:pPr lvl="0"/>
            <a:r>
              <a:rPr lang="en-US"/>
              <a:t>Add Subhead</a:t>
            </a:r>
          </a:p>
        </p:txBody>
      </p:sp>
      <p:sp>
        <p:nvSpPr>
          <p:cNvPr id="8" name="Text Placeholder 26">
            <a:extLst>
              <a:ext uri="{FF2B5EF4-FFF2-40B4-BE49-F238E27FC236}">
                <a16:creationId xmlns:a16="http://schemas.microsoft.com/office/drawing/2014/main" id="{31BA2F85-F4E9-A84E-9902-650566CB5A45}"/>
              </a:ext>
            </a:extLst>
          </p:cNvPr>
          <p:cNvSpPr>
            <a:spLocks noGrp="1"/>
          </p:cNvSpPr>
          <p:nvPr>
            <p:ph type="body" sz="quarter" idx="19" hasCustomPrompt="1"/>
          </p:nvPr>
        </p:nvSpPr>
        <p:spPr>
          <a:xfrm>
            <a:off x="631204" y="4461915"/>
            <a:ext cx="2862514"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A7653B4D-71F4-9247-A4DE-B1E072AF0207}"/>
              </a:ext>
            </a:extLst>
          </p:cNvPr>
          <p:cNvSpPr>
            <a:spLocks noGrp="1"/>
          </p:cNvSpPr>
          <p:nvPr>
            <p:ph type="body" sz="quarter" idx="20" hasCustomPrompt="1"/>
          </p:nvPr>
        </p:nvSpPr>
        <p:spPr>
          <a:xfrm>
            <a:off x="4687307"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0" name="Text Placeholder 26">
            <a:extLst>
              <a:ext uri="{FF2B5EF4-FFF2-40B4-BE49-F238E27FC236}">
                <a16:creationId xmlns:a16="http://schemas.microsoft.com/office/drawing/2014/main" id="{BDF5D6A1-0450-844A-BE78-09DF2CB50585}"/>
              </a:ext>
            </a:extLst>
          </p:cNvPr>
          <p:cNvSpPr>
            <a:spLocks noGrp="1"/>
          </p:cNvSpPr>
          <p:nvPr>
            <p:ph type="body" sz="quarter" idx="21" hasCustomPrompt="1"/>
          </p:nvPr>
        </p:nvSpPr>
        <p:spPr>
          <a:xfrm>
            <a:off x="4687307"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C9BB6501-CBF0-B94D-AE22-9E67301AB40C}"/>
              </a:ext>
            </a:extLst>
          </p:cNvPr>
          <p:cNvSpPr>
            <a:spLocks noGrp="1"/>
          </p:cNvSpPr>
          <p:nvPr>
            <p:ph type="body" sz="quarter" idx="22" hasCustomPrompt="1"/>
          </p:nvPr>
        </p:nvSpPr>
        <p:spPr>
          <a:xfrm>
            <a:off x="8701585" y="3917400"/>
            <a:ext cx="2862072" cy="376091"/>
          </a:xfrm>
        </p:spPr>
        <p:txBody>
          <a:bodyPr>
            <a:noAutofit/>
          </a:bodyPr>
          <a:lstStyle>
            <a:lvl1pPr marL="0" indent="0" algn="l">
              <a:buNone/>
              <a:defRPr sz="2000" b="1">
                <a:solidFill>
                  <a:schemeClr val="accent1"/>
                </a:solidFill>
              </a:defRPr>
            </a:lvl1pPr>
          </a:lstStyle>
          <a:p>
            <a:pPr lvl="0"/>
            <a:r>
              <a:rPr lang="en-US"/>
              <a:t>Add Subhead</a:t>
            </a:r>
          </a:p>
        </p:txBody>
      </p:sp>
      <p:sp>
        <p:nvSpPr>
          <p:cNvPr id="12" name="Text Placeholder 26">
            <a:extLst>
              <a:ext uri="{FF2B5EF4-FFF2-40B4-BE49-F238E27FC236}">
                <a16:creationId xmlns:a16="http://schemas.microsoft.com/office/drawing/2014/main" id="{D2C4FECC-EFCD-AC46-98DF-C55F36F80C39}"/>
              </a:ext>
            </a:extLst>
          </p:cNvPr>
          <p:cNvSpPr>
            <a:spLocks noGrp="1"/>
          </p:cNvSpPr>
          <p:nvPr>
            <p:ph type="body" sz="quarter" idx="23" hasCustomPrompt="1"/>
          </p:nvPr>
        </p:nvSpPr>
        <p:spPr>
          <a:xfrm>
            <a:off x="8701585" y="4461915"/>
            <a:ext cx="2862072"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7" name="Picture 16">
            <a:extLst>
              <a:ext uri="{FF2B5EF4-FFF2-40B4-BE49-F238E27FC236}">
                <a16:creationId xmlns:a16="http://schemas.microsoft.com/office/drawing/2014/main" id="{AE980233-5923-CD4F-B5AF-07F2D1BB2E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662798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vy content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463981"/>
            <a:ext cx="1091979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1901540"/>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13" name="Text Placeholder 24">
            <a:extLst>
              <a:ext uri="{FF2B5EF4-FFF2-40B4-BE49-F238E27FC236}">
                <a16:creationId xmlns:a16="http://schemas.microsoft.com/office/drawing/2014/main" id="{2784430D-E410-564D-9EC1-E170080075E4}"/>
              </a:ext>
            </a:extLst>
          </p:cNvPr>
          <p:cNvSpPr>
            <a:spLocks noGrp="1"/>
          </p:cNvSpPr>
          <p:nvPr>
            <p:ph type="body" sz="quarter" idx="18" hasCustomPrompt="1"/>
          </p:nvPr>
        </p:nvSpPr>
        <p:spPr>
          <a:xfrm>
            <a:off x="613052" y="3641432"/>
            <a:ext cx="5263197" cy="376091"/>
          </a:xfrm>
        </p:spPr>
        <p:txBody>
          <a:bodyPr>
            <a:noAutofit/>
          </a:bodyPr>
          <a:lstStyle>
            <a:lvl1pPr marL="0" indent="0" algn="l">
              <a:buNone/>
              <a:defRPr sz="2000" b="1">
                <a:solidFill>
                  <a:schemeClr val="accent1"/>
                </a:solidFill>
              </a:defRPr>
            </a:lvl1pPr>
          </a:lstStyle>
          <a:p>
            <a:pPr lvl="0"/>
            <a:r>
              <a:rPr lang="en-US"/>
              <a:t>Add Subhead</a:t>
            </a:r>
          </a:p>
        </p:txBody>
      </p:sp>
      <p:sp>
        <p:nvSpPr>
          <p:cNvPr id="14" name="Text Placeholder 26">
            <a:extLst>
              <a:ext uri="{FF2B5EF4-FFF2-40B4-BE49-F238E27FC236}">
                <a16:creationId xmlns:a16="http://schemas.microsoft.com/office/drawing/2014/main" id="{DD8EBCA0-B289-794C-B42E-641C6AA1D5CC}"/>
              </a:ext>
            </a:extLst>
          </p:cNvPr>
          <p:cNvSpPr>
            <a:spLocks noGrp="1"/>
          </p:cNvSpPr>
          <p:nvPr>
            <p:ph type="body" sz="quarter" idx="19" hasCustomPrompt="1"/>
          </p:nvPr>
        </p:nvSpPr>
        <p:spPr>
          <a:xfrm>
            <a:off x="613052" y="4185947"/>
            <a:ext cx="5263197"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5" name="Text Placeholder 24">
            <a:extLst>
              <a:ext uri="{FF2B5EF4-FFF2-40B4-BE49-F238E27FC236}">
                <a16:creationId xmlns:a16="http://schemas.microsoft.com/office/drawing/2014/main" id="{96EC2AB0-BBEF-E44D-A92A-475963D3F579}"/>
              </a:ext>
            </a:extLst>
          </p:cNvPr>
          <p:cNvSpPr>
            <a:spLocks noGrp="1"/>
          </p:cNvSpPr>
          <p:nvPr>
            <p:ph type="body" sz="quarter" idx="20" hasCustomPrompt="1"/>
          </p:nvPr>
        </p:nvSpPr>
        <p:spPr>
          <a:xfrm>
            <a:off x="6280260" y="3641432"/>
            <a:ext cx="5262384" cy="376091"/>
          </a:xfrm>
        </p:spPr>
        <p:txBody>
          <a:bodyPr>
            <a:noAutofit/>
          </a:bodyPr>
          <a:lstStyle>
            <a:lvl1pPr marL="0" indent="0" algn="l">
              <a:buNone/>
              <a:defRPr sz="2000" b="1">
                <a:solidFill>
                  <a:schemeClr val="accent1"/>
                </a:solidFill>
              </a:defRPr>
            </a:lvl1pPr>
          </a:lstStyle>
          <a:p>
            <a:pPr lvl="0"/>
            <a:r>
              <a:rPr lang="en-US"/>
              <a:t>Add Subhead</a:t>
            </a:r>
          </a:p>
        </p:txBody>
      </p:sp>
      <p:sp>
        <p:nvSpPr>
          <p:cNvPr id="16" name="Text Placeholder 26">
            <a:extLst>
              <a:ext uri="{FF2B5EF4-FFF2-40B4-BE49-F238E27FC236}">
                <a16:creationId xmlns:a16="http://schemas.microsoft.com/office/drawing/2014/main" id="{4CF036F7-010B-4A49-A00C-457532D851D4}"/>
              </a:ext>
            </a:extLst>
          </p:cNvPr>
          <p:cNvSpPr>
            <a:spLocks noGrp="1"/>
          </p:cNvSpPr>
          <p:nvPr>
            <p:ph type="body" sz="quarter" idx="21" hasCustomPrompt="1"/>
          </p:nvPr>
        </p:nvSpPr>
        <p:spPr>
          <a:xfrm>
            <a:off x="6280260" y="4185947"/>
            <a:ext cx="5262384"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2" name="Picture 11" descr="A picture containing drawing&#10;&#10;Description automatically generated">
            <a:extLst>
              <a:ext uri="{FF2B5EF4-FFF2-40B4-BE49-F238E27FC236}">
                <a16:creationId xmlns:a16="http://schemas.microsoft.com/office/drawing/2014/main" id="{C22EC8E4-38C1-D140-80A7-EF12E89E4B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842929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vy content and 2 colum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46453F-68A6-0B47-A8DB-9F455080A2EC}"/>
              </a:ext>
            </a:extLst>
          </p:cNvPr>
          <p:cNvSpPr/>
          <p:nvPr userDrawn="1"/>
        </p:nvSpPr>
        <p:spPr>
          <a:xfrm>
            <a:off x="0" y="1"/>
            <a:ext cx="12192000" cy="3473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Neue" panose="02000503000000020004" pitchFamily="2" charset="0"/>
            </a:endParaRPr>
          </a:p>
        </p:txBody>
      </p:sp>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463981"/>
            <a:ext cx="10919792"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B725C75C-873F-6544-A0F9-DCE28CE3092B}"/>
              </a:ext>
            </a:extLst>
          </p:cNvPr>
          <p:cNvSpPr>
            <a:spLocks noGrp="1"/>
          </p:cNvSpPr>
          <p:nvPr>
            <p:ph type="body" sz="quarter" idx="14" hasCustomPrompt="1"/>
          </p:nvPr>
        </p:nvSpPr>
        <p:spPr>
          <a:xfrm>
            <a:off x="631204" y="1901540"/>
            <a:ext cx="10929591" cy="1289050"/>
          </a:xfrm>
        </p:spPr>
        <p:txBody>
          <a:bodyPr>
            <a:normAutofit/>
          </a:bodyPr>
          <a:lstStyle>
            <a:lvl1pPr marL="0" indent="0" algn="l">
              <a:buNone/>
              <a:defRPr sz="2000"/>
            </a:lvl1pPr>
            <a:lvl2pPr algn="ctr">
              <a:defRPr/>
            </a:lvl2pPr>
            <a:lvl3pPr algn="ctr">
              <a:defRPr/>
            </a:lvl3pPr>
            <a:lvl4pPr algn="ctr">
              <a:defRPr/>
            </a:lvl4pPr>
            <a:lvl5pPr algn="ctr">
              <a:defRPr/>
            </a:lvl5pPr>
          </a:lstStyle>
          <a:p>
            <a:pPr lvl="0"/>
            <a:r>
              <a:rPr lang="en-US"/>
              <a:t>Add short paragraph</a:t>
            </a:r>
          </a:p>
        </p:txBody>
      </p:sp>
      <p:sp>
        <p:nvSpPr>
          <p:cNvPr id="13" name="Text Placeholder 24">
            <a:extLst>
              <a:ext uri="{FF2B5EF4-FFF2-40B4-BE49-F238E27FC236}">
                <a16:creationId xmlns:a16="http://schemas.microsoft.com/office/drawing/2014/main" id="{2784430D-E410-564D-9EC1-E170080075E4}"/>
              </a:ext>
            </a:extLst>
          </p:cNvPr>
          <p:cNvSpPr>
            <a:spLocks noGrp="1"/>
          </p:cNvSpPr>
          <p:nvPr>
            <p:ph type="body" sz="quarter" idx="18" hasCustomPrompt="1"/>
          </p:nvPr>
        </p:nvSpPr>
        <p:spPr>
          <a:xfrm>
            <a:off x="613052" y="3884030"/>
            <a:ext cx="5263197" cy="376091"/>
          </a:xfrm>
        </p:spPr>
        <p:txBody>
          <a:bodyPr>
            <a:noAutofit/>
          </a:bodyPr>
          <a:lstStyle>
            <a:lvl1pPr marL="0" indent="0" algn="l">
              <a:buNone/>
              <a:defRPr sz="2000" b="1">
                <a:solidFill>
                  <a:schemeClr val="accent1"/>
                </a:solidFill>
              </a:defRPr>
            </a:lvl1pPr>
          </a:lstStyle>
          <a:p>
            <a:pPr lvl="0"/>
            <a:r>
              <a:rPr lang="en-US"/>
              <a:t>Add Subhead</a:t>
            </a:r>
          </a:p>
        </p:txBody>
      </p:sp>
      <p:sp>
        <p:nvSpPr>
          <p:cNvPr id="14" name="Text Placeholder 26">
            <a:extLst>
              <a:ext uri="{FF2B5EF4-FFF2-40B4-BE49-F238E27FC236}">
                <a16:creationId xmlns:a16="http://schemas.microsoft.com/office/drawing/2014/main" id="{DD8EBCA0-B289-794C-B42E-641C6AA1D5CC}"/>
              </a:ext>
            </a:extLst>
          </p:cNvPr>
          <p:cNvSpPr>
            <a:spLocks noGrp="1"/>
          </p:cNvSpPr>
          <p:nvPr>
            <p:ph type="body" sz="quarter" idx="19" hasCustomPrompt="1"/>
          </p:nvPr>
        </p:nvSpPr>
        <p:spPr>
          <a:xfrm>
            <a:off x="613052" y="4428545"/>
            <a:ext cx="5263197" cy="1206360"/>
          </a:xfrm>
        </p:spPr>
        <p:txBody>
          <a:bodyPr>
            <a:normAutofit/>
          </a:bodyPr>
          <a:lstStyle>
            <a:lvl1pPr marL="0" indent="0" algn="l">
              <a:buNone/>
              <a:defRPr sz="1600">
                <a:solidFill>
                  <a:schemeClr val="tx2"/>
                </a:solidFill>
              </a:defRPr>
            </a:lvl1pPr>
          </a:lstStyle>
          <a:p>
            <a:pPr lvl="0"/>
            <a:r>
              <a:rPr lang="en-US"/>
              <a:t>Click to add descriptor</a:t>
            </a:r>
          </a:p>
        </p:txBody>
      </p:sp>
      <p:sp>
        <p:nvSpPr>
          <p:cNvPr id="15" name="Text Placeholder 24">
            <a:extLst>
              <a:ext uri="{FF2B5EF4-FFF2-40B4-BE49-F238E27FC236}">
                <a16:creationId xmlns:a16="http://schemas.microsoft.com/office/drawing/2014/main" id="{96EC2AB0-BBEF-E44D-A92A-475963D3F579}"/>
              </a:ext>
            </a:extLst>
          </p:cNvPr>
          <p:cNvSpPr>
            <a:spLocks noGrp="1"/>
          </p:cNvSpPr>
          <p:nvPr>
            <p:ph type="body" sz="quarter" idx="20" hasCustomPrompt="1"/>
          </p:nvPr>
        </p:nvSpPr>
        <p:spPr>
          <a:xfrm>
            <a:off x="6280260" y="3884030"/>
            <a:ext cx="5262384" cy="376091"/>
          </a:xfrm>
        </p:spPr>
        <p:txBody>
          <a:bodyPr>
            <a:noAutofit/>
          </a:bodyPr>
          <a:lstStyle>
            <a:lvl1pPr marL="0" indent="0" algn="l">
              <a:buNone/>
              <a:defRPr sz="2000" b="1">
                <a:solidFill>
                  <a:schemeClr val="accent1"/>
                </a:solidFill>
              </a:defRPr>
            </a:lvl1pPr>
          </a:lstStyle>
          <a:p>
            <a:pPr lvl="0"/>
            <a:r>
              <a:rPr lang="en-US"/>
              <a:t>Add Subhead</a:t>
            </a:r>
          </a:p>
        </p:txBody>
      </p:sp>
      <p:sp>
        <p:nvSpPr>
          <p:cNvPr id="16" name="Text Placeholder 26">
            <a:extLst>
              <a:ext uri="{FF2B5EF4-FFF2-40B4-BE49-F238E27FC236}">
                <a16:creationId xmlns:a16="http://schemas.microsoft.com/office/drawing/2014/main" id="{4CF036F7-010B-4A49-A00C-457532D851D4}"/>
              </a:ext>
            </a:extLst>
          </p:cNvPr>
          <p:cNvSpPr>
            <a:spLocks noGrp="1"/>
          </p:cNvSpPr>
          <p:nvPr>
            <p:ph type="body" sz="quarter" idx="21" hasCustomPrompt="1"/>
          </p:nvPr>
        </p:nvSpPr>
        <p:spPr>
          <a:xfrm>
            <a:off x="6280260" y="4428545"/>
            <a:ext cx="5262384" cy="1206360"/>
          </a:xfrm>
        </p:spPr>
        <p:txBody>
          <a:bodyPr>
            <a:normAutofit/>
          </a:bodyPr>
          <a:lstStyle>
            <a:lvl1pPr marL="0" indent="0" algn="l">
              <a:buNone/>
              <a:defRPr sz="1600">
                <a:solidFill>
                  <a:schemeClr val="tx2"/>
                </a:solidFill>
              </a:defRPr>
            </a:lvl1pPr>
          </a:lstStyle>
          <a:p>
            <a:pPr lvl="0"/>
            <a:r>
              <a:rPr lang="en-US"/>
              <a:t>Click to add descriptor</a:t>
            </a:r>
          </a:p>
        </p:txBody>
      </p:sp>
      <p:pic>
        <p:nvPicPr>
          <p:cNvPr id="17" name="Picture 16">
            <a:extLst>
              <a:ext uri="{FF2B5EF4-FFF2-40B4-BE49-F238E27FC236}">
                <a16:creationId xmlns:a16="http://schemas.microsoft.com/office/drawing/2014/main" id="{FFE4E955-33B2-7944-8864-43B0C207D9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4141777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832485"/>
            <a:ext cx="10919792"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10C9557A-B207-F34C-B656-C1230E9E331E}"/>
              </a:ext>
            </a:extLst>
          </p:cNvPr>
          <p:cNvSpPr>
            <a:spLocks noGrp="1"/>
          </p:cNvSpPr>
          <p:nvPr>
            <p:ph type="body" sz="quarter" idx="14" hasCustomPrompt="1"/>
          </p:nvPr>
        </p:nvSpPr>
        <p:spPr>
          <a:xfrm>
            <a:off x="1461509" y="2272202"/>
            <a:ext cx="9102725" cy="1156797"/>
          </a:xfrm>
        </p:spPr>
        <p:txBody>
          <a:bodyPr>
            <a:normAutofit/>
          </a:bodyPr>
          <a:lstStyle>
            <a:lvl1pPr marL="0" indent="0" algn="ctr">
              <a:buNone/>
              <a:defRPr sz="2000"/>
            </a:lvl1pPr>
            <a:lvl2pPr algn="ctr">
              <a:defRPr/>
            </a:lvl2pPr>
            <a:lvl3pPr algn="ctr">
              <a:defRPr/>
            </a:lvl3pPr>
            <a:lvl4pPr algn="ctr">
              <a:defRPr/>
            </a:lvl4pPr>
            <a:lvl5pPr algn="ctr">
              <a:defRPr/>
            </a:lvl5pPr>
          </a:lstStyle>
          <a:p>
            <a:pPr lvl="0"/>
            <a:r>
              <a:rPr lang="en-US"/>
              <a:t>Add short paragraph here with stats below</a:t>
            </a:r>
          </a:p>
        </p:txBody>
      </p:sp>
      <p:sp>
        <p:nvSpPr>
          <p:cNvPr id="7" name="Text Placeholder 24">
            <a:extLst>
              <a:ext uri="{FF2B5EF4-FFF2-40B4-BE49-F238E27FC236}">
                <a16:creationId xmlns:a16="http://schemas.microsoft.com/office/drawing/2014/main" id="{6015B2BB-8034-A845-964F-BA045F6EF760}"/>
              </a:ext>
            </a:extLst>
          </p:cNvPr>
          <p:cNvSpPr>
            <a:spLocks noGrp="1"/>
          </p:cNvSpPr>
          <p:nvPr>
            <p:ph type="body" sz="quarter" idx="18" hasCustomPrompt="1"/>
          </p:nvPr>
        </p:nvSpPr>
        <p:spPr>
          <a:xfrm>
            <a:off x="1277360" y="3875088"/>
            <a:ext cx="2244725" cy="676275"/>
          </a:xfrm>
        </p:spPr>
        <p:txBody>
          <a:bodyPr>
            <a:noAutofit/>
          </a:bodyPr>
          <a:lstStyle>
            <a:lvl1pPr marL="0" indent="0" algn="ctr">
              <a:buNone/>
              <a:defRPr sz="4400" b="1">
                <a:solidFill>
                  <a:schemeClr val="accent1"/>
                </a:solidFill>
              </a:defRPr>
            </a:lvl1pPr>
          </a:lstStyle>
          <a:p>
            <a:pPr lvl="0"/>
            <a:r>
              <a:rPr lang="en-US"/>
              <a:t>300+</a:t>
            </a:r>
          </a:p>
        </p:txBody>
      </p:sp>
      <p:sp>
        <p:nvSpPr>
          <p:cNvPr id="8" name="Text Placeholder 26">
            <a:extLst>
              <a:ext uri="{FF2B5EF4-FFF2-40B4-BE49-F238E27FC236}">
                <a16:creationId xmlns:a16="http://schemas.microsoft.com/office/drawing/2014/main" id="{09607D35-57CD-544C-B7CC-3033062E2394}"/>
              </a:ext>
            </a:extLst>
          </p:cNvPr>
          <p:cNvSpPr>
            <a:spLocks noGrp="1"/>
          </p:cNvSpPr>
          <p:nvPr>
            <p:ph type="body" sz="quarter" idx="19" hasCustomPrompt="1"/>
          </p:nvPr>
        </p:nvSpPr>
        <p:spPr>
          <a:xfrm>
            <a:off x="1277360"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6760709D-5D91-0549-B0D0-E4B2C83AAA73}"/>
              </a:ext>
            </a:extLst>
          </p:cNvPr>
          <p:cNvSpPr>
            <a:spLocks noGrp="1"/>
          </p:cNvSpPr>
          <p:nvPr>
            <p:ph type="body" sz="quarter" idx="20" hasCustomPrompt="1"/>
          </p:nvPr>
        </p:nvSpPr>
        <p:spPr>
          <a:xfrm>
            <a:off x="4890509" y="3875088"/>
            <a:ext cx="2244725" cy="676275"/>
          </a:xfrm>
        </p:spPr>
        <p:txBody>
          <a:bodyPr>
            <a:noAutofit/>
          </a:bodyPr>
          <a:lstStyle>
            <a:lvl1pPr marL="0" indent="0" algn="ctr">
              <a:buNone/>
              <a:defRPr sz="4400" b="1">
                <a:solidFill>
                  <a:schemeClr val="accent1"/>
                </a:solidFill>
              </a:defRPr>
            </a:lvl1pPr>
          </a:lstStyle>
          <a:p>
            <a:pPr lvl="0"/>
            <a:r>
              <a:rPr lang="en-US"/>
              <a:t>16</a:t>
            </a:r>
          </a:p>
        </p:txBody>
      </p:sp>
      <p:sp>
        <p:nvSpPr>
          <p:cNvPr id="10" name="Text Placeholder 26">
            <a:extLst>
              <a:ext uri="{FF2B5EF4-FFF2-40B4-BE49-F238E27FC236}">
                <a16:creationId xmlns:a16="http://schemas.microsoft.com/office/drawing/2014/main" id="{A0E7FC2E-B12D-654A-8E30-533D9C5BDEA9}"/>
              </a:ext>
            </a:extLst>
          </p:cNvPr>
          <p:cNvSpPr>
            <a:spLocks noGrp="1"/>
          </p:cNvSpPr>
          <p:nvPr>
            <p:ph type="body" sz="quarter" idx="21" hasCustomPrompt="1"/>
          </p:nvPr>
        </p:nvSpPr>
        <p:spPr>
          <a:xfrm>
            <a:off x="4890509"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5704198A-D876-E248-BF2D-CE831F026D42}"/>
              </a:ext>
            </a:extLst>
          </p:cNvPr>
          <p:cNvSpPr>
            <a:spLocks noGrp="1"/>
          </p:cNvSpPr>
          <p:nvPr>
            <p:ph type="body" sz="quarter" idx="22" hasCustomPrompt="1"/>
          </p:nvPr>
        </p:nvSpPr>
        <p:spPr>
          <a:xfrm>
            <a:off x="8623733" y="3875088"/>
            <a:ext cx="2244725" cy="676275"/>
          </a:xfrm>
        </p:spPr>
        <p:txBody>
          <a:bodyPr>
            <a:noAutofit/>
          </a:bodyPr>
          <a:lstStyle>
            <a:lvl1pPr marL="0" indent="0" algn="ctr">
              <a:buNone/>
              <a:defRPr sz="4400" b="1">
                <a:solidFill>
                  <a:schemeClr val="accent1"/>
                </a:solidFill>
              </a:defRPr>
            </a:lvl1pPr>
          </a:lstStyle>
          <a:p>
            <a:pPr lvl="0"/>
            <a:r>
              <a:rPr lang="en-US"/>
              <a:t>95%</a:t>
            </a:r>
          </a:p>
        </p:txBody>
      </p:sp>
      <p:sp>
        <p:nvSpPr>
          <p:cNvPr id="12" name="Text Placeholder 26">
            <a:extLst>
              <a:ext uri="{FF2B5EF4-FFF2-40B4-BE49-F238E27FC236}">
                <a16:creationId xmlns:a16="http://schemas.microsoft.com/office/drawing/2014/main" id="{E21AA6E8-FF8D-FF49-8FC0-EDEE23973983}"/>
              </a:ext>
            </a:extLst>
          </p:cNvPr>
          <p:cNvSpPr>
            <a:spLocks noGrp="1"/>
          </p:cNvSpPr>
          <p:nvPr>
            <p:ph type="body" sz="quarter" idx="23" hasCustomPrompt="1"/>
          </p:nvPr>
        </p:nvSpPr>
        <p:spPr>
          <a:xfrm>
            <a:off x="8623733"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pic>
        <p:nvPicPr>
          <p:cNvPr id="14" name="Picture 13" descr="A picture containing drawing&#10;&#10;Description automatically generated">
            <a:extLst>
              <a:ext uri="{FF2B5EF4-FFF2-40B4-BE49-F238E27FC236}">
                <a16:creationId xmlns:a16="http://schemas.microsoft.com/office/drawing/2014/main" id="{2CFA7E1C-47FF-CF46-B2BE-C7AD5D34AD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090823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s slide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8FE-8E8C-3A42-91D6-18E0443722AE}"/>
              </a:ext>
            </a:extLst>
          </p:cNvPr>
          <p:cNvSpPr>
            <a:spLocks noGrp="1"/>
          </p:cNvSpPr>
          <p:nvPr>
            <p:ph type="title" hasCustomPrompt="1"/>
          </p:nvPr>
        </p:nvSpPr>
        <p:spPr>
          <a:xfrm>
            <a:off x="622852" y="832485"/>
            <a:ext cx="10919792"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6DCB2F35-D389-464C-843F-0BF9328C8D8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4" name="Footer Placeholder 3">
            <a:extLst>
              <a:ext uri="{FF2B5EF4-FFF2-40B4-BE49-F238E27FC236}">
                <a16:creationId xmlns:a16="http://schemas.microsoft.com/office/drawing/2014/main" id="{F2819FE3-5675-B247-A338-819087CB5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3EA6E-65F2-A344-BC09-5C9919BDBEA1}"/>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ext Placeholder 8">
            <a:extLst>
              <a:ext uri="{FF2B5EF4-FFF2-40B4-BE49-F238E27FC236}">
                <a16:creationId xmlns:a16="http://schemas.microsoft.com/office/drawing/2014/main" id="{10C9557A-B207-F34C-B656-C1230E9E331E}"/>
              </a:ext>
            </a:extLst>
          </p:cNvPr>
          <p:cNvSpPr>
            <a:spLocks noGrp="1"/>
          </p:cNvSpPr>
          <p:nvPr>
            <p:ph type="body" sz="quarter" idx="14" hasCustomPrompt="1"/>
          </p:nvPr>
        </p:nvSpPr>
        <p:spPr>
          <a:xfrm>
            <a:off x="1461509" y="2272202"/>
            <a:ext cx="9102725" cy="1156797"/>
          </a:xfrm>
        </p:spPr>
        <p:txBody>
          <a:bodyPr>
            <a:normAutofit/>
          </a:bodyPr>
          <a:lstStyle>
            <a:lvl1pPr marL="0" indent="0" algn="ctr">
              <a:buNone/>
              <a:defRPr sz="2000"/>
            </a:lvl1pPr>
            <a:lvl2pPr algn="ctr">
              <a:defRPr/>
            </a:lvl2pPr>
            <a:lvl3pPr algn="ctr">
              <a:defRPr/>
            </a:lvl3pPr>
            <a:lvl4pPr algn="ctr">
              <a:defRPr/>
            </a:lvl4pPr>
            <a:lvl5pPr algn="ctr">
              <a:defRPr/>
            </a:lvl5pPr>
          </a:lstStyle>
          <a:p>
            <a:pPr lvl="0"/>
            <a:r>
              <a:rPr lang="en-US"/>
              <a:t>Add short paragraph here with stats below</a:t>
            </a:r>
          </a:p>
        </p:txBody>
      </p:sp>
      <p:sp>
        <p:nvSpPr>
          <p:cNvPr id="7" name="Text Placeholder 24">
            <a:extLst>
              <a:ext uri="{FF2B5EF4-FFF2-40B4-BE49-F238E27FC236}">
                <a16:creationId xmlns:a16="http://schemas.microsoft.com/office/drawing/2014/main" id="{6015B2BB-8034-A845-964F-BA045F6EF760}"/>
              </a:ext>
            </a:extLst>
          </p:cNvPr>
          <p:cNvSpPr>
            <a:spLocks noGrp="1"/>
          </p:cNvSpPr>
          <p:nvPr>
            <p:ph type="body" sz="quarter" idx="18" hasCustomPrompt="1"/>
          </p:nvPr>
        </p:nvSpPr>
        <p:spPr>
          <a:xfrm>
            <a:off x="1277360" y="3875088"/>
            <a:ext cx="2244725" cy="676275"/>
          </a:xfrm>
        </p:spPr>
        <p:txBody>
          <a:bodyPr>
            <a:noAutofit/>
          </a:bodyPr>
          <a:lstStyle>
            <a:lvl1pPr marL="0" indent="0" algn="ctr">
              <a:buNone/>
              <a:defRPr sz="4400" b="1">
                <a:solidFill>
                  <a:schemeClr val="accent1"/>
                </a:solidFill>
              </a:defRPr>
            </a:lvl1pPr>
          </a:lstStyle>
          <a:p>
            <a:pPr lvl="0"/>
            <a:r>
              <a:rPr lang="en-US"/>
              <a:t>300+</a:t>
            </a:r>
          </a:p>
        </p:txBody>
      </p:sp>
      <p:sp>
        <p:nvSpPr>
          <p:cNvPr id="8" name="Text Placeholder 26">
            <a:extLst>
              <a:ext uri="{FF2B5EF4-FFF2-40B4-BE49-F238E27FC236}">
                <a16:creationId xmlns:a16="http://schemas.microsoft.com/office/drawing/2014/main" id="{09607D35-57CD-544C-B7CC-3033062E2394}"/>
              </a:ext>
            </a:extLst>
          </p:cNvPr>
          <p:cNvSpPr>
            <a:spLocks noGrp="1"/>
          </p:cNvSpPr>
          <p:nvPr>
            <p:ph type="body" sz="quarter" idx="19" hasCustomPrompt="1"/>
          </p:nvPr>
        </p:nvSpPr>
        <p:spPr>
          <a:xfrm>
            <a:off x="1277360"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9" name="Text Placeholder 24">
            <a:extLst>
              <a:ext uri="{FF2B5EF4-FFF2-40B4-BE49-F238E27FC236}">
                <a16:creationId xmlns:a16="http://schemas.microsoft.com/office/drawing/2014/main" id="{6760709D-5D91-0549-B0D0-E4B2C83AAA73}"/>
              </a:ext>
            </a:extLst>
          </p:cNvPr>
          <p:cNvSpPr>
            <a:spLocks noGrp="1"/>
          </p:cNvSpPr>
          <p:nvPr>
            <p:ph type="body" sz="quarter" idx="20" hasCustomPrompt="1"/>
          </p:nvPr>
        </p:nvSpPr>
        <p:spPr>
          <a:xfrm>
            <a:off x="4890509" y="3875088"/>
            <a:ext cx="2244725" cy="676275"/>
          </a:xfrm>
        </p:spPr>
        <p:txBody>
          <a:bodyPr>
            <a:noAutofit/>
          </a:bodyPr>
          <a:lstStyle>
            <a:lvl1pPr marL="0" indent="0" algn="ctr">
              <a:buNone/>
              <a:defRPr sz="4400" b="1">
                <a:solidFill>
                  <a:schemeClr val="accent1"/>
                </a:solidFill>
              </a:defRPr>
            </a:lvl1pPr>
          </a:lstStyle>
          <a:p>
            <a:pPr lvl="0"/>
            <a:r>
              <a:rPr lang="en-US"/>
              <a:t>16</a:t>
            </a:r>
          </a:p>
        </p:txBody>
      </p:sp>
      <p:sp>
        <p:nvSpPr>
          <p:cNvPr id="10" name="Text Placeholder 26">
            <a:extLst>
              <a:ext uri="{FF2B5EF4-FFF2-40B4-BE49-F238E27FC236}">
                <a16:creationId xmlns:a16="http://schemas.microsoft.com/office/drawing/2014/main" id="{A0E7FC2E-B12D-654A-8E30-533D9C5BDEA9}"/>
              </a:ext>
            </a:extLst>
          </p:cNvPr>
          <p:cNvSpPr>
            <a:spLocks noGrp="1"/>
          </p:cNvSpPr>
          <p:nvPr>
            <p:ph type="body" sz="quarter" idx="21" hasCustomPrompt="1"/>
          </p:nvPr>
        </p:nvSpPr>
        <p:spPr>
          <a:xfrm>
            <a:off x="4890509"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sp>
        <p:nvSpPr>
          <p:cNvPr id="11" name="Text Placeholder 24">
            <a:extLst>
              <a:ext uri="{FF2B5EF4-FFF2-40B4-BE49-F238E27FC236}">
                <a16:creationId xmlns:a16="http://schemas.microsoft.com/office/drawing/2014/main" id="{5704198A-D876-E248-BF2D-CE831F026D42}"/>
              </a:ext>
            </a:extLst>
          </p:cNvPr>
          <p:cNvSpPr>
            <a:spLocks noGrp="1"/>
          </p:cNvSpPr>
          <p:nvPr>
            <p:ph type="body" sz="quarter" idx="22" hasCustomPrompt="1"/>
          </p:nvPr>
        </p:nvSpPr>
        <p:spPr>
          <a:xfrm>
            <a:off x="8623733" y="3875088"/>
            <a:ext cx="2244725" cy="676275"/>
          </a:xfrm>
        </p:spPr>
        <p:txBody>
          <a:bodyPr>
            <a:noAutofit/>
          </a:bodyPr>
          <a:lstStyle>
            <a:lvl1pPr marL="0" indent="0" algn="ctr">
              <a:buNone/>
              <a:defRPr sz="4400" b="1">
                <a:solidFill>
                  <a:schemeClr val="accent1"/>
                </a:solidFill>
              </a:defRPr>
            </a:lvl1pPr>
          </a:lstStyle>
          <a:p>
            <a:pPr lvl="0"/>
            <a:r>
              <a:rPr lang="en-US"/>
              <a:t>95%</a:t>
            </a:r>
          </a:p>
        </p:txBody>
      </p:sp>
      <p:sp>
        <p:nvSpPr>
          <p:cNvPr id="12" name="Text Placeholder 26">
            <a:extLst>
              <a:ext uri="{FF2B5EF4-FFF2-40B4-BE49-F238E27FC236}">
                <a16:creationId xmlns:a16="http://schemas.microsoft.com/office/drawing/2014/main" id="{E21AA6E8-FF8D-FF49-8FC0-EDEE23973983}"/>
              </a:ext>
            </a:extLst>
          </p:cNvPr>
          <p:cNvSpPr>
            <a:spLocks noGrp="1"/>
          </p:cNvSpPr>
          <p:nvPr>
            <p:ph type="body" sz="quarter" idx="23" hasCustomPrompt="1"/>
          </p:nvPr>
        </p:nvSpPr>
        <p:spPr>
          <a:xfrm>
            <a:off x="8623733" y="4665518"/>
            <a:ext cx="2244725" cy="671512"/>
          </a:xfrm>
        </p:spPr>
        <p:txBody>
          <a:bodyPr>
            <a:normAutofit/>
          </a:bodyPr>
          <a:lstStyle>
            <a:lvl1pPr marL="0" indent="0" algn="ctr">
              <a:buNone/>
              <a:defRPr sz="1400">
                <a:solidFill>
                  <a:schemeClr val="tx2"/>
                </a:solidFill>
              </a:defRPr>
            </a:lvl1pPr>
          </a:lstStyle>
          <a:p>
            <a:pPr lvl="0"/>
            <a:r>
              <a:rPr lang="en-US"/>
              <a:t>Click to add descriptor</a:t>
            </a:r>
          </a:p>
        </p:txBody>
      </p:sp>
      <p:pic>
        <p:nvPicPr>
          <p:cNvPr id="14" name="Picture 13" descr="A picture containing drawing&#10;&#10;Description automatically generated">
            <a:extLst>
              <a:ext uri="{FF2B5EF4-FFF2-40B4-BE49-F238E27FC236}">
                <a16:creationId xmlns:a16="http://schemas.microsoft.com/office/drawing/2014/main" id="{1EA87B85-CCD9-134B-8451-B4922B3B50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648338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B3A67318-29D6-9445-98F2-D7F144D776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88474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0C82-0FEE-FE4F-85EC-DDBE27014F7C}"/>
              </a:ext>
            </a:extLst>
          </p:cNvPr>
          <p:cNvSpPr>
            <a:spLocks noGrp="1"/>
          </p:cNvSpPr>
          <p:nvPr>
            <p:ph type="title" hasCustomPrompt="1"/>
          </p:nvPr>
        </p:nvSpPr>
        <p:spPr/>
        <p:txBody>
          <a:bodyPr>
            <a:normAutofit/>
          </a:bodyPr>
          <a:lstStyle>
            <a:lvl1pPr>
              <a:defRPr sz="2800"/>
            </a:lvl1pPr>
          </a:lstStyle>
          <a:p>
            <a:r>
              <a:rPr lang="en-US"/>
              <a:t>Click to Edit Master Title</a:t>
            </a:r>
          </a:p>
        </p:txBody>
      </p:sp>
      <p:sp>
        <p:nvSpPr>
          <p:cNvPr id="3" name="Content Placeholder 2">
            <a:extLst>
              <a:ext uri="{FF2B5EF4-FFF2-40B4-BE49-F238E27FC236}">
                <a16:creationId xmlns:a16="http://schemas.microsoft.com/office/drawing/2014/main" id="{E3E5A9F3-B616-8A4A-B85E-3C0FD129AB85}"/>
              </a:ext>
            </a:extLst>
          </p:cNvPr>
          <p:cNvSpPr>
            <a:spLocks noGrp="1"/>
          </p:cNvSpPr>
          <p:nvPr>
            <p:ph sz="half" idx="1"/>
          </p:nvPr>
        </p:nvSpPr>
        <p:spPr>
          <a:xfrm>
            <a:off x="838200" y="1825625"/>
            <a:ext cx="5181600" cy="4351338"/>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B50E0-7A50-3643-B250-5A32B9803B70}"/>
              </a:ext>
            </a:extLst>
          </p:cNvPr>
          <p:cNvSpPr>
            <a:spLocks noGrp="1"/>
          </p:cNvSpPr>
          <p:nvPr>
            <p:ph sz="half" idx="2"/>
          </p:nvPr>
        </p:nvSpPr>
        <p:spPr>
          <a:xfrm>
            <a:off x="6172200" y="1825625"/>
            <a:ext cx="5181600" cy="4351338"/>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0EE912-5960-EF41-B083-DED731BDD136}"/>
              </a:ext>
            </a:extLst>
          </p:cNvPr>
          <p:cNvSpPr>
            <a:spLocks noGrp="1"/>
          </p:cNvSpPr>
          <p:nvPr>
            <p:ph type="dt" sz="half" idx="10"/>
          </p:nvPr>
        </p:nvSpPr>
        <p:spPr/>
        <p:txBody>
          <a:bodyPr/>
          <a:lstStyle/>
          <a:p>
            <a:fld id="{618EA4AB-A719-284F-A985-2FCA6979C17F}" type="datetimeFigureOut">
              <a:rPr lang="en-US" smtClean="0"/>
              <a:t>5/8/2025</a:t>
            </a:fld>
            <a:endParaRPr lang="en-US"/>
          </a:p>
        </p:txBody>
      </p:sp>
      <p:sp>
        <p:nvSpPr>
          <p:cNvPr id="7" name="Slide Number Placeholder 6">
            <a:extLst>
              <a:ext uri="{FF2B5EF4-FFF2-40B4-BE49-F238E27FC236}">
                <a16:creationId xmlns:a16="http://schemas.microsoft.com/office/drawing/2014/main" id="{F30E3944-18A2-F64F-9BA6-1D968B9651AD}"/>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250384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 light gray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FAE2DCB7-AFFC-5D4D-9747-BB4A1355C3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43281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color background">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lvl1pPr>
              <a:defRPr>
                <a:solidFill>
                  <a:schemeClr val="bg1"/>
                </a:solidFill>
              </a:defRPr>
            </a:lvl1pPr>
          </a:lstStyle>
          <a:p>
            <a:fld id="{36ADA0B0-CA1A-D640-ADB6-F09CCE1B7652}" type="slidenum">
              <a:rPr lang="en-US" smtClean="0"/>
              <a:pPr/>
              <a:t>‹#›</a:t>
            </a:fld>
            <a:endParaRPr lang="en-US"/>
          </a:p>
        </p:txBody>
      </p:sp>
      <p:pic>
        <p:nvPicPr>
          <p:cNvPr id="6" name="Picture 5">
            <a:extLst>
              <a:ext uri="{FF2B5EF4-FFF2-40B4-BE49-F238E27FC236}">
                <a16:creationId xmlns:a16="http://schemas.microsoft.com/office/drawing/2014/main" id="{CE030CA0-8FAF-A247-9ADF-E6440F9C2C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348529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55A-A6E1-8945-B714-0CA66948061C}"/>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sp>
        <p:nvSpPr>
          <p:cNvPr id="4" name="Date Placeholder 3">
            <a:extLst>
              <a:ext uri="{FF2B5EF4-FFF2-40B4-BE49-F238E27FC236}">
                <a16:creationId xmlns:a16="http://schemas.microsoft.com/office/drawing/2014/main" id="{945A0C9D-D6B0-6941-83AC-0E0A37E36642}"/>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DC0F35C-9311-D245-A557-FA6BB46B8E2F}"/>
              </a:ext>
            </a:extLst>
          </p:cNvPr>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536BC347-C3FA-4742-A5C5-D32EA167FD42}"/>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defRPr>
            </a:lvl1pPr>
          </a:lstStyle>
          <a:p>
            <a:fld id="{36ADA0B0-CA1A-D640-ADB6-F09CCE1B7652}" type="slidenum">
              <a:rPr lang="en-US" smtClean="0"/>
              <a:pPr/>
              <a:t>‹#›</a:t>
            </a:fld>
            <a:endParaRPr lang="en-US"/>
          </a:p>
        </p:txBody>
      </p:sp>
      <p:pic>
        <p:nvPicPr>
          <p:cNvPr id="7" name="Picture 6">
            <a:extLst>
              <a:ext uri="{FF2B5EF4-FFF2-40B4-BE49-F238E27FC236}">
                <a16:creationId xmlns:a16="http://schemas.microsoft.com/office/drawing/2014/main" id="{3DEA5FCF-8D59-1E44-8657-95E284E55D4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3666628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B3A67318-29D6-9445-98F2-D7F144D776AD}"/>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884747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Circle Photo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484BFBD7-77F1-F140-896A-A72120B346D7}"/>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99555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light blue backgroun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ABCD20F0-FA5D-9541-8E0C-01813B4A444A}"/>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3937353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ircl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439267"/>
            <a:ext cx="520567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p:nvPr>
        </p:nvSpPr>
        <p:spPr>
          <a:xfrm>
            <a:off x="626167" y="1899767"/>
            <a:ext cx="5205673" cy="416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7" name="Picture Placeholder 8">
            <a:extLst>
              <a:ext uri="{FF2B5EF4-FFF2-40B4-BE49-F238E27FC236}">
                <a16:creationId xmlns:a16="http://schemas.microsoft.com/office/drawing/2014/main" id="{C4F27E85-32A4-3449-A7DE-264FB89982E6}"/>
              </a:ext>
            </a:extLst>
          </p:cNvPr>
          <p:cNvSpPr>
            <a:spLocks noGrp="1"/>
          </p:cNvSpPr>
          <p:nvPr>
            <p:ph type="pic" sz="quarter" idx="15"/>
          </p:nvPr>
        </p:nvSpPr>
        <p:spPr>
          <a:xfrm>
            <a:off x="6669983" y="935037"/>
            <a:ext cx="4895850" cy="4855464"/>
          </a:xfrm>
          <a:prstGeom prst="ellipse">
            <a:avLst/>
          </a:prstGeom>
        </p:spPr>
        <p:txBody>
          <a:bodyPr/>
          <a:lstStyle>
            <a:lvl1pPr marL="0" indent="0" algn="ctr">
              <a:buNone/>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6A6A4AC5-BC20-C446-9289-2D79EB842337}"/>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1380312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a:xfrm>
            <a:off x="9247909" y="6233689"/>
            <a:ext cx="2743200" cy="365125"/>
          </a:xfrm>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F740C5AD-56F6-A249-98FB-F17C1E1D6D3C}"/>
              </a:ext>
            </a:extLst>
          </p:cNvPr>
          <p:cNvPicPr>
            <a:picLocks noChangeAspect="1"/>
          </p:cNvPicPr>
          <p:nvPr userDrawn="1"/>
        </p:nvPicPr>
        <p:blipFill>
          <a:blip r:embed="rId2"/>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17573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117B-9090-9E44-8C1C-0426E115175D}"/>
              </a:ext>
            </a:extLst>
          </p:cNvPr>
          <p:cNvSpPr>
            <a:spLocks noGrp="1"/>
          </p:cNvSpPr>
          <p:nvPr>
            <p:ph type="ctrTitle" hasCustomPrompt="1"/>
          </p:nvPr>
        </p:nvSpPr>
        <p:spPr>
          <a:xfrm>
            <a:off x="1524000" y="2264435"/>
            <a:ext cx="9144000" cy="1779863"/>
          </a:xfrm>
        </p:spPr>
        <p:txBody>
          <a:bodyPr anchor="t">
            <a:noAutofit/>
          </a:bodyPr>
          <a:lstStyle>
            <a:lvl1pPr algn="ctr">
              <a:defRPr sz="60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54589638-1844-0A4E-8299-D1117E5B74DA}"/>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8EA4740C-444A-584F-BEB1-D06AA6812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3712A-6990-2C46-A1C8-2A1BCDE24878}"/>
              </a:ext>
            </a:extLst>
          </p:cNvPr>
          <p:cNvSpPr>
            <a:spLocks noGrp="1"/>
          </p:cNvSpPr>
          <p:nvPr>
            <p:ph type="sldNum" sz="quarter" idx="12"/>
          </p:nvPr>
        </p:nvSpPr>
        <p:spPr>
          <a:xfrm>
            <a:off x="9247909" y="6236208"/>
            <a:ext cx="2743200" cy="365125"/>
          </a:xfrm>
        </p:spPr>
        <p:txBody>
          <a:bodyPr/>
          <a:lstStyle>
            <a:lvl1pPr>
              <a:defRPr>
                <a:solidFill>
                  <a:schemeClr val="bg1"/>
                </a:solidFill>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3267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55A-A6E1-8945-B714-0CA66948061C}"/>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sp>
        <p:nvSpPr>
          <p:cNvPr id="4" name="Date Placeholder 3">
            <a:extLst>
              <a:ext uri="{FF2B5EF4-FFF2-40B4-BE49-F238E27FC236}">
                <a16:creationId xmlns:a16="http://schemas.microsoft.com/office/drawing/2014/main" id="{945A0C9D-D6B0-6941-83AC-0E0A37E36642}"/>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DC0F35C-9311-D245-A557-FA6BB46B8E2F}"/>
              </a:ext>
            </a:extLst>
          </p:cNvPr>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536BC347-C3FA-4742-A5C5-D32EA167FD42}"/>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defRPr>
            </a:lvl1pPr>
          </a:lstStyle>
          <a:p>
            <a:fld id="{36ADA0B0-CA1A-D640-ADB6-F09CCE1B7652}" type="slidenum">
              <a:rPr lang="en-US" smtClean="0"/>
              <a:pPr/>
              <a:t>‹#›</a:t>
            </a:fld>
            <a:endParaRPr lang="en-US"/>
          </a:p>
        </p:txBody>
      </p:sp>
      <p:pic>
        <p:nvPicPr>
          <p:cNvPr id="7" name="Picture 6">
            <a:extLst>
              <a:ext uri="{FF2B5EF4-FFF2-40B4-BE49-F238E27FC236}">
                <a16:creationId xmlns:a16="http://schemas.microsoft.com/office/drawing/2014/main" id="{3DEA5FCF-8D59-1E44-8657-95E284E55D4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7477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48F-2A05-8E41-BA56-EFC5BD996325}"/>
              </a:ext>
            </a:extLst>
          </p:cNvPr>
          <p:cNvSpPr>
            <a:spLocks noGrp="1"/>
          </p:cNvSpPr>
          <p:nvPr>
            <p:ph type="title" hasCustomPrompt="1"/>
          </p:nvPr>
        </p:nvSpPr>
        <p:spPr/>
        <p:txBody>
          <a:bodyPr>
            <a:normAutofit/>
          </a:bodyPr>
          <a:lstStyle>
            <a:lvl1pPr>
              <a:defRPr sz="2800"/>
            </a:lvl1pPr>
          </a:lstStyle>
          <a:p>
            <a:r>
              <a:rPr lang="en-US"/>
              <a:t>Click to Edit Master Title</a:t>
            </a:r>
          </a:p>
        </p:txBody>
      </p:sp>
      <p:sp>
        <p:nvSpPr>
          <p:cNvPr id="3" name="Date Placeholder 2">
            <a:extLst>
              <a:ext uri="{FF2B5EF4-FFF2-40B4-BE49-F238E27FC236}">
                <a16:creationId xmlns:a16="http://schemas.microsoft.com/office/drawing/2014/main" id="{AFD78F4A-07FA-4F4C-97ED-441B514C41F5}"/>
              </a:ext>
            </a:extLst>
          </p:cNvPr>
          <p:cNvSpPr>
            <a:spLocks noGrp="1"/>
          </p:cNvSpPr>
          <p:nvPr>
            <p:ph type="dt" sz="half" idx="10"/>
          </p:nvPr>
        </p:nvSpPr>
        <p:spPr/>
        <p:txBody>
          <a:bodyPr/>
          <a:lstStyle/>
          <a:p>
            <a:fld id="{618EA4AB-A719-284F-A985-2FCA6979C17F}" type="datetimeFigureOut">
              <a:rPr lang="en-US" smtClean="0"/>
              <a:t>5/8/2025</a:t>
            </a:fld>
            <a:endParaRPr lang="en-US"/>
          </a:p>
        </p:txBody>
      </p:sp>
      <p:sp>
        <p:nvSpPr>
          <p:cNvPr id="5" name="Slide Number Placeholder 4">
            <a:extLst>
              <a:ext uri="{FF2B5EF4-FFF2-40B4-BE49-F238E27FC236}">
                <a16:creationId xmlns:a16="http://schemas.microsoft.com/office/drawing/2014/main" id="{4D6854F8-F311-B443-AB19-4ADBEB704912}"/>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1925106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55A-A6E1-8945-B714-0CA66948061C}"/>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sp>
        <p:nvSpPr>
          <p:cNvPr id="4" name="Date Placeholder 3">
            <a:extLst>
              <a:ext uri="{FF2B5EF4-FFF2-40B4-BE49-F238E27FC236}">
                <a16:creationId xmlns:a16="http://schemas.microsoft.com/office/drawing/2014/main" id="{945A0C9D-D6B0-6941-83AC-0E0A37E36642}"/>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DC0F35C-9311-D245-A557-FA6BB46B8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A1A5C-1209-EC4B-B5E5-6DD8CAFD5870}"/>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7" name="Picture 6">
            <a:extLst>
              <a:ext uri="{FF2B5EF4-FFF2-40B4-BE49-F238E27FC236}">
                <a16:creationId xmlns:a16="http://schemas.microsoft.com/office/drawing/2014/main" id="{1650522C-94CA-8148-8D8D-A938389825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668445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55A-A6E1-8945-B714-0CA66948061C}"/>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sp>
        <p:nvSpPr>
          <p:cNvPr id="4" name="Date Placeholder 3">
            <a:extLst>
              <a:ext uri="{FF2B5EF4-FFF2-40B4-BE49-F238E27FC236}">
                <a16:creationId xmlns:a16="http://schemas.microsoft.com/office/drawing/2014/main" id="{945A0C9D-D6B0-6941-83AC-0E0A37E36642}"/>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DC0F35C-9311-D245-A557-FA6BB46B8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A1A5C-1209-EC4B-B5E5-6DD8CAFD5870}"/>
              </a:ext>
            </a:extLst>
          </p:cNvPr>
          <p:cNvSpPr>
            <a:spLocks noGrp="1"/>
          </p:cNvSpPr>
          <p:nvPr>
            <p:ph type="sldNum" sz="quarter" idx="12"/>
          </p:nvPr>
        </p:nvSpPr>
        <p:spPr/>
        <p:txBody>
          <a:bodyPr/>
          <a:lstStyle/>
          <a:p>
            <a:fld id="{36ADA0B0-CA1A-D640-ADB6-F09CCE1B7652}" type="slidenum">
              <a:rPr lang="en-US" smtClean="0"/>
              <a:t>‹#›</a:t>
            </a:fld>
            <a:endParaRPr lang="en-US"/>
          </a:p>
        </p:txBody>
      </p:sp>
      <p:pic>
        <p:nvPicPr>
          <p:cNvPr id="7" name="Picture 6">
            <a:extLst>
              <a:ext uri="{FF2B5EF4-FFF2-40B4-BE49-F238E27FC236}">
                <a16:creationId xmlns:a16="http://schemas.microsoft.com/office/drawing/2014/main" id="{D23E3C58-93D8-6741-B386-FC3AE85632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316447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Divider Slide">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BAF54-0716-1E4E-BBDE-B85E566631C9}"/>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3" name="Footer Placeholder 2">
            <a:extLst>
              <a:ext uri="{FF2B5EF4-FFF2-40B4-BE49-F238E27FC236}">
                <a16:creationId xmlns:a16="http://schemas.microsoft.com/office/drawing/2014/main" id="{E4A9B159-9E7C-C045-AC5B-E78ECE3D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F796B-0655-D641-935C-5AB7405C817A}"/>
              </a:ext>
            </a:extLst>
          </p:cNvPr>
          <p:cNvSpPr>
            <a:spLocks noGrp="1"/>
          </p:cNvSpPr>
          <p:nvPr>
            <p:ph type="sldNum" sz="quarter" idx="12"/>
          </p:nvPr>
        </p:nvSpPr>
        <p:spPr/>
        <p:txBody>
          <a:bodyPr/>
          <a:lstStyle/>
          <a:p>
            <a:fld id="{36ADA0B0-CA1A-D640-ADB6-F09CCE1B7652}" type="slidenum">
              <a:rPr lang="en-US" smtClean="0"/>
              <a:t>‹#›</a:t>
            </a:fld>
            <a:endParaRPr lang="en-US"/>
          </a:p>
        </p:txBody>
      </p:sp>
      <p:sp>
        <p:nvSpPr>
          <p:cNvPr id="6" name="Title 1">
            <a:extLst>
              <a:ext uri="{FF2B5EF4-FFF2-40B4-BE49-F238E27FC236}">
                <a16:creationId xmlns:a16="http://schemas.microsoft.com/office/drawing/2014/main" id="{D8437C9E-2427-1D48-8E4D-90AB1CC758F8}"/>
              </a:ext>
            </a:extLst>
          </p:cNvPr>
          <p:cNvSpPr>
            <a:spLocks noGrp="1"/>
          </p:cNvSpPr>
          <p:nvPr>
            <p:ph type="title" hasCustomPrompt="1"/>
          </p:nvPr>
        </p:nvSpPr>
        <p:spPr>
          <a:xfrm>
            <a:off x="831851" y="1745312"/>
            <a:ext cx="8169909" cy="2262808"/>
          </a:xfrm>
        </p:spPr>
        <p:txBody>
          <a:bodyPr anchor="t">
            <a:normAutofit/>
          </a:bodyPr>
          <a:lstStyle>
            <a:lvl1pPr>
              <a:lnSpc>
                <a:spcPts val="8300"/>
              </a:lnSpc>
              <a:spcAft>
                <a:spcPts val="500"/>
              </a:spcAft>
              <a:defRPr sz="6000"/>
            </a:lvl1pPr>
          </a:lstStyle>
          <a:p>
            <a:r>
              <a:rPr lang="en-US"/>
              <a:t>CLICK TO EDIT MASTER TITLE STYLE</a:t>
            </a:r>
          </a:p>
        </p:txBody>
      </p:sp>
      <p:pic>
        <p:nvPicPr>
          <p:cNvPr id="8" name="Picture 7">
            <a:extLst>
              <a:ext uri="{FF2B5EF4-FFF2-40B4-BE49-F238E27FC236}">
                <a16:creationId xmlns:a16="http://schemas.microsoft.com/office/drawing/2014/main" id="{D534B17D-DE54-C445-A5AF-9671A8026F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94925" y="280067"/>
            <a:ext cx="295148" cy="243253"/>
          </a:xfrm>
          <a:prstGeom prst="rect">
            <a:avLst/>
          </a:prstGeom>
        </p:spPr>
      </p:pic>
    </p:spTree>
    <p:extLst>
      <p:ext uri="{BB962C8B-B14F-4D97-AF65-F5344CB8AC3E}">
        <p14:creationId xmlns:p14="http://schemas.microsoft.com/office/powerpoint/2010/main" val="1897710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pic>
        <p:nvPicPr>
          <p:cNvPr id="20" name="Picture 19" descr="A person in a field&#10;&#10;Description automatically generated with low confidence">
            <a:extLst>
              <a:ext uri="{FF2B5EF4-FFF2-40B4-BE49-F238E27FC236}">
                <a16:creationId xmlns:a16="http://schemas.microsoft.com/office/drawing/2014/main" id="{088E3E46-FA6A-4C11-BC36-E7EB92897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8" y="1"/>
            <a:ext cx="12194708" cy="6858000"/>
          </a:xfrm>
          <a:prstGeom prst="rect">
            <a:avLst/>
          </a:prstGeom>
        </p:spPr>
      </p:pic>
      <p:pic>
        <p:nvPicPr>
          <p:cNvPr id="3" name="Picture 2" descr="Shape&#10;&#10;Description automatically generated">
            <a:extLst>
              <a:ext uri="{FF2B5EF4-FFF2-40B4-BE49-F238E27FC236}">
                <a16:creationId xmlns:a16="http://schemas.microsoft.com/office/drawing/2014/main" id="{35C81906-DD1F-DABC-F73C-1B2F8539C6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pic>
        <p:nvPicPr>
          <p:cNvPr id="12" name="Picture 11">
            <a:extLst>
              <a:ext uri="{FF2B5EF4-FFF2-40B4-BE49-F238E27FC236}">
                <a16:creationId xmlns:a16="http://schemas.microsoft.com/office/drawing/2014/main" id="{E8ECCA6A-26E9-CEBF-E6E7-BE4227050F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
        <p:nvSpPr>
          <p:cNvPr id="9" name="Title 1"/>
          <p:cNvSpPr>
            <a:spLocks noGrp="1"/>
          </p:cNvSpPr>
          <p:nvPr>
            <p:ph type="title" hasCustomPrompt="1"/>
          </p:nvPr>
        </p:nvSpPr>
        <p:spPr>
          <a:xfrm>
            <a:off x="457102" y="446709"/>
            <a:ext cx="10924312" cy="1001091"/>
          </a:xfrm>
        </p:spPr>
        <p:txBody>
          <a:bodyPr anchor="t"/>
          <a:lstStyle>
            <a:lvl1pPr>
              <a:defRPr sz="2800" b="0">
                <a:solidFill>
                  <a:schemeClr val="tx2"/>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787" y="1640297"/>
            <a:ext cx="5511213" cy="874303"/>
          </a:xfrm>
        </p:spPr>
        <p:txBody>
          <a:bodyPr/>
          <a:lstStyle>
            <a:lvl1pPr>
              <a:defRPr sz="18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631027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1"/>
      </p:bgRef>
    </p:bg>
    <p:spTree>
      <p:nvGrpSpPr>
        <p:cNvPr id="1" name=""/>
        <p:cNvGrpSpPr/>
        <p:nvPr/>
      </p:nvGrpSpPr>
      <p:grpSpPr>
        <a:xfrm>
          <a:off x="0" y="0"/>
          <a:ext cx="0" cy="0"/>
          <a:chOff x="0" y="0"/>
          <a:chExt cx="0" cy="0"/>
        </a:xfrm>
      </p:grpSpPr>
      <p:pic>
        <p:nvPicPr>
          <p:cNvPr id="17" name="Picture 16" descr="A person in a field&#10;&#10;Description automatically generated with low confidence">
            <a:extLst>
              <a:ext uri="{FF2B5EF4-FFF2-40B4-BE49-F238E27FC236}">
                <a16:creationId xmlns:a16="http://schemas.microsoft.com/office/drawing/2014/main" id="{47BF38FA-B994-1C79-BE7D-BDBF6C729A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8" y="1"/>
            <a:ext cx="12194708" cy="6858000"/>
          </a:xfrm>
          <a:prstGeom prst="rect">
            <a:avLst/>
          </a:prstGeom>
        </p:spPr>
      </p:pic>
      <p:pic>
        <p:nvPicPr>
          <p:cNvPr id="7" name="Picture 6" descr="Shape, circle&#10;&#10;Description automatically generated">
            <a:extLst>
              <a:ext uri="{FF2B5EF4-FFF2-40B4-BE49-F238E27FC236}">
                <a16:creationId xmlns:a16="http://schemas.microsoft.com/office/drawing/2014/main" id="{F421C946-5021-3775-4454-F078CAC0E0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320"/>
            <a:ext cx="12192000" cy="6858000"/>
          </a:xfrm>
          <a:prstGeom prst="rect">
            <a:avLst/>
          </a:prstGeom>
        </p:spPr>
      </p:pic>
      <p:sp>
        <p:nvSpPr>
          <p:cNvPr id="9" name="Title 1"/>
          <p:cNvSpPr>
            <a:spLocks noGrp="1"/>
          </p:cNvSpPr>
          <p:nvPr>
            <p:ph type="title" hasCustomPrompt="1"/>
          </p:nvPr>
        </p:nvSpPr>
        <p:spPr>
          <a:xfrm>
            <a:off x="457101" y="445447"/>
            <a:ext cx="11274365" cy="1000608"/>
          </a:xfrm>
        </p:spPr>
        <p:txBody>
          <a:bodyPr anchor="t"/>
          <a:lstStyle>
            <a:lvl1pPr>
              <a:defRPr sz="2800" b="0">
                <a:solidFill>
                  <a:schemeClr val="tx2"/>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814" y="1640451"/>
            <a:ext cx="5511186" cy="874149"/>
          </a:xfrm>
        </p:spPr>
        <p:txBody>
          <a:bodyPr/>
          <a:lstStyle>
            <a:lvl1pPr>
              <a:defRPr sz="1800">
                <a:solidFill>
                  <a:schemeClr val="tx2"/>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B082CFEC-C174-361A-B595-BACB2D974F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11651685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5438"/>
            <a:ext cx="11267641" cy="1003299"/>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89"/>
            <a:ext cx="9966960" cy="689573"/>
          </a:xfrm>
        </p:spPr>
        <p:txBody>
          <a:bodyPr/>
          <a:lstStyle>
            <a:lvl1pPr>
              <a:defRPr sz="1800">
                <a:solidFill>
                  <a:schemeClr val="tx2"/>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4D282753-AEEB-1D1C-1401-D34F394DEF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2874" y="6106426"/>
            <a:ext cx="2018245" cy="449376"/>
          </a:xfrm>
          <a:prstGeom prst="rect">
            <a:avLst/>
          </a:prstGeom>
        </p:spPr>
      </p:pic>
      <p:pic>
        <p:nvPicPr>
          <p:cNvPr id="7" name="Picture 6" descr="Shape&#10;&#10;Description automatically generated">
            <a:extLst>
              <a:ext uri="{FF2B5EF4-FFF2-40B4-BE49-F238E27FC236}">
                <a16:creationId xmlns:a16="http://schemas.microsoft.com/office/drawing/2014/main" id="{29105D5F-A07A-AD3C-0382-5CAFA03EA7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spTree>
    <p:extLst>
      <p:ext uri="{BB962C8B-B14F-4D97-AF65-F5344CB8AC3E}">
        <p14:creationId xmlns:p14="http://schemas.microsoft.com/office/powerpoint/2010/main" val="27345941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57201" y="446088"/>
            <a:ext cx="11270479" cy="1003299"/>
          </a:xfrm>
        </p:spPr>
        <p:txBody>
          <a:bodyPr anchor="t"/>
          <a:lstStyle>
            <a:lvl1pPr>
              <a:defRPr sz="2800" b="0">
                <a:solidFill>
                  <a:srgbClr val="A6093D"/>
                </a:solidFill>
              </a:defRPr>
            </a:lvl1pPr>
          </a:lstStyle>
          <a:p>
            <a:endParaRPr lang="en-US"/>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7954" y="1639855"/>
            <a:ext cx="9995734" cy="682657"/>
          </a:xfrm>
        </p:spPr>
        <p:txBody>
          <a:bodyPr/>
          <a:lstStyle>
            <a:lvl1pPr>
              <a:defRPr sz="1800">
                <a:solidFill>
                  <a:schemeClr val="tx2"/>
                </a:solidFill>
              </a:defRPr>
            </a:lvl1pPr>
          </a:lstStyle>
          <a:p>
            <a:pPr lvl="0"/>
            <a:endParaRPr lang="en-US"/>
          </a:p>
        </p:txBody>
      </p:sp>
      <p:sp>
        <p:nvSpPr>
          <p:cNvPr id="12" name="Slide Number Placeholder 5">
            <a:extLst>
              <a:ext uri="{FF2B5EF4-FFF2-40B4-BE49-F238E27FC236}">
                <a16:creationId xmlns:a16="http://schemas.microsoft.com/office/drawing/2014/main" id="{828BEF82-CB0B-7AD2-C6DC-7333A3818A9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7" name="Picture 6">
            <a:extLst>
              <a:ext uri="{FF2B5EF4-FFF2-40B4-BE49-F238E27FC236}">
                <a16:creationId xmlns:a16="http://schemas.microsoft.com/office/drawing/2014/main" id="{26293ABF-79B1-6BD9-523F-2712DA496A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pic>
        <p:nvPicPr>
          <p:cNvPr id="8" name="Picture 7" descr="Shape&#10;&#10;Description automatically generated">
            <a:extLst>
              <a:ext uri="{FF2B5EF4-FFF2-40B4-BE49-F238E27FC236}">
                <a16:creationId xmlns:a16="http://schemas.microsoft.com/office/drawing/2014/main" id="{2B21F840-B7A2-58EF-4460-A920F02C93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spTree>
    <p:extLst>
      <p:ext uri="{BB962C8B-B14F-4D97-AF65-F5344CB8AC3E}">
        <p14:creationId xmlns:p14="http://schemas.microsoft.com/office/powerpoint/2010/main" val="222663684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a:t>Click to edit master title</a:t>
            </a:r>
          </a:p>
        </p:txBody>
      </p:sp>
      <p:sp>
        <p:nvSpPr>
          <p:cNvPr id="10" name="Text Placeholder 4"/>
          <p:cNvSpPr>
            <a:spLocks noGrp="1"/>
          </p:cNvSpPr>
          <p:nvPr>
            <p:ph type="body" sz="quarter" idx="12"/>
          </p:nvPr>
        </p:nvSpPr>
        <p:spPr>
          <a:xfrm>
            <a:off x="456703" y="1639378"/>
            <a:ext cx="11262215" cy="2079434"/>
          </a:xfrm>
        </p:spPr>
        <p:txBody>
          <a:bodyPr numCol="2" spcCol="914400"/>
          <a:lstStyle>
            <a:lvl1pPr marL="225425" indent="-225425">
              <a:lnSpc>
                <a:spcPct val="110000"/>
              </a:lnSpc>
              <a:spcAft>
                <a:spcPts val="200"/>
              </a:spcAft>
              <a:buFont typeface="+mj-lt"/>
              <a:buAutoNum type="arabicPeriod"/>
              <a:defRPr sz="1400" b="0">
                <a:solidFill>
                  <a:schemeClr val="tx1"/>
                </a:solidFill>
              </a:defRPr>
            </a:lvl1pPr>
            <a:lvl2pPr marL="576263" indent="-223838">
              <a:lnSpc>
                <a:spcPct val="110000"/>
              </a:lnSpc>
              <a:spcAft>
                <a:spcPts val="200"/>
              </a:spcAft>
              <a:buFont typeface="Arial" panose="020B0604020202020204" pitchFamily="34" charset="0"/>
              <a:buChar char="•"/>
              <a:defRPr sz="1400" b="0">
                <a:solidFill>
                  <a:schemeClr val="tx1"/>
                </a:solidFill>
              </a:defRPr>
            </a:lvl2pPr>
            <a:lvl3pPr marL="914400" indent="-223838">
              <a:lnSpc>
                <a:spcPct val="110000"/>
              </a:lnSpc>
              <a:spcAft>
                <a:spcPts val="200"/>
              </a:spcAft>
              <a:buFont typeface="Arial" panose="020B0604020202020204" pitchFamily="34" charset="0"/>
              <a:buChar char="‒"/>
              <a:defRPr sz="14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a:t>Click to edit Master text styles</a:t>
            </a:r>
          </a:p>
          <a:p>
            <a:pPr lvl="0"/>
            <a:r>
              <a:rPr lang="en-US"/>
              <a:t>Click to edit Master text styles</a:t>
            </a:r>
          </a:p>
          <a:p>
            <a:pPr lvl="1"/>
            <a:r>
              <a:rPr lang="en-US"/>
              <a:t>Click to edit bullet</a:t>
            </a:r>
          </a:p>
          <a:p>
            <a:pPr lvl="2"/>
            <a:r>
              <a:rPr lang="en-US"/>
              <a:t>Click to edit sub bullet</a:t>
            </a:r>
          </a:p>
          <a:p>
            <a:pPr lvl="2"/>
            <a:r>
              <a:rPr lang="en-US"/>
              <a:t>Click to edit sub bullet</a:t>
            </a:r>
          </a:p>
          <a:p>
            <a:pPr lvl="0"/>
            <a:r>
              <a:rPr lang="en-US"/>
              <a:t>Click to edit Master text styles</a:t>
            </a:r>
          </a:p>
          <a:p>
            <a:pPr lvl="0"/>
            <a:r>
              <a:rPr lang="en-US"/>
              <a:t>Click to edit Master text styles</a:t>
            </a:r>
          </a:p>
          <a:p>
            <a:pPr lvl="0"/>
            <a:endParaRPr lang="en-US"/>
          </a:p>
          <a:p>
            <a:pPr lvl="0"/>
            <a:endParaRPr lang="en-US"/>
          </a:p>
          <a:p>
            <a:pPr lvl="0"/>
            <a:endParaRPr lang="en-US"/>
          </a:p>
          <a:p>
            <a:pPr lvl="0"/>
            <a:r>
              <a:rPr lang="en-US"/>
              <a:t>Click to edit Master text styles</a:t>
            </a:r>
          </a:p>
          <a:p>
            <a:pPr lvl="1"/>
            <a:r>
              <a:rPr lang="en-US"/>
              <a:t>Click to edit bullet</a:t>
            </a:r>
          </a:p>
          <a:p>
            <a:pPr lvl="2"/>
            <a:r>
              <a:rPr lang="en-US"/>
              <a:t>Click to edit sub bullet</a:t>
            </a:r>
          </a:p>
          <a:p>
            <a:pPr lvl="2"/>
            <a:r>
              <a:rPr lang="en-US"/>
              <a:t>Click to edit sub bullet</a:t>
            </a:r>
          </a:p>
          <a:p>
            <a:pPr lvl="0"/>
            <a:r>
              <a:rPr lang="en-US"/>
              <a:t>Click to edit Master text styles</a:t>
            </a:r>
          </a:p>
          <a:p>
            <a:pPr lvl="0"/>
            <a:r>
              <a:rPr lang="en-US"/>
              <a:t>Click to edit Master text styles</a:t>
            </a:r>
          </a:p>
          <a:p>
            <a:pPr marL="225425" marR="0" lvl="0" indent="-225425" algn="l" defTabSz="914400" rtl="0" eaLnBrk="1" fontAlgn="auto" latinLnBrk="0" hangingPunct="1">
              <a:lnSpc>
                <a:spcPct val="110000"/>
              </a:lnSpc>
              <a:spcBef>
                <a:spcPts val="0"/>
              </a:spcBef>
              <a:spcAft>
                <a:spcPts val="200"/>
              </a:spcAft>
              <a:buClrTx/>
              <a:buSzTx/>
              <a:buFont typeface="+mj-lt"/>
              <a:buAutoNum type="arabicPeriod"/>
              <a:tabLst/>
              <a:defRPr/>
            </a:pPr>
            <a:r>
              <a:rPr lang="en-US"/>
              <a:t>Click to edit Master text styles</a:t>
            </a:r>
          </a:p>
          <a:p>
            <a:pPr lvl="0"/>
            <a:endParaRPr lang="en-US"/>
          </a:p>
          <a:p>
            <a:pPr lvl="0"/>
            <a:endParaRPr lang="en-US"/>
          </a:p>
          <a:p>
            <a:pPr lvl="2"/>
            <a:endParaRPr lang="en-US"/>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11" name="Picture 10">
            <a:extLst>
              <a:ext uri="{FF2B5EF4-FFF2-40B4-BE49-F238E27FC236}">
                <a16:creationId xmlns:a16="http://schemas.microsoft.com/office/drawing/2014/main" id="{3C7C0BE7-CB0C-9EA6-EF8D-90900F433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pic>
        <p:nvPicPr>
          <p:cNvPr id="4" name="Picture 3" descr="Shape&#10;&#10;Description automatically generated">
            <a:extLst>
              <a:ext uri="{FF2B5EF4-FFF2-40B4-BE49-F238E27FC236}">
                <a16:creationId xmlns:a16="http://schemas.microsoft.com/office/drawing/2014/main" id="{FA3200DA-5EA9-B554-2EDD-C9E4CE7589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46021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_1 coulmn">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5"/>
            <a:ext cx="11267641" cy="994979"/>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39238"/>
            <a:ext cx="11272837" cy="684862"/>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3874"/>
            <a:ext cx="10717603" cy="3333447"/>
          </a:xfrm>
        </p:spPr>
        <p:txBody>
          <a:bodyPr/>
          <a:lstStyle>
            <a:lvl1pPr>
              <a:defRPr sz="1400">
                <a:solidFill>
                  <a:schemeClr val="tx1"/>
                </a:solidFill>
              </a:defRPr>
            </a:lvl1pPr>
            <a:lvl2pPr marL="404813" indent="-182563">
              <a:defRPr sz="1400">
                <a:solidFill>
                  <a:schemeClr val="tx1"/>
                </a:solidFill>
              </a:defRPr>
            </a:lvl2pPr>
            <a:lvl3pPr marL="625475" indent="-163513">
              <a:defRPr sz="1400">
                <a:solidFill>
                  <a:schemeClr val="tx1"/>
                </a:solidFill>
              </a:defRPr>
            </a:lvl3pPr>
            <a:lvl4pPr marL="857250" indent="-174625">
              <a:defRPr sz="1400">
                <a:solidFill>
                  <a:schemeClr val="tx1"/>
                </a:solidFill>
              </a:defRPr>
            </a:lvl4pPr>
            <a:lvl5pPr marL="1087438"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6B0B537-1B43-4456-E164-EFDBB69AC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612F3F2B-89B3-1376-4C66-1C39F95B8D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2" name="Text Placeholder 2">
            <a:extLst>
              <a:ext uri="{FF2B5EF4-FFF2-40B4-BE49-F238E27FC236}">
                <a16:creationId xmlns:a16="http://schemas.microsoft.com/office/drawing/2014/main" id="{AA2ED6FD-1ED1-CBF2-49FC-A95778196508}"/>
              </a:ext>
            </a:extLst>
          </p:cNvPr>
          <p:cNvSpPr>
            <a:spLocks noGrp="1"/>
          </p:cNvSpPr>
          <p:nvPr>
            <p:ph type="body" sz="quarter" idx="16"/>
          </p:nvPr>
        </p:nvSpPr>
        <p:spPr>
          <a:xfrm>
            <a:off x="455613" y="6059488"/>
            <a:ext cx="9132887"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262736136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lumn bullet text,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1126764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4379155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95588-4693-064F-BA67-D23C16C6D5A8}"/>
              </a:ext>
            </a:extLst>
          </p:cNvPr>
          <p:cNvSpPr>
            <a:spLocks noGrp="1"/>
          </p:cNvSpPr>
          <p:nvPr>
            <p:ph type="dt" sz="half" idx="10"/>
          </p:nvPr>
        </p:nvSpPr>
        <p:spPr/>
        <p:txBody>
          <a:bodyPr/>
          <a:lstStyle/>
          <a:p>
            <a:fld id="{618EA4AB-A719-284F-A985-2FCA6979C17F}" type="datetimeFigureOut">
              <a:rPr lang="en-US" smtClean="0"/>
              <a:t>5/8/2025</a:t>
            </a:fld>
            <a:endParaRPr lang="en-US"/>
          </a:p>
        </p:txBody>
      </p:sp>
      <p:sp>
        <p:nvSpPr>
          <p:cNvPr id="4" name="Slide Number Placeholder 3">
            <a:extLst>
              <a:ext uri="{FF2B5EF4-FFF2-40B4-BE49-F238E27FC236}">
                <a16:creationId xmlns:a16="http://schemas.microsoft.com/office/drawing/2014/main" id="{C5507E8E-8C12-BB4C-A86B-38EB1458C150}"/>
              </a:ext>
            </a:extLst>
          </p:cNvPr>
          <p:cNvSpPr>
            <a:spLocks noGrp="1"/>
          </p:cNvSpPr>
          <p:nvPr>
            <p:ph type="sldNum" sz="quarter" idx="12"/>
          </p:nvPr>
        </p:nvSpPr>
        <p:spPr/>
        <p:txBody>
          <a:bodyPr/>
          <a:lstStyle/>
          <a:p>
            <a:fld id="{8B9201F0-9D9D-4E47-BE5F-5E71C2064294}" type="slidenum">
              <a:rPr lang="en-US" smtClean="0"/>
              <a:t>‹#›</a:t>
            </a:fld>
            <a:endParaRPr lang="en-US"/>
          </a:p>
        </p:txBody>
      </p:sp>
    </p:spTree>
    <p:extLst>
      <p:ext uri="{BB962C8B-B14F-4D97-AF65-F5344CB8AC3E}">
        <p14:creationId xmlns:p14="http://schemas.microsoft.com/office/powerpoint/2010/main" val="2950614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 only,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79954698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vide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526278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186773555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29" y="1639726"/>
            <a:ext cx="11261289" cy="684374"/>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7" name="Picture 6">
            <a:extLst>
              <a:ext uri="{FF2B5EF4-FFF2-40B4-BE49-F238E27FC236}">
                <a16:creationId xmlns:a16="http://schemas.microsoft.com/office/drawing/2014/main" id="{8DE6735E-7470-0116-BB42-19532ADE4B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F98109A1-67F1-1B88-783A-69F7A6B6543D}"/>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0" name="Text Placeholder 2">
            <a:extLst>
              <a:ext uri="{FF2B5EF4-FFF2-40B4-BE49-F238E27FC236}">
                <a16:creationId xmlns:a16="http://schemas.microsoft.com/office/drawing/2014/main" id="{94FC5CCD-C67F-5708-B476-F923B90F9878}"/>
              </a:ext>
            </a:extLst>
          </p:cNvPr>
          <p:cNvSpPr>
            <a:spLocks noGrp="1"/>
          </p:cNvSpPr>
          <p:nvPr>
            <p:ph type="body" sz="quarter" idx="16"/>
          </p:nvPr>
        </p:nvSpPr>
        <p:spPr>
          <a:xfrm>
            <a:off x="455613" y="6059488"/>
            <a:ext cx="9083023"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185904471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slide, sub, top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38"/>
            <a:ext cx="10185158" cy="684862"/>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510338"/>
            <a:ext cx="767476" cy="2538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4600"/>
            <a:ext cx="11279187" cy="3544888"/>
          </a:xfrm>
        </p:spPr>
        <p:txBody>
          <a:bodyPr/>
          <a:lstStyle>
            <a:lvl1pPr>
              <a:defRPr>
                <a:solidFill>
                  <a:schemeClr val="tx1"/>
                </a:solidFill>
              </a:defRPr>
            </a:lvl1pPr>
            <a:lvl2pPr marL="404813" indent="-182563">
              <a:defRPr>
                <a:solidFill>
                  <a:schemeClr val="tx1"/>
                </a:solidFill>
              </a:defRPr>
            </a:lvl2pPr>
            <a:lvl3pPr marL="625475" indent="-163513">
              <a:defRPr>
                <a:solidFill>
                  <a:schemeClr val="tx1"/>
                </a:solidFill>
              </a:defRPr>
            </a:lvl3pPr>
            <a:lvl4pPr marL="857250" indent="-182563">
              <a:defRPr>
                <a:solidFill>
                  <a:schemeClr val="tx1"/>
                </a:solidFill>
              </a:defRPr>
            </a:lvl4pPr>
            <a:lvl5pPr marL="1087438" indent="-182563">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76A4353-FA3B-DC80-23BD-4509C14F2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28705C1-657C-2ECA-339E-77F921E731E1}"/>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1" name="Text Placeholder 2">
            <a:extLst>
              <a:ext uri="{FF2B5EF4-FFF2-40B4-BE49-F238E27FC236}">
                <a16:creationId xmlns:a16="http://schemas.microsoft.com/office/drawing/2014/main" id="{58B3DE06-B40A-4FF9-A874-082C8C015F84}"/>
              </a:ext>
            </a:extLst>
          </p:cNvPr>
          <p:cNvSpPr>
            <a:spLocks noGrp="1"/>
          </p:cNvSpPr>
          <p:nvPr>
            <p:ph type="body" sz="quarter" idx="16"/>
          </p:nvPr>
        </p:nvSpPr>
        <p:spPr>
          <a:xfrm>
            <a:off x="455612" y="6059488"/>
            <a:ext cx="11279187" cy="438150"/>
          </a:xfrm>
        </p:spPr>
        <p:txBody>
          <a:bodyPr anchor="b"/>
          <a:lstStyle>
            <a:lvl1pPr>
              <a:defRPr sz="900">
                <a:solidFill>
                  <a:schemeClr val="tx1"/>
                </a:solidFill>
              </a:defRPr>
            </a:lvl1pPr>
          </a:lstStyle>
          <a:p>
            <a:pPr lvl="0"/>
            <a:endParaRPr lang="en-US"/>
          </a:p>
        </p:txBody>
      </p:sp>
      <p:sp>
        <p:nvSpPr>
          <p:cNvPr id="6" name="TextBox 5">
            <a:extLst>
              <a:ext uri="{FF2B5EF4-FFF2-40B4-BE49-F238E27FC236}">
                <a16:creationId xmlns:a16="http://schemas.microsoft.com/office/drawing/2014/main" id="{FFD275BD-7BAC-9B78-F712-D974222F906F}"/>
              </a:ext>
            </a:extLst>
          </p:cNvPr>
          <p:cNvSpPr txBox="1"/>
          <p:nvPr userDrawn="1"/>
        </p:nvSpPr>
        <p:spPr>
          <a:xfrm>
            <a:off x="1849120" y="-101600"/>
            <a:ext cx="0" cy="0"/>
          </a:xfrm>
          <a:prstGeom prst="rect">
            <a:avLst/>
          </a:prstGeom>
          <a:noFill/>
        </p:spPr>
        <p:txBody>
          <a:bodyPr wrap="none" lIns="0" tIns="0" rIns="0" bIns="0" rtlCol="0">
            <a:noAutofit/>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8429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slide, no sub, top arc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833" y="1639888"/>
            <a:ext cx="11288372" cy="3810522"/>
          </a:xfrm>
        </p:spPr>
        <p:txBody>
          <a:bodyPr/>
          <a:lstStyle>
            <a:lvl1pPr>
              <a:defRPr>
                <a:solidFill>
                  <a:srgbClr val="000000"/>
                </a:solidFill>
              </a:defRPr>
            </a:lvl1pPr>
            <a:lvl2pPr marL="404813" indent="-182563">
              <a:defRPr>
                <a:solidFill>
                  <a:srgbClr val="000000"/>
                </a:solidFill>
              </a:defRPr>
            </a:lvl2pPr>
            <a:lvl3pPr marL="625475" indent="-163513">
              <a:defRPr>
                <a:solidFill>
                  <a:srgbClr val="000000"/>
                </a:solidFill>
              </a:defRPr>
            </a:lvl3pPr>
            <a:lvl4pPr marL="857250" indent="-182563">
              <a:defRPr>
                <a:solidFill>
                  <a:srgbClr val="000000"/>
                </a:solidFill>
              </a:defRPr>
            </a:lvl4pPr>
            <a:lvl5pPr marL="1087438" indent="-182563">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495D751-C56A-5A1B-9A91-B3F7901EBD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00D989B-1A2D-7DAA-B41F-8498E7B6A77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1" name="Text Placeholder 2">
            <a:extLst>
              <a:ext uri="{FF2B5EF4-FFF2-40B4-BE49-F238E27FC236}">
                <a16:creationId xmlns:a16="http://schemas.microsoft.com/office/drawing/2014/main" id="{AB9108B0-0C95-2BDC-1AD0-CA7AC2869B0E}"/>
              </a:ext>
            </a:extLst>
          </p:cNvPr>
          <p:cNvSpPr>
            <a:spLocks noGrp="1"/>
          </p:cNvSpPr>
          <p:nvPr>
            <p:ph type="body" sz="quarter" idx="16"/>
          </p:nvPr>
        </p:nvSpPr>
        <p:spPr>
          <a:xfrm>
            <a:off x="457629" y="6059488"/>
            <a:ext cx="11296515"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178809513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slide, sub, top arc,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30" y="1639238"/>
            <a:ext cx="10183141" cy="686450"/>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7" name="Picture 6">
            <a:extLst>
              <a:ext uri="{FF2B5EF4-FFF2-40B4-BE49-F238E27FC236}">
                <a16:creationId xmlns:a16="http://schemas.microsoft.com/office/drawing/2014/main" id="{E7A63BCB-C947-2224-3A2B-F29BD8D860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E3362C0A-DF26-7638-3265-A010E66A75E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0" name="Text Placeholder 2">
            <a:extLst>
              <a:ext uri="{FF2B5EF4-FFF2-40B4-BE49-F238E27FC236}">
                <a16:creationId xmlns:a16="http://schemas.microsoft.com/office/drawing/2014/main" id="{6CE78A0E-A668-F8E3-9ED4-0DC9D9BDDA51}"/>
              </a:ext>
            </a:extLst>
          </p:cNvPr>
          <p:cNvSpPr>
            <a:spLocks noGrp="1"/>
          </p:cNvSpPr>
          <p:nvPr>
            <p:ph type="body" sz="quarter" idx="16"/>
          </p:nvPr>
        </p:nvSpPr>
        <p:spPr>
          <a:xfrm>
            <a:off x="455613" y="6059488"/>
            <a:ext cx="11258332"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57500998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779"/>
            <a:ext cx="11302915" cy="992149"/>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17" y="1639597"/>
            <a:ext cx="11279187" cy="681327"/>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4600"/>
            <a:ext cx="11292135" cy="3425108"/>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38F9D25-E245-2F8C-099C-A672BC79C5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A472FE39-E8CF-4C01-7184-36992981754A}"/>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1" name="Text Placeholder 2">
            <a:extLst>
              <a:ext uri="{FF2B5EF4-FFF2-40B4-BE49-F238E27FC236}">
                <a16:creationId xmlns:a16="http://schemas.microsoft.com/office/drawing/2014/main" id="{67352B3C-5D4A-A75A-E687-FFDE7E655A9D}"/>
              </a:ext>
            </a:extLst>
          </p:cNvPr>
          <p:cNvSpPr>
            <a:spLocks noGrp="1"/>
          </p:cNvSpPr>
          <p:nvPr>
            <p:ph type="body" sz="quarter" idx="16"/>
          </p:nvPr>
        </p:nvSpPr>
        <p:spPr>
          <a:xfrm>
            <a:off x="457217" y="6059488"/>
            <a:ext cx="11290530" cy="438150"/>
          </a:xfrm>
        </p:spPr>
        <p:txBody>
          <a:bodyPr anchor="b"/>
          <a:lstStyle>
            <a:lvl1pPr>
              <a:defRPr sz="900">
                <a:solidFill>
                  <a:schemeClr val="tx1"/>
                </a:solidFill>
              </a:defRPr>
            </a:lvl1pPr>
          </a:lstStyle>
          <a:p>
            <a:pPr lvl="0"/>
            <a:endParaRPr lang="en-US"/>
          </a:p>
        </p:txBody>
      </p:sp>
    </p:spTree>
    <p:extLst>
      <p:ext uri="{BB962C8B-B14F-4D97-AF65-F5344CB8AC3E}">
        <p14:creationId xmlns:p14="http://schemas.microsoft.com/office/powerpoint/2010/main" val="407155865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text and lin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2" y="1640287"/>
            <a:ext cx="5511798" cy="683813"/>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9" y="2516188"/>
            <a:ext cx="5511798"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9"/>
            <a:ext cx="11265428" cy="438150"/>
          </a:xfrm>
        </p:spPr>
        <p:txBody>
          <a:bodyPr anchor="b"/>
          <a:lstStyle>
            <a:lvl1pPr>
              <a:defRPr sz="900">
                <a:solidFill>
                  <a:schemeClr val="tx1"/>
                </a:solidFill>
              </a:defRPr>
            </a:lvl1pPr>
          </a:lstStyle>
          <a:p>
            <a:pPr lvl="0"/>
            <a:endParaRPr lang="en-US"/>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Text Placeholder 6">
            <a:extLst>
              <a:ext uri="{FF2B5EF4-FFF2-40B4-BE49-F238E27FC236}">
                <a16:creationId xmlns:a16="http://schemas.microsoft.com/office/drawing/2014/main" id="{9E9A48E6-6EBB-45D6-A5F0-9A790C736352}"/>
              </a:ext>
            </a:extLst>
          </p:cNvPr>
          <p:cNvSpPr>
            <a:spLocks noGrp="1"/>
          </p:cNvSpPr>
          <p:nvPr>
            <p:ph type="body" sz="quarter" idx="17"/>
          </p:nvPr>
        </p:nvSpPr>
        <p:spPr>
          <a:xfrm>
            <a:off x="6318608" y="2514600"/>
            <a:ext cx="5402436" cy="33095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47BCB064-2C4F-48C9-99D3-E484E736190C}"/>
              </a:ext>
            </a:extLst>
          </p:cNvPr>
          <p:cNvCxnSpPr>
            <a:cxnSpLocks/>
          </p:cNvCxnSpPr>
          <p:nvPr userDrawn="1"/>
        </p:nvCxnSpPr>
        <p:spPr>
          <a:xfrm>
            <a:off x="6091238" y="1638699"/>
            <a:ext cx="0" cy="4258667"/>
          </a:xfrm>
          <a:prstGeom prst="line">
            <a:avLst/>
          </a:prstGeom>
          <a:ln>
            <a:solidFill>
              <a:srgbClr val="425563"/>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370C504E-4E88-78F9-48E5-70F788CEB765}"/>
              </a:ext>
            </a:extLst>
          </p:cNvPr>
          <p:cNvSpPr>
            <a:spLocks noGrp="1"/>
          </p:cNvSpPr>
          <p:nvPr>
            <p:ph type="body" sz="quarter" idx="18" hasCustomPrompt="1"/>
          </p:nvPr>
        </p:nvSpPr>
        <p:spPr>
          <a:xfrm>
            <a:off x="6326197" y="1647263"/>
            <a:ext cx="5412400" cy="676837"/>
          </a:xfrm>
        </p:spPr>
        <p:txBody>
          <a:bodyPr/>
          <a:lstStyle>
            <a:lvl1pPr>
              <a:defRPr sz="18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31158092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817" y="1640287"/>
            <a:ext cx="5512420" cy="683813"/>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9"/>
            <a:ext cx="551338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5523548" cy="438150"/>
          </a:xfrm>
        </p:spPr>
        <p:txBody>
          <a:bodyPr anchor="b"/>
          <a:lstStyle>
            <a:lvl1pPr>
              <a:defRPr sz="900">
                <a:solidFill>
                  <a:schemeClr val="tx1"/>
                </a:solidFill>
              </a:defRPr>
            </a:lvl1pPr>
          </a:lstStyle>
          <a:p>
            <a:pPr lvl="0"/>
            <a:endParaRPr lang="en-US"/>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14541587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2 column, circl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62127" y="2534945"/>
            <a:ext cx="552354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11267640" cy="438150"/>
          </a:xfrm>
        </p:spPr>
        <p:txBody>
          <a:bodyPr anchor="b"/>
          <a:lstStyle>
            <a:lvl1pPr>
              <a:defRPr sz="900">
                <a:solidFill>
                  <a:schemeClr val="tx1"/>
                </a:solidFill>
              </a:defRPr>
            </a:lvl1pPr>
          </a:lstStyle>
          <a:p>
            <a:pPr lvl="0"/>
            <a:endParaRPr lang="en-US"/>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9" name="Picture Placeholder 18">
            <a:extLst>
              <a:ext uri="{FF2B5EF4-FFF2-40B4-BE49-F238E27FC236}">
                <a16:creationId xmlns:a16="http://schemas.microsoft.com/office/drawing/2014/main" id="{65575A76-C3A5-7366-C22D-82628D84969B}"/>
              </a:ext>
            </a:extLst>
          </p:cNvPr>
          <p:cNvSpPr>
            <a:spLocks noGrp="1"/>
          </p:cNvSpPr>
          <p:nvPr>
            <p:ph type="pic" sz="quarter" idx="17"/>
          </p:nvPr>
        </p:nvSpPr>
        <p:spPr>
          <a:xfrm>
            <a:off x="7397395" y="1787045"/>
            <a:ext cx="3708971" cy="370897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2077055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246A-E959-DE4D-9AA1-A2BBE990179D}"/>
              </a:ext>
            </a:extLst>
          </p:cNvPr>
          <p:cNvSpPr>
            <a:spLocks noGrp="1"/>
          </p:cNvSpPr>
          <p:nvPr>
            <p:ph idx="1" hasCustomPrompt="1"/>
          </p:nvPr>
        </p:nvSpPr>
        <p:spPr>
          <a:xfrm>
            <a:off x="5183188" y="423583"/>
            <a:ext cx="6172200" cy="5437468"/>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2E6477-1B70-E24B-A350-B9D1EACF97AB}"/>
              </a:ext>
            </a:extLst>
          </p:cNvPr>
          <p:cNvSpPr>
            <a:spLocks noGrp="1"/>
          </p:cNvSpPr>
          <p:nvPr>
            <p:ph type="body" sz="half" idx="2"/>
          </p:nvPr>
        </p:nvSpPr>
        <p:spPr>
          <a:xfrm>
            <a:off x="839788" y="1566583"/>
            <a:ext cx="3932237" cy="430240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979A4-8F70-214D-90AD-67FCB5FB414D}"/>
              </a:ext>
            </a:extLst>
          </p:cNvPr>
          <p:cNvSpPr>
            <a:spLocks noGrp="1"/>
          </p:cNvSpPr>
          <p:nvPr>
            <p:ph type="dt" sz="half" idx="10"/>
          </p:nvPr>
        </p:nvSpPr>
        <p:spPr/>
        <p:txBody>
          <a:bodyPr/>
          <a:lstStyle/>
          <a:p>
            <a:fld id="{618EA4AB-A719-284F-A985-2FCA6979C17F}" type="datetimeFigureOut">
              <a:rPr lang="en-US" smtClean="0"/>
              <a:t>5/8/2025</a:t>
            </a:fld>
            <a:endParaRPr lang="en-US"/>
          </a:p>
        </p:txBody>
      </p:sp>
      <p:sp>
        <p:nvSpPr>
          <p:cNvPr id="7" name="Slide Number Placeholder 6">
            <a:extLst>
              <a:ext uri="{FF2B5EF4-FFF2-40B4-BE49-F238E27FC236}">
                <a16:creationId xmlns:a16="http://schemas.microsoft.com/office/drawing/2014/main" id="{12C4E5C4-0FB9-214E-B6E9-B65FFD58C030}"/>
              </a:ext>
            </a:extLst>
          </p:cNvPr>
          <p:cNvSpPr>
            <a:spLocks noGrp="1"/>
          </p:cNvSpPr>
          <p:nvPr>
            <p:ph type="sldNum" sz="quarter" idx="12"/>
          </p:nvPr>
        </p:nvSpPr>
        <p:spPr/>
        <p:txBody>
          <a:bodyPr/>
          <a:lstStyle/>
          <a:p>
            <a:fld id="{8B9201F0-9D9D-4E47-BE5F-5E71C2064294}" type="slidenum">
              <a:rPr lang="en-US" smtClean="0"/>
              <a:t>‹#›</a:t>
            </a:fld>
            <a:endParaRPr lang="en-US"/>
          </a:p>
        </p:txBody>
      </p:sp>
      <p:sp>
        <p:nvSpPr>
          <p:cNvPr id="8" name="Parallelogram 7">
            <a:extLst>
              <a:ext uri="{FF2B5EF4-FFF2-40B4-BE49-F238E27FC236}">
                <a16:creationId xmlns:a16="http://schemas.microsoft.com/office/drawing/2014/main" id="{FF6D8A09-AC73-7B43-A8E2-613F18D74B0F}"/>
              </a:ext>
            </a:extLst>
          </p:cNvPr>
          <p:cNvSpPr/>
          <p:nvPr userDrawn="1"/>
        </p:nvSpPr>
        <p:spPr>
          <a:xfrm flipV="1">
            <a:off x="-440258" y="231003"/>
            <a:ext cx="5548131" cy="1096152"/>
          </a:xfrm>
          <a:prstGeom prst="parallelogram">
            <a:avLst/>
          </a:prstGeom>
          <a:solidFill>
            <a:srgbClr val="D2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07A9E-A3B3-6C47-824A-76F870A3E784}"/>
              </a:ext>
            </a:extLst>
          </p:cNvPr>
          <p:cNvSpPr>
            <a:spLocks noGrp="1"/>
          </p:cNvSpPr>
          <p:nvPr>
            <p:ph type="title" hasCustomPrompt="1"/>
          </p:nvPr>
        </p:nvSpPr>
        <p:spPr>
          <a:xfrm>
            <a:off x="839788" y="53789"/>
            <a:ext cx="3932237" cy="1190116"/>
          </a:xfrm>
        </p:spPr>
        <p:txBody>
          <a:bodyPr anchor="b">
            <a:normAutofit/>
          </a:bodyPr>
          <a:lstStyle>
            <a:lvl1pPr>
              <a:defRPr sz="2800"/>
            </a:lvl1pPr>
          </a:lstStyle>
          <a:p>
            <a:r>
              <a:rPr lang="en-US"/>
              <a:t>Click to Edit Master Title Style</a:t>
            </a:r>
          </a:p>
        </p:txBody>
      </p:sp>
      <p:sp>
        <p:nvSpPr>
          <p:cNvPr id="9" name="Parallelogram 8">
            <a:extLst>
              <a:ext uri="{FF2B5EF4-FFF2-40B4-BE49-F238E27FC236}">
                <a16:creationId xmlns:a16="http://schemas.microsoft.com/office/drawing/2014/main" id="{09DD8835-6ED7-A24E-8274-0D4717FEACF1}"/>
              </a:ext>
            </a:extLst>
          </p:cNvPr>
          <p:cNvSpPr/>
          <p:nvPr userDrawn="1"/>
        </p:nvSpPr>
        <p:spPr>
          <a:xfrm flipV="1">
            <a:off x="-388709" y="231003"/>
            <a:ext cx="1202258" cy="1096152"/>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80115F22-F5D5-C746-832C-2EACAC5C8924}"/>
              </a:ext>
            </a:extLst>
          </p:cNvPr>
          <p:cNvSpPr/>
          <p:nvPr userDrawn="1"/>
        </p:nvSpPr>
        <p:spPr>
          <a:xfrm flipV="1">
            <a:off x="-502471" y="231003"/>
            <a:ext cx="1202258" cy="1096152"/>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797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 2 column, half gray">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1" y="446592"/>
            <a:ext cx="5501210"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8"/>
            <a:ext cx="5513387"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a:p>
        </p:txBody>
      </p:sp>
      <p:sp>
        <p:nvSpPr>
          <p:cNvPr id="11" name="Rectangle 10">
            <a:extLst>
              <a:ext uri="{FF2B5EF4-FFF2-40B4-BE49-F238E27FC236}">
                <a16:creationId xmlns:a16="http://schemas.microsoft.com/office/drawing/2014/main" id="{25C17987-5EC3-8A6B-75BE-3CC42D560F69}"/>
              </a:ext>
            </a:extLst>
          </p:cNvPr>
          <p:cNvSpPr/>
          <p:nvPr userDrawn="1"/>
        </p:nvSpPr>
        <p:spPr>
          <a:xfrm>
            <a:off x="6233160" y="0"/>
            <a:ext cx="6302331" cy="6888684"/>
          </a:xfrm>
          <a:prstGeom prst="rect">
            <a:avLst/>
          </a:prstGeom>
          <a:solidFill>
            <a:srgbClr val="4255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
        <p:nvSpPr>
          <p:cNvPr id="13" name="Text Placeholder 4">
            <a:extLst>
              <a:ext uri="{FF2B5EF4-FFF2-40B4-BE49-F238E27FC236}">
                <a16:creationId xmlns:a16="http://schemas.microsoft.com/office/drawing/2014/main" id="{CC0B3875-5830-E62F-969C-135F22538DE7}"/>
              </a:ext>
            </a:extLst>
          </p:cNvPr>
          <p:cNvSpPr>
            <a:spLocks noGrp="1"/>
          </p:cNvSpPr>
          <p:nvPr>
            <p:ph type="body" sz="quarter" idx="17" hasCustomPrompt="1"/>
          </p:nvPr>
        </p:nvSpPr>
        <p:spPr>
          <a:xfrm>
            <a:off x="6564820" y="1646100"/>
            <a:ext cx="5505436" cy="678000"/>
          </a:xfrm>
        </p:spPr>
        <p:txBody>
          <a:bodyPr/>
          <a:lstStyle>
            <a:lvl1pPr>
              <a:defRPr sz="1800">
                <a:solidFill>
                  <a:schemeClr val="bg1"/>
                </a:solidFill>
              </a:defRPr>
            </a:lvl1pPr>
          </a:lstStyle>
          <a:p>
            <a:pPr lvl="0"/>
            <a:r>
              <a:rPr lang="en-US"/>
              <a:t>Click to edit master text styles</a:t>
            </a:r>
          </a:p>
        </p:txBody>
      </p:sp>
      <p:sp>
        <p:nvSpPr>
          <p:cNvPr id="14" name="Text Placeholder 6">
            <a:extLst>
              <a:ext uri="{FF2B5EF4-FFF2-40B4-BE49-F238E27FC236}">
                <a16:creationId xmlns:a16="http://schemas.microsoft.com/office/drawing/2014/main" id="{C23E3237-4455-18CB-266F-6184E13234C2}"/>
              </a:ext>
            </a:extLst>
          </p:cNvPr>
          <p:cNvSpPr>
            <a:spLocks noGrp="1"/>
          </p:cNvSpPr>
          <p:nvPr>
            <p:ph type="body" sz="quarter" idx="18"/>
          </p:nvPr>
        </p:nvSpPr>
        <p:spPr>
          <a:xfrm>
            <a:off x="6564821" y="2514600"/>
            <a:ext cx="5525756" cy="3318597"/>
          </a:xfrm>
        </p:spPr>
        <p:txBody>
          <a:bodyPr/>
          <a:lstStyle>
            <a:lvl1pPr>
              <a:defRPr sz="1400">
                <a:solidFill>
                  <a:schemeClr val="bg1"/>
                </a:solidFill>
              </a:defRPr>
            </a:lvl1pPr>
            <a:lvl2pPr marL="396875" indent="-182563">
              <a:defRPr sz="1400">
                <a:solidFill>
                  <a:schemeClr val="bg1"/>
                </a:solidFill>
              </a:defRPr>
            </a:lvl2pPr>
            <a:lvl3pPr marL="625475" indent="-182563">
              <a:defRPr sz="1400">
                <a:solidFill>
                  <a:schemeClr val="bg1"/>
                </a:solidFill>
              </a:defRPr>
            </a:lvl3pPr>
            <a:lvl4pPr marL="854075" indent="-182563">
              <a:defRPr sz="1400">
                <a:solidFill>
                  <a:schemeClr val="bg1"/>
                </a:solidFill>
              </a:defRPr>
            </a:lvl4pPr>
            <a:lvl5pPr marL="1082675" indent="-182563">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600709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half photo">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A11900-F6E1-9294-179F-D24F44C84816}"/>
              </a:ext>
            </a:extLst>
          </p:cNvPr>
          <p:cNvSpPr>
            <a:spLocks noGrp="1"/>
          </p:cNvSpPr>
          <p:nvPr>
            <p:ph type="pic" sz="quarter" idx="17"/>
          </p:nvPr>
        </p:nvSpPr>
        <p:spPr>
          <a:xfrm>
            <a:off x="6215063" y="0"/>
            <a:ext cx="5976937" cy="6888163"/>
          </a:xfrm>
          <a:solidFill>
            <a:schemeClr val="tx2">
              <a:lumMod val="40000"/>
              <a:lumOff val="60000"/>
            </a:schemeClr>
          </a:solidFill>
        </p:spPr>
        <p:txBody>
          <a:bodyPr/>
          <a:lstStyle/>
          <a:p>
            <a:endParaRPr lang="en-US"/>
          </a:p>
        </p:txBody>
      </p:sp>
      <p:sp>
        <p:nvSpPr>
          <p:cNvPr id="9" name="Title 1"/>
          <p:cNvSpPr>
            <a:spLocks noGrp="1"/>
          </p:cNvSpPr>
          <p:nvPr>
            <p:ph type="title" hasCustomPrompt="1"/>
          </p:nvPr>
        </p:nvSpPr>
        <p:spPr>
          <a:xfrm>
            <a:off x="457630" y="446592"/>
            <a:ext cx="5511369"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6885" y="2516189"/>
            <a:ext cx="550322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5827920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e chart or table, no sub">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6515" cy="1003300"/>
          </a:xfrm>
        </p:spPr>
        <p:txBody>
          <a:bodyPr anchor="t"/>
          <a:lstStyle>
            <a:lvl1pPr>
              <a:defRPr sz="2800" b="0">
                <a:solidFill>
                  <a:srgbClr val="A6093D"/>
                </a:solidFill>
              </a:defRPr>
            </a:lvl1pPr>
          </a:lstStyle>
          <a:p>
            <a:r>
              <a:rPr lang="en-US"/>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201" y="1639889"/>
            <a:ext cx="5513387" cy="416717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6524" y="6059488"/>
            <a:ext cx="11294013" cy="438150"/>
          </a:xfrm>
        </p:spPr>
        <p:txBody>
          <a:bodyPr anchor="b"/>
          <a:lstStyle>
            <a:lvl1pPr>
              <a:defRPr sz="900">
                <a:solidFill>
                  <a:schemeClr val="tx1"/>
                </a:solidFill>
              </a:defRPr>
            </a:lvl1pPr>
          </a:lstStyle>
          <a:p>
            <a:pPr lvl="0"/>
            <a:endParaRPr lang="en-US"/>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19447370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only-1">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4866" cy="1003300"/>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91" y="1639899"/>
            <a:ext cx="11294867" cy="677849"/>
          </a:xfrm>
        </p:spPr>
        <p:txBody>
          <a:bodyPr/>
          <a:lstStyle>
            <a:lvl1pPr>
              <a:defRPr sz="1800">
                <a:solidFill>
                  <a:schemeClr val="tx2"/>
                </a:solidFill>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630" y="6059488"/>
            <a:ext cx="11296516" cy="438149"/>
          </a:xfrm>
        </p:spPr>
        <p:txBody>
          <a:bodyPr anchor="b"/>
          <a:lstStyle>
            <a:lvl1pPr>
              <a:defRPr sz="900">
                <a:solidFill>
                  <a:schemeClr val="tx1"/>
                </a:solidFill>
              </a:defRPr>
            </a:lvl1pPr>
          </a:lstStyle>
          <a:p>
            <a:pPr lvl="0"/>
            <a:endParaRPr lang="en-US"/>
          </a:p>
        </p:txBody>
      </p:sp>
      <p:pic>
        <p:nvPicPr>
          <p:cNvPr id="10" name="Picture 9">
            <a:extLst>
              <a:ext uri="{FF2B5EF4-FFF2-40B4-BE49-F238E27FC236}">
                <a16:creationId xmlns:a16="http://schemas.microsoft.com/office/drawing/2014/main" id="{E09ED36F-4A55-BC85-5737-226BF57C80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3850839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5F942BE-697B-0564-B8D7-00CA5B3609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4500"/>
            <a:ext cx="12192000" cy="6858000"/>
          </a:xfrm>
          <a:prstGeom prst="rect">
            <a:avLst/>
          </a:prstGeom>
        </p:spPr>
      </p:pic>
      <p:sp>
        <p:nvSpPr>
          <p:cNvPr id="2" name="Title 5"/>
          <p:cNvSpPr>
            <a:spLocks noGrp="1"/>
          </p:cNvSpPr>
          <p:nvPr>
            <p:ph type="title"/>
          </p:nvPr>
        </p:nvSpPr>
        <p:spPr>
          <a:xfrm>
            <a:off x="1078318" y="890337"/>
            <a:ext cx="10047767" cy="4032537"/>
          </a:xfrm>
        </p:spPr>
        <p:txBody>
          <a:bodyPr anchor="ctr"/>
          <a:lstStyle>
            <a:lvl1pPr marL="0" indent="0" algn="ctr">
              <a:lnSpc>
                <a:spcPct val="120000"/>
              </a:lnSpc>
              <a:defRPr sz="2800" b="0"/>
            </a:lvl1pPr>
          </a:lstStyle>
          <a:p>
            <a:endParaRPr lang="en-US"/>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B795C448-B00F-CD61-5DBE-07C217994253}"/>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Tree>
    <p:extLst>
      <p:ext uri="{BB962C8B-B14F-4D97-AF65-F5344CB8AC3E}">
        <p14:creationId xmlns:p14="http://schemas.microsoft.com/office/powerpoint/2010/main" val="32377669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7" cy="1000026"/>
          </a:xfrm>
        </p:spPr>
        <p:txBody>
          <a:bodyPr/>
          <a:lstStyle>
            <a:lvl1pPr>
              <a:defRPr sz="2800">
                <a:solidFill>
                  <a:srgbClr val="A6093D"/>
                </a:solidFill>
              </a:defRPr>
            </a:lvl1pPr>
          </a:lstStyle>
          <a:p>
            <a:r>
              <a:rPr lang="en-US"/>
              <a:t>Click to edit master title style</a:t>
            </a:r>
          </a:p>
        </p:txBody>
      </p:sp>
      <p:sp>
        <p:nvSpPr>
          <p:cNvPr id="8" name="Text Placeholder 6"/>
          <p:cNvSpPr>
            <a:spLocks noGrp="1"/>
          </p:cNvSpPr>
          <p:nvPr>
            <p:ph type="body" sz="quarter" idx="16"/>
          </p:nvPr>
        </p:nvSpPr>
        <p:spPr>
          <a:xfrm>
            <a:off x="457897" y="6059489"/>
            <a:ext cx="1129624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056568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only, bottom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66367" cy="1000026"/>
          </a:xfrm>
        </p:spPr>
        <p:txBody>
          <a:bodyPr/>
          <a:lstStyle>
            <a:lvl1pPr>
              <a:defRPr sz="2800">
                <a:solidFill>
                  <a:srgbClr val="A6093D"/>
                </a:solidFill>
              </a:defRPr>
            </a:lvl1pPr>
          </a:lstStyle>
          <a:p>
            <a:r>
              <a:rPr lang="en-US"/>
              <a:t>Click to edit master title style</a:t>
            </a:r>
          </a:p>
        </p:txBody>
      </p:sp>
      <p:sp>
        <p:nvSpPr>
          <p:cNvPr id="8" name="Text Placeholder 6"/>
          <p:cNvSpPr>
            <a:spLocks noGrp="1"/>
          </p:cNvSpPr>
          <p:nvPr>
            <p:ph type="body" sz="quarter" idx="16"/>
          </p:nvPr>
        </p:nvSpPr>
        <p:spPr>
          <a:xfrm>
            <a:off x="457899" y="6059488"/>
            <a:ext cx="838130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2103964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line only, top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6" cy="1000026"/>
          </a:xfrm>
        </p:spPr>
        <p:txBody>
          <a:bodyPr/>
          <a:lstStyle>
            <a:lvl1pPr>
              <a:defRPr sz="2800"/>
            </a:lvl1pPr>
          </a:lstStyle>
          <a:p>
            <a:r>
              <a:rPr lang="en-US"/>
              <a:t>Click to edit master title style</a:t>
            </a:r>
          </a:p>
        </p:txBody>
      </p:sp>
      <p:sp>
        <p:nvSpPr>
          <p:cNvPr id="8" name="Text Placeholder 6"/>
          <p:cNvSpPr>
            <a:spLocks noGrp="1"/>
          </p:cNvSpPr>
          <p:nvPr>
            <p:ph type="body" sz="quarter" idx="16"/>
          </p:nvPr>
        </p:nvSpPr>
        <p:spPr>
          <a:xfrm>
            <a:off x="455613" y="6059489"/>
            <a:ext cx="1129852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506122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0"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5" name="Picture 4">
            <a:extLst>
              <a:ext uri="{FF2B5EF4-FFF2-40B4-BE49-F238E27FC236}">
                <a16:creationId xmlns:a16="http://schemas.microsoft.com/office/drawing/2014/main" id="{12EF9AD1-4075-959F-F7D1-A60A02F2E1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6" name="Text Placeholder 6">
            <a:extLst>
              <a:ext uri="{FF2B5EF4-FFF2-40B4-BE49-F238E27FC236}">
                <a16:creationId xmlns:a16="http://schemas.microsoft.com/office/drawing/2014/main" id="{718AED92-0EB4-EB73-9010-2896E44DA665}"/>
              </a:ext>
            </a:extLst>
          </p:cNvPr>
          <p:cNvSpPr>
            <a:spLocks noGrp="1"/>
          </p:cNvSpPr>
          <p:nvPr>
            <p:ph type="body" sz="quarter" idx="16"/>
          </p:nvPr>
        </p:nvSpPr>
        <p:spPr>
          <a:xfrm>
            <a:off x="455613" y="6059489"/>
            <a:ext cx="1129853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Tree>
    <p:extLst>
      <p:ext uri="{BB962C8B-B14F-4D97-AF65-F5344CB8AC3E}">
        <p14:creationId xmlns:p14="http://schemas.microsoft.com/office/powerpoint/2010/main" val="2007220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1208"/>
          </a:xfrm>
        </p:spPr>
        <p:txBody>
          <a:bodyPr anchor="t"/>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hasCustomPrompt="1"/>
          </p:nvPr>
        </p:nvSpPr>
        <p:spPr>
          <a:xfrm>
            <a:off x="456675" y="1639362"/>
            <a:ext cx="1127918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9" name="Content Placeholder 8"/>
          <p:cNvSpPr>
            <a:spLocks noGrp="1"/>
          </p:cNvSpPr>
          <p:nvPr>
            <p:ph sz="quarter" idx="16"/>
          </p:nvPr>
        </p:nvSpPr>
        <p:spPr>
          <a:xfrm>
            <a:off x="457200" y="2516193"/>
            <a:ext cx="5506916" cy="3421694"/>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8"/>
          <p:cNvSpPr>
            <a:spLocks noGrp="1"/>
          </p:cNvSpPr>
          <p:nvPr>
            <p:ph sz="quarter" idx="22"/>
          </p:nvPr>
        </p:nvSpPr>
        <p:spPr>
          <a:xfrm>
            <a:off x="6215063" y="2516716"/>
            <a:ext cx="5514853" cy="3421695"/>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p:cNvSpPr>
            <a:spLocks noGrp="1"/>
          </p:cNvSpPr>
          <p:nvPr>
            <p:ph type="body" sz="quarter" idx="23"/>
          </p:nvPr>
        </p:nvSpPr>
        <p:spPr>
          <a:xfrm>
            <a:off x="458263" y="6059488"/>
            <a:ext cx="11272823" cy="438149"/>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1"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12" name="Picture 11">
            <a:extLst>
              <a:ext uri="{FF2B5EF4-FFF2-40B4-BE49-F238E27FC236}">
                <a16:creationId xmlns:a16="http://schemas.microsoft.com/office/drawing/2014/main" id="{D5DD1F00-618E-07C1-1505-AEF6B97F2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47327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type="secHead">
  <p:cSld name="Tex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437985"/>
            <a:ext cx="10515600" cy="95989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852302"/>
            <a:ext cx="10515600" cy="420559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Trebuchet MS"/>
                <a:ea typeface="Trebuchet MS"/>
                <a:cs typeface="Trebuchet MS"/>
                <a:sym typeface="Trebuchet MS"/>
              </a:defRPr>
            </a:lvl1pPr>
            <a:lvl2pPr marL="914400" marR="0" lvl="1" indent="-375285" algn="l" rtl="0">
              <a:lnSpc>
                <a:spcPct val="90000"/>
              </a:lnSpc>
              <a:spcBef>
                <a:spcPts val="500"/>
              </a:spcBef>
              <a:spcAft>
                <a:spcPts val="0"/>
              </a:spcAft>
              <a:buClr>
                <a:schemeClr val="dk1"/>
              </a:buClr>
              <a:buSzPts val="2310"/>
              <a:buFont typeface="Noto Sans Symbols"/>
              <a:buChar char="⮚"/>
              <a:defRPr sz="3300" b="0" i="0" u="none" strike="noStrike" cap="none">
                <a:solidFill>
                  <a:schemeClr val="dk1"/>
                </a:solidFill>
                <a:latin typeface="Trebuchet MS"/>
                <a:ea typeface="Trebuchet MS"/>
                <a:cs typeface="Trebuchet MS"/>
                <a:sym typeface="Trebuchet MS"/>
              </a:defRPr>
            </a:lvl2pPr>
            <a:lvl3pPr marL="1371600" marR="0" lvl="2" indent="-400050" algn="l" rtl="0">
              <a:lnSpc>
                <a:spcPct val="90000"/>
              </a:lnSpc>
              <a:spcBef>
                <a:spcPts val="500"/>
              </a:spcBef>
              <a:spcAft>
                <a:spcPts val="0"/>
              </a:spcAft>
              <a:buClr>
                <a:schemeClr val="dk1"/>
              </a:buClr>
              <a:buSzPts val="2700"/>
              <a:buFont typeface="Noto Sans Symbols"/>
              <a:buChar char="▪"/>
              <a:defRPr sz="2700" b="0" i="0" u="none" strike="noStrike" cap="none">
                <a:solidFill>
                  <a:schemeClr val="dk1"/>
                </a:solidFill>
                <a:latin typeface="Trebuchet MS"/>
                <a:ea typeface="Trebuchet MS"/>
                <a:cs typeface="Trebuchet MS"/>
                <a:sym typeface="Trebuchet MS"/>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 name="Google Shape;17;p3"/>
          <p:cNvSpPr txBox="1">
            <a:spLocks noGrp="1"/>
          </p:cNvSpPr>
          <p:nvPr>
            <p:ph type="sldNum" idx="12"/>
          </p:nvPr>
        </p:nvSpPr>
        <p:spPr>
          <a:xfrm>
            <a:off x="9174126" y="63736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9885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tro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1"/>
            <a:ext cx="11266367" cy="990599"/>
          </a:xfrm>
        </p:spPr>
        <p:txBody>
          <a:bodyPr anchor="t"/>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hasCustomPrompt="1"/>
          </p:nvPr>
        </p:nvSpPr>
        <p:spPr>
          <a:xfrm>
            <a:off x="457854" y="1639362"/>
            <a:ext cx="1126636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12" name="Content Placeholder 11"/>
          <p:cNvSpPr>
            <a:spLocks noGrp="1"/>
          </p:cNvSpPr>
          <p:nvPr>
            <p:ph sz="quarter" idx="16"/>
          </p:nvPr>
        </p:nvSpPr>
        <p:spPr>
          <a:xfrm>
            <a:off x="457200" y="2516188"/>
            <a:ext cx="3584455" cy="342169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7"/>
          </p:nvPr>
        </p:nvSpPr>
        <p:spPr>
          <a:xfrm>
            <a:off x="4288955" y="2516187"/>
            <a:ext cx="3607740" cy="3410821"/>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18"/>
          </p:nvPr>
        </p:nvSpPr>
        <p:spPr>
          <a:xfrm>
            <a:off x="8145464" y="2516191"/>
            <a:ext cx="3582866" cy="341081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p:cNvSpPr>
            <a:spLocks noGrp="1"/>
          </p:cNvSpPr>
          <p:nvPr>
            <p:ph type="body" sz="quarter" idx="19"/>
          </p:nvPr>
        </p:nvSpPr>
        <p:spPr>
          <a:xfrm>
            <a:off x="457200" y="6059488"/>
            <a:ext cx="1126702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11" name="Picture 10">
            <a:extLst>
              <a:ext uri="{FF2B5EF4-FFF2-40B4-BE49-F238E27FC236}">
                <a16:creationId xmlns:a16="http://schemas.microsoft.com/office/drawing/2014/main" id="{9EBBC518-64BC-1E00-4CA3-32DCCF31DD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960083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tro_1 column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2"/>
            <a:ext cx="11266367" cy="990598"/>
          </a:xfrm>
        </p:spPr>
        <p:txBody>
          <a:bodyPr anchor="t"/>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hasCustomPrompt="1"/>
          </p:nvPr>
        </p:nvSpPr>
        <p:spPr>
          <a:xfrm>
            <a:off x="457854" y="1639362"/>
            <a:ext cx="11282245"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11" name="Content Placeholder 10"/>
          <p:cNvSpPr>
            <a:spLocks noGrp="1"/>
          </p:cNvSpPr>
          <p:nvPr>
            <p:ph sz="quarter" idx="15"/>
          </p:nvPr>
        </p:nvSpPr>
        <p:spPr>
          <a:xfrm>
            <a:off x="457200" y="2516188"/>
            <a:ext cx="7434611"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6"/>
          </p:nvPr>
        </p:nvSpPr>
        <p:spPr>
          <a:xfrm>
            <a:off x="8145463" y="2516188"/>
            <a:ext cx="3582867"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55613" y="6059489"/>
            <a:ext cx="11284485"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10" name="Picture 9">
            <a:extLst>
              <a:ext uri="{FF2B5EF4-FFF2-40B4-BE49-F238E27FC236}">
                <a16:creationId xmlns:a16="http://schemas.microsoft.com/office/drawing/2014/main" id="{A30CC4AE-8EC2-F34F-B21C-7EE89CAC1B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34623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tro comparison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0125"/>
          </a:xfrm>
        </p:spPr>
        <p:txBody>
          <a:bodyPr anchor="t"/>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p:nvPr>
        </p:nvSpPr>
        <p:spPr>
          <a:xfrm>
            <a:off x="456674" y="1639362"/>
            <a:ext cx="5513387" cy="4320743"/>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a:t>Click to edit Master text styles</a:t>
            </a:r>
          </a:p>
        </p:txBody>
      </p:sp>
      <p:sp>
        <p:nvSpPr>
          <p:cNvPr id="26" name="Text Placeholder 4"/>
          <p:cNvSpPr>
            <a:spLocks noGrp="1"/>
          </p:cNvSpPr>
          <p:nvPr>
            <p:ph type="body" sz="quarter" idx="20"/>
          </p:nvPr>
        </p:nvSpPr>
        <p:spPr>
          <a:xfrm>
            <a:off x="6215063" y="1639889"/>
            <a:ext cx="5513267" cy="4320744"/>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a:t>Click to edit Master text styles</a:t>
            </a:r>
          </a:p>
        </p:txBody>
      </p:sp>
      <p:sp>
        <p:nvSpPr>
          <p:cNvPr id="12" name="Text Placeholder 6"/>
          <p:cNvSpPr>
            <a:spLocks noGrp="1"/>
          </p:cNvSpPr>
          <p:nvPr>
            <p:ph type="body" sz="quarter" idx="16"/>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9" name="Picture 8">
            <a:extLst>
              <a:ext uri="{FF2B5EF4-FFF2-40B4-BE49-F238E27FC236}">
                <a16:creationId xmlns:a16="http://schemas.microsoft.com/office/drawing/2014/main" id="{B1B5A582-D148-85B4-054E-0B269C733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7975575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26" name="Text Placeholder 4"/>
          <p:cNvSpPr>
            <a:spLocks noGrp="1"/>
          </p:cNvSpPr>
          <p:nvPr>
            <p:ph type="body" sz="quarter" idx="20"/>
          </p:nvPr>
        </p:nvSpPr>
        <p:spPr>
          <a:xfrm>
            <a:off x="4286250" y="1639889"/>
            <a:ext cx="3624735"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27" name="Text Placeholder 4"/>
          <p:cNvSpPr>
            <a:spLocks noGrp="1"/>
          </p:cNvSpPr>
          <p:nvPr>
            <p:ph type="body" sz="quarter" idx="21"/>
          </p:nvPr>
        </p:nvSpPr>
        <p:spPr>
          <a:xfrm>
            <a:off x="8145463" y="1639888"/>
            <a:ext cx="3601920"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12" name="Text Placeholder 6"/>
          <p:cNvSpPr>
            <a:spLocks noGrp="1"/>
          </p:cNvSpPr>
          <p:nvPr>
            <p:ph type="body" sz="quarter" idx="16"/>
          </p:nvPr>
        </p:nvSpPr>
        <p:spPr>
          <a:xfrm>
            <a:off x="457900" y="6059488"/>
            <a:ext cx="11289484"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a:p>
        </p:txBody>
      </p:sp>
      <p:pic>
        <p:nvPicPr>
          <p:cNvPr id="10" name="Picture 9">
            <a:extLst>
              <a:ext uri="{FF2B5EF4-FFF2-40B4-BE49-F238E27FC236}">
                <a16:creationId xmlns:a16="http://schemas.microsoft.com/office/drawing/2014/main" id="{CB515C73-88DB-ECA9-5FCC-2D3D3D87FF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F2A5CDC4-E22E-D09B-EB7A-1886D381EF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Tree>
    <p:extLst>
      <p:ext uri="{BB962C8B-B14F-4D97-AF65-F5344CB8AC3E}">
        <p14:creationId xmlns:p14="http://schemas.microsoft.com/office/powerpoint/2010/main" val="915509476"/>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12" name="Text Placeholder 6"/>
          <p:cNvSpPr>
            <a:spLocks noGrp="1"/>
          </p:cNvSpPr>
          <p:nvPr>
            <p:ph type="body" sz="quarter" idx="16"/>
          </p:nvPr>
        </p:nvSpPr>
        <p:spPr>
          <a:xfrm>
            <a:off x="457899" y="6059488"/>
            <a:ext cx="1135596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a:p>
        </p:txBody>
      </p:sp>
      <p:pic>
        <p:nvPicPr>
          <p:cNvPr id="14" name="Picture 13">
            <a:extLst>
              <a:ext uri="{FF2B5EF4-FFF2-40B4-BE49-F238E27FC236}">
                <a16:creationId xmlns:a16="http://schemas.microsoft.com/office/drawing/2014/main" id="{9FDAA8F9-8C0F-4587-4C89-34F1FC1660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495F0CCD-E5C3-18C1-30E5-847912ABAC4F}"/>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Tree>
    <p:extLst>
      <p:ext uri="{BB962C8B-B14F-4D97-AF65-F5344CB8AC3E}">
        <p14:creationId xmlns:p14="http://schemas.microsoft.com/office/powerpoint/2010/main" val="2369346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a:t>Click to edit master title style</a:t>
            </a:r>
          </a:p>
        </p:txBody>
      </p:sp>
      <p:sp>
        <p:nvSpPr>
          <p:cNvPr id="6" name="Content Placeholder 5"/>
          <p:cNvSpPr>
            <a:spLocks noGrp="1"/>
          </p:cNvSpPr>
          <p:nvPr>
            <p:ph sz="quarter" idx="16"/>
          </p:nvPr>
        </p:nvSpPr>
        <p:spPr>
          <a:xfrm>
            <a:off x="456675" y="1639425"/>
            <a:ext cx="5513387" cy="425272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7"/>
          </p:nvPr>
        </p:nvSpPr>
        <p:spPr>
          <a:xfrm>
            <a:off x="6215063" y="1639887"/>
            <a:ext cx="5513267" cy="4252721"/>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9" name="Picture 8">
            <a:extLst>
              <a:ext uri="{FF2B5EF4-FFF2-40B4-BE49-F238E27FC236}">
                <a16:creationId xmlns:a16="http://schemas.microsoft.com/office/drawing/2014/main" id="{BA45B317-642A-BFFD-8DFE-ADB26A94C1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918092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a:t>Click to edit master title style</a:t>
            </a:r>
          </a:p>
        </p:txBody>
      </p:sp>
      <p:sp>
        <p:nvSpPr>
          <p:cNvPr id="6" name="Content Placeholder 5"/>
          <p:cNvSpPr>
            <a:spLocks noGrp="1"/>
          </p:cNvSpPr>
          <p:nvPr>
            <p:ph sz="quarter" idx="16"/>
          </p:nvPr>
        </p:nvSpPr>
        <p:spPr>
          <a:xfrm>
            <a:off x="457200" y="1639362"/>
            <a:ext cx="3584455" cy="428605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7"/>
          </p:nvPr>
        </p:nvSpPr>
        <p:spPr>
          <a:xfrm>
            <a:off x="4286251" y="1639363"/>
            <a:ext cx="3615352"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8" hasCustomPrompt="1"/>
          </p:nvPr>
        </p:nvSpPr>
        <p:spPr>
          <a:xfrm>
            <a:off x="8145464" y="1639427"/>
            <a:ext cx="3592394"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9"/>
          </p:nvPr>
        </p:nvSpPr>
        <p:spPr>
          <a:xfrm>
            <a:off x="457200" y="6059488"/>
            <a:ext cx="1128065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5"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6"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10" name="Picture 9">
            <a:extLst>
              <a:ext uri="{FF2B5EF4-FFF2-40B4-BE49-F238E27FC236}">
                <a16:creationId xmlns:a16="http://schemas.microsoft.com/office/drawing/2014/main" id="{A75A5D8A-EDEA-C82C-6088-9F7D768F7F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093372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column n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a:t>Click to edit master title style</a:t>
            </a:r>
          </a:p>
        </p:txBody>
      </p:sp>
      <p:sp>
        <p:nvSpPr>
          <p:cNvPr id="6" name="Content Placeholder 5"/>
          <p:cNvSpPr>
            <a:spLocks noGrp="1"/>
          </p:cNvSpPr>
          <p:nvPr>
            <p:ph sz="quarter" idx="16"/>
          </p:nvPr>
        </p:nvSpPr>
        <p:spPr>
          <a:xfrm>
            <a:off x="456676" y="1639362"/>
            <a:ext cx="3590924"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7"/>
          </p:nvPr>
        </p:nvSpPr>
        <p:spPr>
          <a:xfrm>
            <a:off x="4286250" y="1639363"/>
            <a:ext cx="7442080" cy="432074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9" name="Picture 8">
            <a:extLst>
              <a:ext uri="{FF2B5EF4-FFF2-40B4-BE49-F238E27FC236}">
                <a16:creationId xmlns:a16="http://schemas.microsoft.com/office/drawing/2014/main" id="{AB9DAC58-6DAE-D000-2A32-DF941D99F0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185387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column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a:t>Click to edit master title style</a:t>
            </a:r>
          </a:p>
        </p:txBody>
      </p:sp>
      <p:sp>
        <p:nvSpPr>
          <p:cNvPr id="6" name="Content Placeholder 5"/>
          <p:cNvSpPr>
            <a:spLocks noGrp="1"/>
          </p:cNvSpPr>
          <p:nvPr>
            <p:ph sz="quarter" idx="16"/>
          </p:nvPr>
        </p:nvSpPr>
        <p:spPr>
          <a:xfrm>
            <a:off x="456676" y="1639362"/>
            <a:ext cx="74501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7"/>
          </p:nvPr>
        </p:nvSpPr>
        <p:spPr>
          <a:xfrm>
            <a:off x="8145464" y="1639889"/>
            <a:ext cx="35893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8"/>
          </p:nvPr>
        </p:nvSpPr>
        <p:spPr>
          <a:xfrm>
            <a:off x="455613" y="6059488"/>
            <a:ext cx="1127918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p>
        </p:txBody>
      </p:sp>
      <p:pic>
        <p:nvPicPr>
          <p:cNvPr id="9" name="Picture 8">
            <a:extLst>
              <a:ext uri="{FF2B5EF4-FFF2-40B4-BE49-F238E27FC236}">
                <a16:creationId xmlns:a16="http://schemas.microsoft.com/office/drawing/2014/main" id="{ACD680B7-FF54-6F6C-C6E7-ADF34A23C4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870982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 comp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8"/>
          <p:cNvSpPr>
            <a:spLocks noGrp="1"/>
          </p:cNvSpPr>
          <p:nvPr>
            <p:ph sz="quarter" idx="27"/>
          </p:nvPr>
        </p:nvSpPr>
        <p:spPr>
          <a:xfrm>
            <a:off x="8145463" y="2530474"/>
            <a:ext cx="3582865"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16" name="Text Placeholder 4"/>
          <p:cNvSpPr>
            <a:spLocks noGrp="1"/>
          </p:cNvSpPr>
          <p:nvPr>
            <p:ph type="body" sz="quarter" idx="31" hasCustomPrompt="1"/>
          </p:nvPr>
        </p:nvSpPr>
        <p:spPr>
          <a:xfrm>
            <a:off x="8145463" y="1639888"/>
            <a:ext cx="3591678" cy="68580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39501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AD89BA3-E834-EA45-9ECC-EC6C5887D09B}"/>
              </a:ext>
            </a:extLst>
          </p:cNvPr>
          <p:cNvSpPr>
            <a:spLocks noGrp="1"/>
          </p:cNvSpPr>
          <p:nvPr>
            <p:ph type="pic" sz="quarter" idx="13"/>
          </p:nvPr>
        </p:nvSpPr>
        <p:spPr>
          <a:xfrm>
            <a:off x="0" y="0"/>
            <a:ext cx="12192000" cy="6858000"/>
          </a:xfrm>
          <a:prstGeom prst="rect">
            <a:avLst/>
          </a:prstGeom>
        </p:spPr>
        <p:txBody>
          <a:bodyPr/>
          <a:lstStyle>
            <a:lvl1pPr>
              <a:defRPr b="0" i="0">
                <a:latin typeface="Helvetica Neue" panose="02000503000000020004" pitchFamily="2" charset="0"/>
              </a:defRPr>
            </a:lvl1pPr>
          </a:lstStyle>
          <a:p>
            <a:endParaRPr lang="en-US"/>
          </a:p>
        </p:txBody>
      </p:sp>
      <p:sp>
        <p:nvSpPr>
          <p:cNvPr id="2" name="Title 1">
            <a:extLst>
              <a:ext uri="{FF2B5EF4-FFF2-40B4-BE49-F238E27FC236}">
                <a16:creationId xmlns:a16="http://schemas.microsoft.com/office/drawing/2014/main" id="{2C93117B-9090-9E44-8C1C-0426E115175D}"/>
              </a:ext>
            </a:extLst>
          </p:cNvPr>
          <p:cNvSpPr>
            <a:spLocks noGrp="1"/>
          </p:cNvSpPr>
          <p:nvPr>
            <p:ph type="ctrTitle" hasCustomPrompt="1"/>
          </p:nvPr>
        </p:nvSpPr>
        <p:spPr>
          <a:xfrm>
            <a:off x="608798" y="3647166"/>
            <a:ext cx="7721163" cy="2034020"/>
          </a:xfrm>
          <a:prstGeom prst="rect">
            <a:avLst/>
          </a:prstGeom>
        </p:spPr>
        <p:txBody>
          <a:bodyPr anchor="t">
            <a:noAutofit/>
          </a:bodyPr>
          <a:lstStyle>
            <a:lvl1pPr algn="l">
              <a:lnSpc>
                <a:spcPts val="7500"/>
              </a:lnSpc>
              <a:spcAft>
                <a:spcPts val="500"/>
              </a:spcAft>
              <a:defRPr sz="5000" b="0" i="0">
                <a:solidFill>
                  <a:schemeClr val="bg1"/>
                </a:solidFill>
                <a:latin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31F84B32-DAAE-1443-85A8-2F7EE1BFBC90}"/>
              </a:ext>
            </a:extLst>
          </p:cNvPr>
          <p:cNvSpPr>
            <a:spLocks noGrp="1"/>
          </p:cNvSpPr>
          <p:nvPr>
            <p:ph type="subTitle" idx="1"/>
          </p:nvPr>
        </p:nvSpPr>
        <p:spPr>
          <a:xfrm>
            <a:off x="608799" y="5864011"/>
            <a:ext cx="5726546" cy="452583"/>
          </a:xfrm>
          <a:prstGeom prst="rect">
            <a:avLst/>
          </a:prstGeom>
        </p:spPr>
        <p:txBody>
          <a:bodyPr>
            <a:normAutofit/>
          </a:bodyPr>
          <a:lstStyle>
            <a:lvl1pPr marL="0" indent="0" algn="l">
              <a:buNone/>
              <a:defRPr sz="1400" b="0" i="0">
                <a:solidFill>
                  <a:schemeClr val="bg1"/>
                </a:solidFill>
                <a:latin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589638-1844-0A4E-8299-D1117E5B74DA}"/>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8EA4740C-444A-584F-BEB1-D06AA6812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3712A-6990-2C46-A1C8-2A1BCDE24878}"/>
              </a:ext>
            </a:extLst>
          </p:cNvPr>
          <p:cNvSpPr>
            <a:spLocks noGrp="1"/>
          </p:cNvSpPr>
          <p:nvPr>
            <p:ph type="sldNum" sz="quarter" idx="12"/>
          </p:nvPr>
        </p:nvSpPr>
        <p:spPr/>
        <p:txBody>
          <a:bodyPr/>
          <a:lstStyle/>
          <a:p>
            <a:fld id="{36ADA0B0-CA1A-D640-ADB6-F09CCE1B7652}" type="slidenum">
              <a:rPr lang="en-US" smtClean="0"/>
              <a:t>‹#›</a:t>
            </a:fld>
            <a:endParaRPr lang="en-US"/>
          </a:p>
        </p:txBody>
      </p:sp>
    </p:spTree>
    <p:extLst>
      <p:ext uri="{BB962C8B-B14F-4D97-AF65-F5344CB8AC3E}">
        <p14:creationId xmlns:p14="http://schemas.microsoft.com/office/powerpoint/2010/main" val="3485377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 with circl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3" name="Picture Placeholder 12">
            <a:extLst>
              <a:ext uri="{FF2B5EF4-FFF2-40B4-BE49-F238E27FC236}">
                <a16:creationId xmlns:a16="http://schemas.microsoft.com/office/drawing/2014/main" id="{55BD6C4D-1AFA-7B29-F44D-0BFB87E03630}"/>
              </a:ext>
            </a:extLst>
          </p:cNvPr>
          <p:cNvSpPr>
            <a:spLocks noGrp="1"/>
          </p:cNvSpPr>
          <p:nvPr>
            <p:ph type="pic" sz="quarter" idx="17"/>
          </p:nvPr>
        </p:nvSpPr>
        <p:spPr>
          <a:xfrm>
            <a:off x="8517937" y="2324100"/>
            <a:ext cx="3061041" cy="306104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13043463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p:cNvSpPr>
            <a:spLocks noGrp="1"/>
          </p:cNvSpPr>
          <p:nvPr>
            <p:ph type="body" sz="quarter" idx="28"/>
          </p:nvPr>
        </p:nvSpPr>
        <p:spPr>
          <a:xfrm>
            <a:off x="455613" y="6059488"/>
            <a:ext cx="7456373"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p>
        </p:txBody>
      </p:sp>
      <p:sp>
        <p:nvSpPr>
          <p:cNvPr id="12" name="Picture Placeholder 3">
            <a:extLst>
              <a:ext uri="{FF2B5EF4-FFF2-40B4-BE49-F238E27FC236}">
                <a16:creationId xmlns:a16="http://schemas.microsoft.com/office/drawing/2014/main" id="{6311AC64-CB5A-0F73-C1EB-6F06FE5E37D8}"/>
              </a:ext>
            </a:extLst>
          </p:cNvPr>
          <p:cNvSpPr>
            <a:spLocks noGrp="1"/>
          </p:cNvSpPr>
          <p:nvPr>
            <p:ph type="pic" sz="quarter" idx="17"/>
          </p:nvPr>
        </p:nvSpPr>
        <p:spPr>
          <a:xfrm>
            <a:off x="8151698" y="0"/>
            <a:ext cx="4040302" cy="6888163"/>
          </a:xfrm>
          <a:solidFill>
            <a:schemeClr val="tx2">
              <a:lumMod val="40000"/>
              <a:lumOff val="60000"/>
            </a:schemeClr>
          </a:solidFill>
        </p:spPr>
        <p:txBody>
          <a:bodyPr/>
          <a:lstStyle/>
          <a:p>
            <a:endParaRPr lang="en-US"/>
          </a:p>
        </p:txBody>
      </p:sp>
      <p:pic>
        <p:nvPicPr>
          <p:cNvPr id="16" name="Picture 15">
            <a:extLst>
              <a:ext uri="{FF2B5EF4-FFF2-40B4-BE49-F238E27FC236}">
                <a16:creationId xmlns:a16="http://schemas.microsoft.com/office/drawing/2014/main" id="{7ACBF6F0-E4C2-BECC-D51B-BD106198A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149089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ank you, white">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5E699FF-0D95-E423-1339-7039CFD643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4500"/>
            <a:ext cx="12192000" cy="6858000"/>
          </a:xfrm>
          <a:prstGeom prst="rect">
            <a:avLst/>
          </a:prstGeom>
        </p:spPr>
      </p:pic>
      <p:sp>
        <p:nvSpPr>
          <p:cNvPr id="2" name="Title 5"/>
          <p:cNvSpPr>
            <a:spLocks noGrp="1"/>
          </p:cNvSpPr>
          <p:nvPr>
            <p:ph type="title"/>
          </p:nvPr>
        </p:nvSpPr>
        <p:spPr>
          <a:xfrm>
            <a:off x="749300" y="890337"/>
            <a:ext cx="10604500" cy="3986463"/>
          </a:xfrm>
        </p:spPr>
        <p:txBody>
          <a:bodyPr anchor="ctr"/>
          <a:lstStyle>
            <a:lvl1pPr marL="118872" indent="-182880" algn="ctr">
              <a:lnSpc>
                <a:spcPct val="120000"/>
              </a:lnSpc>
              <a:defRPr sz="2800" b="0">
                <a:solidFill>
                  <a:srgbClr val="A6093D"/>
                </a:solidFill>
              </a:defRPr>
            </a:lvl1pPr>
          </a:lstStyle>
          <a:p>
            <a:endParaRPr lang="en-US"/>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FF506756-2169-0FDD-B0D9-1629CEA5EB02}"/>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Tree>
    <p:extLst>
      <p:ext uri="{BB962C8B-B14F-4D97-AF65-F5344CB8AC3E}">
        <p14:creationId xmlns:p14="http://schemas.microsoft.com/office/powerpoint/2010/main" val="198678809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1"/>
      </p:bgRef>
    </p:bg>
    <p:spTree>
      <p:nvGrpSpPr>
        <p:cNvPr id="1" name=""/>
        <p:cNvGrpSpPr/>
        <p:nvPr/>
      </p:nvGrpSpPr>
      <p:grpSpPr>
        <a:xfrm>
          <a:off x="0" y="0"/>
          <a:ext cx="0" cy="0"/>
          <a:chOff x="0" y="0"/>
          <a:chExt cx="0" cy="0"/>
        </a:xfrm>
      </p:grpSpPr>
      <p:pic>
        <p:nvPicPr>
          <p:cNvPr id="21" name="Picture 20" descr="A group of people sitting in a room with a baby in a stroller&#10;&#10;Description automatically generated with low confidence">
            <a:extLst>
              <a:ext uri="{FF2B5EF4-FFF2-40B4-BE49-F238E27FC236}">
                <a16:creationId xmlns:a16="http://schemas.microsoft.com/office/drawing/2014/main" id="{F92A7589-901D-34D6-4A30-AFC9DCD9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207240" cy="6474345"/>
          </a:xfrm>
          <a:prstGeom prst="rect">
            <a:avLst/>
          </a:prstGeom>
        </p:spPr>
      </p:pic>
      <p:pic>
        <p:nvPicPr>
          <p:cNvPr id="4" name="Picture 3">
            <a:extLst>
              <a:ext uri="{FF2B5EF4-FFF2-40B4-BE49-F238E27FC236}">
                <a16:creationId xmlns:a16="http://schemas.microsoft.com/office/drawing/2014/main" id="{D5006771-F652-B304-0B7E-E4FEB2BDB0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2833"/>
            <a:ext cx="12192000" cy="6858000"/>
          </a:xfrm>
          <a:prstGeom prst="rect">
            <a:avLst/>
          </a:prstGeom>
        </p:spPr>
      </p:pic>
      <p:sp>
        <p:nvSpPr>
          <p:cNvPr id="9" name="Title 1"/>
          <p:cNvSpPr>
            <a:spLocks noGrp="1"/>
          </p:cNvSpPr>
          <p:nvPr>
            <p:ph type="title" hasCustomPrompt="1"/>
          </p:nvPr>
        </p:nvSpPr>
        <p:spPr>
          <a:xfrm>
            <a:off x="457630" y="446088"/>
            <a:ext cx="11267641" cy="1003299"/>
          </a:xfrm>
        </p:spPr>
        <p:txBody>
          <a:bodyPr anchor="t"/>
          <a:lstStyle>
            <a:lvl1pPr>
              <a:defRPr sz="2800" b="0">
                <a:solidFill>
                  <a:srgbClr val="A6093D"/>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8714" y="1641622"/>
            <a:ext cx="5510286" cy="682478"/>
          </a:xfrm>
        </p:spPr>
        <p:txBody>
          <a:bodyPr/>
          <a:lstStyle>
            <a:lvl1pPr>
              <a:defRPr sz="1800">
                <a:solidFill>
                  <a:schemeClr val="tx2"/>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82937A4E-38E7-32D5-9D12-0E4439CA8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217737848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6">
    <p:bg>
      <p:bgRef idx="1001">
        <a:schemeClr val="bg1"/>
      </p:bgRef>
    </p:bg>
    <p:spTree>
      <p:nvGrpSpPr>
        <p:cNvPr id="1" name=""/>
        <p:cNvGrpSpPr/>
        <p:nvPr/>
      </p:nvGrpSpPr>
      <p:grpSpPr>
        <a:xfrm>
          <a:off x="0" y="0"/>
          <a:ext cx="0" cy="0"/>
          <a:chOff x="0" y="0"/>
          <a:chExt cx="0" cy="0"/>
        </a:xfrm>
      </p:grpSpPr>
      <p:pic>
        <p:nvPicPr>
          <p:cNvPr id="11" name="Picture 10" descr="A group of people sitting in a room with a baby in a stroller&#10;&#10;Description automatically generated with low confidence">
            <a:extLst>
              <a:ext uri="{FF2B5EF4-FFF2-40B4-BE49-F238E27FC236}">
                <a16:creationId xmlns:a16="http://schemas.microsoft.com/office/drawing/2014/main" id="{467D633F-E3BF-D925-1251-CDA321A69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7" name="Picture 6" descr="Shape&#10;&#10;Description automatically generated">
            <a:extLst>
              <a:ext uri="{FF2B5EF4-FFF2-40B4-BE49-F238E27FC236}">
                <a16:creationId xmlns:a16="http://schemas.microsoft.com/office/drawing/2014/main" id="{77088874-C988-608B-8386-D3903BEE37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974339"/>
            <a:ext cx="12192000" cy="6858000"/>
          </a:xfrm>
          <a:prstGeom prst="rect">
            <a:avLst/>
          </a:prstGeom>
        </p:spPr>
      </p:pic>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41038"/>
            <a:ext cx="5513387" cy="683062"/>
          </a:xfrm>
        </p:spPr>
        <p:txBody>
          <a:bodyPr/>
          <a:lstStyle>
            <a:lvl1pPr>
              <a:defRPr sz="1800">
                <a:solidFill>
                  <a:schemeClr val="bg1"/>
                </a:solidFill>
              </a:defRPr>
            </a:lvl1pPr>
          </a:lstStyle>
          <a:p>
            <a:pPr lvl="0"/>
            <a:r>
              <a:rPr lang="en-US"/>
              <a:t>Click to edit master text styles</a:t>
            </a:r>
          </a:p>
        </p:txBody>
      </p:sp>
      <p:sp>
        <p:nvSpPr>
          <p:cNvPr id="9" name="Title 1"/>
          <p:cNvSpPr>
            <a:spLocks noGrp="1"/>
          </p:cNvSpPr>
          <p:nvPr>
            <p:ph type="title" hasCustomPrompt="1"/>
          </p:nvPr>
        </p:nvSpPr>
        <p:spPr>
          <a:xfrm>
            <a:off x="455614" y="444500"/>
            <a:ext cx="11269658" cy="1003299"/>
          </a:xfrm>
        </p:spPr>
        <p:txBody>
          <a:bodyPr anchor="t"/>
          <a:lstStyle>
            <a:lvl1pPr>
              <a:defRPr sz="2800" b="0">
                <a:solidFill>
                  <a:schemeClr val="bg1"/>
                </a:solidFill>
              </a:defRPr>
            </a:lvl1pPr>
          </a:lstStyle>
          <a:p>
            <a:r>
              <a:rPr lang="en-US"/>
              <a:t>Click to edit master title</a:t>
            </a:r>
          </a:p>
        </p:txBody>
      </p:sp>
      <p:pic>
        <p:nvPicPr>
          <p:cNvPr id="12" name="Picture 11">
            <a:extLst>
              <a:ext uri="{FF2B5EF4-FFF2-40B4-BE49-F238E27FC236}">
                <a16:creationId xmlns:a16="http://schemas.microsoft.com/office/drawing/2014/main" id="{12ECFEB5-80AB-5F13-E783-8697417F01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90763853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7760E78-FB58-F62E-82A9-7295FE51FD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84499"/>
            <a:ext cx="12192000" cy="6858000"/>
          </a:xfrm>
          <a:prstGeom prst="rect">
            <a:avLst/>
          </a:prstGeom>
        </p:spPr>
      </p:pic>
      <p:sp>
        <p:nvSpPr>
          <p:cNvPr id="9" name="Title 1"/>
          <p:cNvSpPr>
            <a:spLocks noGrp="1"/>
          </p:cNvSpPr>
          <p:nvPr>
            <p:ph type="title" hasCustomPrompt="1"/>
          </p:nvPr>
        </p:nvSpPr>
        <p:spPr>
          <a:xfrm>
            <a:off x="455780" y="444501"/>
            <a:ext cx="9257094" cy="1003300"/>
          </a:xfrm>
        </p:spPr>
        <p:txBody>
          <a:bodyPr anchor="t"/>
          <a:lstStyle>
            <a:lvl1pPr>
              <a:defRPr sz="2800" b="0">
                <a:solidFill>
                  <a:schemeClr val="bg1"/>
                </a:solidFill>
              </a:defRPr>
            </a:lvl1pPr>
          </a:lstStyle>
          <a:p>
            <a:r>
              <a:rPr lang="en-US"/>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135" y="1643416"/>
            <a:ext cx="6819965" cy="871184"/>
          </a:xfrm>
        </p:spPr>
        <p:txBody>
          <a:bodyPr/>
          <a:lstStyle>
            <a:lvl1pPr>
              <a:defRPr sz="1800">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CD5A46BD-5B50-D7E4-A85B-BD09F471FC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874" y="6106426"/>
            <a:ext cx="2018245" cy="449376"/>
          </a:xfrm>
          <a:prstGeom prst="rect">
            <a:avLst/>
          </a:prstGeom>
        </p:spPr>
      </p:pic>
    </p:spTree>
    <p:extLst>
      <p:ext uri="{BB962C8B-B14F-4D97-AF65-F5344CB8AC3E}">
        <p14:creationId xmlns:p14="http://schemas.microsoft.com/office/powerpoint/2010/main" val="241748364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5">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10" name="Picture 9">
            <a:extLst>
              <a:ext uri="{FF2B5EF4-FFF2-40B4-BE49-F238E27FC236}">
                <a16:creationId xmlns:a16="http://schemas.microsoft.com/office/drawing/2014/main" id="{33FF6BEB-95D7-9CA5-F52A-85BD37E9C2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2833"/>
            <a:ext cx="12192000" cy="6858000"/>
          </a:xfrm>
          <a:prstGeom prst="rect">
            <a:avLst/>
          </a:prstGeom>
        </p:spPr>
      </p:pic>
      <p:sp>
        <p:nvSpPr>
          <p:cNvPr id="9" name="Title 1"/>
          <p:cNvSpPr>
            <a:spLocks noGrp="1"/>
          </p:cNvSpPr>
          <p:nvPr>
            <p:ph type="title"/>
          </p:nvPr>
        </p:nvSpPr>
        <p:spPr>
          <a:xfrm>
            <a:off x="455614" y="448294"/>
            <a:ext cx="9158286" cy="999506"/>
          </a:xfrm>
        </p:spPr>
        <p:txBody>
          <a:bodyPr anchor="t"/>
          <a:lstStyle>
            <a:lvl1pPr>
              <a:defRPr sz="2800" b="0">
                <a:solidFill>
                  <a:srgbClr val="A6093D"/>
                </a:solidFill>
              </a:defRPr>
            </a:lvl1pPr>
          </a:lstStyle>
          <a:p>
            <a:endParaRPr lang="en-US"/>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9145" y="1641269"/>
            <a:ext cx="4697646" cy="682831"/>
          </a:xfrm>
        </p:spPr>
        <p:txBody>
          <a:bodyPr/>
          <a:lstStyle>
            <a:lvl1pPr>
              <a:defRPr sz="1800">
                <a:solidFill>
                  <a:schemeClr val="tx2"/>
                </a:solidFill>
              </a:defRPr>
            </a:lvl1pPr>
          </a:lstStyle>
          <a:p>
            <a:pPr lvl="0"/>
            <a:endParaRPr lang="en-US"/>
          </a:p>
        </p:txBody>
      </p:sp>
      <p:sp>
        <p:nvSpPr>
          <p:cNvPr id="12" name="Slide Number Placeholder 5">
            <a:extLst>
              <a:ext uri="{FF2B5EF4-FFF2-40B4-BE49-F238E27FC236}">
                <a16:creationId xmlns:a16="http://schemas.microsoft.com/office/drawing/2014/main" id="{2AC11003-5CF9-0452-E3A9-17318E126708}"/>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8" name="Picture 7">
            <a:extLst>
              <a:ext uri="{FF2B5EF4-FFF2-40B4-BE49-F238E27FC236}">
                <a16:creationId xmlns:a16="http://schemas.microsoft.com/office/drawing/2014/main" id="{B24C8BB0-25AE-1049-0FBC-7D6BD75411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2383743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4">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3" name="Picture 2" descr="Shape&#10;&#10;Description automatically generated">
            <a:extLst>
              <a:ext uri="{FF2B5EF4-FFF2-40B4-BE49-F238E27FC236}">
                <a16:creationId xmlns:a16="http://schemas.microsoft.com/office/drawing/2014/main" id="{7B986715-A84B-FC13-81BE-C3E946699F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098800"/>
            <a:ext cx="12192000" cy="6858000"/>
          </a:xfrm>
          <a:prstGeom prst="rect">
            <a:avLst/>
          </a:prstGeom>
        </p:spPr>
      </p:pic>
      <p:sp>
        <p:nvSpPr>
          <p:cNvPr id="9" name="Title 1"/>
          <p:cNvSpPr>
            <a:spLocks noGrp="1"/>
          </p:cNvSpPr>
          <p:nvPr>
            <p:ph type="title"/>
          </p:nvPr>
        </p:nvSpPr>
        <p:spPr>
          <a:xfrm>
            <a:off x="457630" y="444500"/>
            <a:ext cx="9015979" cy="1003300"/>
          </a:xfrm>
        </p:spPr>
        <p:txBody>
          <a:bodyPr anchor="t"/>
          <a:lstStyle>
            <a:lvl1pPr>
              <a:defRPr sz="2800" b="0">
                <a:solidFill>
                  <a:schemeClr val="bg1"/>
                </a:solidFill>
              </a:defRPr>
            </a:lvl1pPr>
          </a:lstStyle>
          <a:p>
            <a:endParaRPr lang="en-US"/>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8139" y="1645606"/>
            <a:ext cx="5081424" cy="678494"/>
          </a:xfrm>
        </p:spPr>
        <p:txBody>
          <a:bodyPr/>
          <a:lstStyle>
            <a:lvl1pPr>
              <a:defRPr sz="1800">
                <a:solidFill>
                  <a:schemeClr val="bg1"/>
                </a:solidFill>
              </a:defRPr>
            </a:lvl1pPr>
          </a:lstStyle>
          <a:p>
            <a:pPr lvl="0"/>
            <a:endParaRPr lang="en-US"/>
          </a:p>
        </p:txBody>
      </p:sp>
      <p:sp>
        <p:nvSpPr>
          <p:cNvPr id="8" name="Slide Number Placeholder 5">
            <a:extLst>
              <a:ext uri="{FF2B5EF4-FFF2-40B4-BE49-F238E27FC236}">
                <a16:creationId xmlns:a16="http://schemas.microsoft.com/office/drawing/2014/main" id="{80A564A3-F858-312A-C39E-2801DE578A24}"/>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10" name="Picture 9">
            <a:extLst>
              <a:ext uri="{FF2B5EF4-FFF2-40B4-BE49-F238E27FC236}">
                <a16:creationId xmlns:a16="http://schemas.microsoft.com/office/drawing/2014/main" id="{9A3CF52E-F766-1881-2074-B1FBAC39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75404689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A124474-9F87-0C09-BAC1-A30684D01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45952"/>
            <a:ext cx="12192000" cy="6858000"/>
          </a:xfrm>
          <a:prstGeom prst="rect">
            <a:avLst/>
          </a:prstGeom>
        </p:spPr>
      </p:pic>
      <p:sp>
        <p:nvSpPr>
          <p:cNvPr id="9" name="Title 1"/>
          <p:cNvSpPr>
            <a:spLocks noGrp="1"/>
          </p:cNvSpPr>
          <p:nvPr>
            <p:ph type="title"/>
          </p:nvPr>
        </p:nvSpPr>
        <p:spPr>
          <a:xfrm>
            <a:off x="455780" y="444500"/>
            <a:ext cx="9262378" cy="1003299"/>
          </a:xfrm>
        </p:spPr>
        <p:txBody>
          <a:bodyPr anchor="t"/>
          <a:lstStyle>
            <a:lvl1pPr>
              <a:defRPr sz="2800" b="0">
                <a:solidFill>
                  <a:schemeClr val="bg1"/>
                </a:solidFill>
              </a:defRPr>
            </a:lvl1pPr>
          </a:lstStyle>
          <a:p>
            <a:endParaRPr lang="en-US"/>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984" y="1641996"/>
            <a:ext cx="7421742" cy="682104"/>
          </a:xfrm>
        </p:spPr>
        <p:txBody>
          <a:bodyPr/>
          <a:lstStyle>
            <a:lvl1pPr>
              <a:defRPr sz="1800">
                <a:solidFill>
                  <a:schemeClr val="bg1"/>
                </a:solidFill>
              </a:defRPr>
            </a:lvl1pPr>
          </a:lstStyle>
          <a:p>
            <a:pPr lvl="0"/>
            <a:endParaRPr lang="en-US"/>
          </a:p>
        </p:txBody>
      </p:sp>
      <p:sp>
        <p:nvSpPr>
          <p:cNvPr id="12" name="Slide Number Placeholder 5">
            <a:extLst>
              <a:ext uri="{FF2B5EF4-FFF2-40B4-BE49-F238E27FC236}">
                <a16:creationId xmlns:a16="http://schemas.microsoft.com/office/drawing/2014/main" id="{4FE51A82-D7A5-7D34-B748-28BA6C1F98D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10" name="Picture 9">
            <a:extLst>
              <a:ext uri="{FF2B5EF4-FFF2-40B4-BE49-F238E27FC236}">
                <a16:creationId xmlns:a16="http://schemas.microsoft.com/office/drawing/2014/main" id="{480B42D9-EC4B-DF7B-A75C-AB07E71A5E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5976030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7">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B8898-D78D-DC6B-D95F-808F2742A69C}"/>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5780" y="444500"/>
            <a:ext cx="11270312" cy="1003299"/>
          </a:xfrm>
        </p:spPr>
        <p:txBody>
          <a:bodyPr anchor="t"/>
          <a:lstStyle>
            <a:lvl1pPr>
              <a:defRPr sz="2800" b="0">
                <a:solidFill>
                  <a:schemeClr val="bg1"/>
                </a:solidFill>
              </a:defRPr>
            </a:lvl1pPr>
          </a:lstStyle>
          <a:p>
            <a:endParaRPr lang="en-US"/>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036" y="1642663"/>
            <a:ext cx="9932564" cy="681437"/>
          </a:xfrm>
        </p:spPr>
        <p:txBody>
          <a:bodyPr/>
          <a:lstStyle>
            <a:lvl1pPr>
              <a:defRPr sz="1800">
                <a:solidFill>
                  <a:schemeClr val="bg1"/>
                </a:solidFill>
              </a:defRPr>
            </a:lvl1pPr>
          </a:lstStyle>
          <a:p>
            <a:pPr lvl="0"/>
            <a:endParaRPr lang="en-US"/>
          </a:p>
        </p:txBody>
      </p:sp>
      <p:sp>
        <p:nvSpPr>
          <p:cNvPr id="14" name="Slide Number Placeholder 5">
            <a:extLst>
              <a:ext uri="{FF2B5EF4-FFF2-40B4-BE49-F238E27FC236}">
                <a16:creationId xmlns:a16="http://schemas.microsoft.com/office/drawing/2014/main" id="{00EF8058-CD59-FA23-CBDA-F0DFACC2C63D}"/>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8" name="Picture 7">
            <a:extLst>
              <a:ext uri="{FF2B5EF4-FFF2-40B4-BE49-F238E27FC236}">
                <a16:creationId xmlns:a16="http://schemas.microsoft.com/office/drawing/2014/main" id="{7C2E2CE3-CBEE-B019-6647-17DA987A9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pic>
        <p:nvPicPr>
          <p:cNvPr id="4" name="Picture 3" descr="Shape&#10;&#10;Description automatically generated">
            <a:extLst>
              <a:ext uri="{FF2B5EF4-FFF2-40B4-BE49-F238E27FC236}">
                <a16:creationId xmlns:a16="http://schemas.microsoft.com/office/drawing/2014/main" id="{BD8BD2DA-E617-C90C-E153-3482368D72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32855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19FE-09A5-E949-B246-A797DA0A1A42}"/>
              </a:ext>
            </a:extLst>
          </p:cNvPr>
          <p:cNvSpPr>
            <a:spLocks noGrp="1"/>
          </p:cNvSpPr>
          <p:nvPr>
            <p:ph type="title" hasCustomPrompt="1"/>
          </p:nvPr>
        </p:nvSpPr>
        <p:spPr>
          <a:xfrm>
            <a:off x="626167" y="365125"/>
            <a:ext cx="1090322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60FADCB-5E81-154B-A759-1628A12A3D08}"/>
              </a:ext>
            </a:extLst>
          </p:cNvPr>
          <p:cNvSpPr>
            <a:spLocks noGrp="1"/>
          </p:cNvSpPr>
          <p:nvPr>
            <p:ph idx="1" hasCustomPrompt="1"/>
          </p:nvPr>
        </p:nvSpPr>
        <p:spPr>
          <a:xfrm>
            <a:off x="626167" y="1825625"/>
            <a:ext cx="10903223"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C84-A87D-C24D-80FC-D0222DB2B426}"/>
              </a:ext>
            </a:extLst>
          </p:cNvPr>
          <p:cNvSpPr>
            <a:spLocks noGrp="1"/>
          </p:cNvSpPr>
          <p:nvPr>
            <p:ph type="dt" sz="half" idx="10"/>
          </p:nvPr>
        </p:nvSpPr>
        <p:spPr/>
        <p:txBody>
          <a:bodyPr/>
          <a:lstStyle/>
          <a:p>
            <a:fld id="{ECACE436-D340-5041-8B8C-35C63769F2FC}" type="datetimeFigureOut">
              <a:rPr lang="en-US" smtClean="0"/>
              <a:t>5/8/2025</a:t>
            </a:fld>
            <a:endParaRPr lang="en-US"/>
          </a:p>
        </p:txBody>
      </p:sp>
      <p:sp>
        <p:nvSpPr>
          <p:cNvPr id="5" name="Footer Placeholder 4">
            <a:extLst>
              <a:ext uri="{FF2B5EF4-FFF2-40B4-BE49-F238E27FC236}">
                <a16:creationId xmlns:a16="http://schemas.microsoft.com/office/drawing/2014/main" id="{C824F496-8901-074B-92BA-47FC5F4A0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5AFD-6E1E-A34B-8058-0B5F16227B44}"/>
              </a:ext>
            </a:extLst>
          </p:cNvPr>
          <p:cNvSpPr>
            <a:spLocks noGrp="1"/>
          </p:cNvSpPr>
          <p:nvPr>
            <p:ph type="sldNum" sz="quarter" idx="12"/>
          </p:nvPr>
        </p:nvSpPr>
        <p:spPr>
          <a:xfrm>
            <a:off x="9247909" y="6233689"/>
            <a:ext cx="2743200" cy="365125"/>
          </a:xfrm>
        </p:spPr>
        <p:txBody>
          <a:bodyPr/>
          <a:lstStyle/>
          <a:p>
            <a:fld id="{36ADA0B0-CA1A-D640-ADB6-F09CCE1B7652}"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F740C5AD-56F6-A249-98FB-F17C1E1D6D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4925" y="280067"/>
            <a:ext cx="295148" cy="243254"/>
          </a:xfrm>
          <a:prstGeom prst="rect">
            <a:avLst/>
          </a:prstGeom>
        </p:spPr>
      </p:pic>
    </p:spTree>
    <p:extLst>
      <p:ext uri="{BB962C8B-B14F-4D97-AF65-F5344CB8AC3E}">
        <p14:creationId xmlns:p14="http://schemas.microsoft.com/office/powerpoint/2010/main" val="26175734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8">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B8898-D78D-DC6B-D95F-808F2742A69C}"/>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5780" y="444500"/>
            <a:ext cx="11270312" cy="1003299"/>
          </a:xfrm>
        </p:spPr>
        <p:txBody>
          <a:bodyPr anchor="t"/>
          <a:lstStyle>
            <a:lvl1pPr>
              <a:defRPr sz="2800" b="0">
                <a:solidFill>
                  <a:schemeClr val="bg1"/>
                </a:solidFill>
              </a:defRPr>
            </a:lvl1pPr>
          </a:lstStyle>
          <a:p>
            <a:endParaRPr lang="en-US"/>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036" y="1642663"/>
            <a:ext cx="9932564" cy="681437"/>
          </a:xfrm>
        </p:spPr>
        <p:txBody>
          <a:bodyPr/>
          <a:lstStyle>
            <a:lvl1pPr>
              <a:defRPr sz="1800">
                <a:solidFill>
                  <a:schemeClr val="bg1"/>
                </a:solidFill>
              </a:defRPr>
            </a:lvl1pPr>
          </a:lstStyle>
          <a:p>
            <a:pPr lvl="0"/>
            <a:endParaRPr lang="en-US"/>
          </a:p>
        </p:txBody>
      </p:sp>
      <p:sp>
        <p:nvSpPr>
          <p:cNvPr id="14" name="Slide Number Placeholder 5">
            <a:extLst>
              <a:ext uri="{FF2B5EF4-FFF2-40B4-BE49-F238E27FC236}">
                <a16:creationId xmlns:a16="http://schemas.microsoft.com/office/drawing/2014/main" id="{00EF8058-CD59-FA23-CBDA-F0DFACC2C63D}"/>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pic>
        <p:nvPicPr>
          <p:cNvPr id="4" name="Picture 3" descr="Shape&#10;&#10;Description automatically generated">
            <a:extLst>
              <a:ext uri="{FF2B5EF4-FFF2-40B4-BE49-F238E27FC236}">
                <a16:creationId xmlns:a16="http://schemas.microsoft.com/office/drawing/2014/main" id="{BD8BD2DA-E617-C90C-E153-3482368D72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64" y="0"/>
            <a:ext cx="12192000" cy="6858000"/>
          </a:xfrm>
          <a:prstGeom prst="rect">
            <a:avLst/>
          </a:prstGeom>
        </p:spPr>
      </p:pic>
      <p:pic>
        <p:nvPicPr>
          <p:cNvPr id="3" name="Picture 2">
            <a:extLst>
              <a:ext uri="{FF2B5EF4-FFF2-40B4-BE49-F238E27FC236}">
                <a16:creationId xmlns:a16="http://schemas.microsoft.com/office/drawing/2014/main" id="{1F5655B0-8F63-2EBE-82C8-C4ED81AEE9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106502468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 column compare_top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p:nvPr>
        </p:nvSpPr>
        <p:spPr>
          <a:xfrm>
            <a:off x="455613" y="1638301"/>
            <a:ext cx="3590925"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9" name="Content Placeholder 8"/>
          <p:cNvSpPr>
            <a:spLocks noGrp="1"/>
          </p:cNvSpPr>
          <p:nvPr>
            <p:ph sz="quarter" idx="16"/>
          </p:nvPr>
        </p:nvSpPr>
        <p:spPr>
          <a:xfrm>
            <a:off x="455613" y="2530475"/>
            <a:ext cx="3590925"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25"/>
          </p:nvPr>
        </p:nvSpPr>
        <p:spPr>
          <a:xfrm>
            <a:off x="4286250" y="2530476"/>
            <a:ext cx="3610444" cy="3525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8"/>
          <p:cNvSpPr>
            <a:spLocks noGrp="1"/>
          </p:cNvSpPr>
          <p:nvPr>
            <p:ph sz="quarter" idx="27"/>
          </p:nvPr>
        </p:nvSpPr>
        <p:spPr>
          <a:xfrm>
            <a:off x="8145463" y="2530474"/>
            <a:ext cx="3582865" cy="35258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6"/>
          <p:cNvSpPr>
            <a:spLocks noGrp="1"/>
          </p:cNvSpPr>
          <p:nvPr>
            <p:ph type="body" sz="quarter" idx="28"/>
          </p:nvPr>
        </p:nvSpPr>
        <p:spPr>
          <a:xfrm>
            <a:off x="461433" y="6056315"/>
            <a:ext cx="8385787"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Edit Master text styles</a:t>
            </a:r>
          </a:p>
        </p:txBody>
      </p:sp>
      <p:sp>
        <p:nvSpPr>
          <p:cNvPr id="14" name="Text Placeholder 4"/>
          <p:cNvSpPr>
            <a:spLocks noGrp="1"/>
          </p:cNvSpPr>
          <p:nvPr>
            <p:ph type="body" sz="quarter" idx="30"/>
          </p:nvPr>
        </p:nvSpPr>
        <p:spPr>
          <a:xfrm>
            <a:off x="4286250" y="1638301"/>
            <a:ext cx="3625736"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16" name="Text Placeholder 4"/>
          <p:cNvSpPr>
            <a:spLocks noGrp="1"/>
          </p:cNvSpPr>
          <p:nvPr>
            <p:ph type="body" sz="quarter" idx="31"/>
          </p:nvPr>
        </p:nvSpPr>
        <p:spPr>
          <a:xfrm>
            <a:off x="8145463" y="1638300"/>
            <a:ext cx="3591678" cy="685800"/>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18"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9"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p>
        </p:txBody>
      </p:sp>
      <p:pic>
        <p:nvPicPr>
          <p:cNvPr id="3" name="Picture 2">
            <a:extLst>
              <a:ext uri="{FF2B5EF4-FFF2-40B4-BE49-F238E27FC236}">
                <a16:creationId xmlns:a16="http://schemas.microsoft.com/office/drawing/2014/main" id="{1D539BBA-439A-D29C-5D1F-5E93ADDA91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9607111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Intro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5" name="Text Placeholder 4"/>
          <p:cNvSpPr>
            <a:spLocks noGrp="1"/>
          </p:cNvSpPr>
          <p:nvPr>
            <p:ph type="body" sz="quarter" idx="12"/>
          </p:nvPr>
        </p:nvSpPr>
        <p:spPr>
          <a:xfrm>
            <a:off x="455613" y="1638300"/>
            <a:ext cx="9356105" cy="703847"/>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9" name="Content Placeholder 8"/>
          <p:cNvSpPr>
            <a:spLocks noGrp="1"/>
          </p:cNvSpPr>
          <p:nvPr>
            <p:ph sz="quarter" idx="16"/>
          </p:nvPr>
        </p:nvSpPr>
        <p:spPr>
          <a:xfrm>
            <a:off x="457200" y="2514600"/>
            <a:ext cx="11266247" cy="3541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p:cNvSpPr>
            <a:spLocks noGrp="1"/>
          </p:cNvSpPr>
          <p:nvPr>
            <p:ph type="body" sz="quarter" idx="22"/>
          </p:nvPr>
        </p:nvSpPr>
        <p:spPr>
          <a:xfrm>
            <a:off x="461434" y="6056315"/>
            <a:ext cx="8377766"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3840" y="6203503"/>
            <a:ext cx="1560579" cy="347473"/>
          </a:xfrm>
          <a:prstGeom prst="rect">
            <a:avLst/>
          </a:prstGeom>
        </p:spPr>
      </p:pic>
      <p:sp>
        <p:nvSpPr>
          <p:cNvPr id="13"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p>
        </p:txBody>
      </p:sp>
    </p:spTree>
    <p:extLst>
      <p:ext uri="{BB962C8B-B14F-4D97-AF65-F5344CB8AC3E}">
        <p14:creationId xmlns:p14="http://schemas.microsoft.com/office/powerpoint/2010/main" val="23032997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1_Footer only">
    <p:spTree>
      <p:nvGrpSpPr>
        <p:cNvPr id="1" name=""/>
        <p:cNvGrpSpPr/>
        <p:nvPr/>
      </p:nvGrpSpPr>
      <p:grpSpPr>
        <a:xfrm>
          <a:off x="0" y="0"/>
          <a:ext cx="0" cy="0"/>
          <a:chOff x="0" y="0"/>
          <a:chExt cx="0" cy="0"/>
        </a:xfrm>
      </p:grpSpPr>
      <p:sp>
        <p:nvSpPr>
          <p:cNvPr id="269" name="Body Level One…"/>
          <p:cNvSpPr txBox="1">
            <a:spLocks noGrp="1"/>
          </p:cNvSpPr>
          <p:nvPr>
            <p:ph type="body" sz="quarter" idx="1"/>
          </p:nvPr>
        </p:nvSpPr>
        <p:spPr>
          <a:xfrm>
            <a:off x="1870074" y="6134098"/>
            <a:ext cx="6511926" cy="398227"/>
          </a:xfrm>
          <a:prstGeom prst="rect">
            <a:avLst/>
          </a:prstGeom>
        </p:spPr>
        <p:txBody>
          <a:bodyPr anchor="b"/>
          <a:lstStyle>
            <a:lvl1pPr marL="0" indent="0">
              <a:spcBef>
                <a:spcPts val="0"/>
              </a:spcBef>
              <a:buSzTx/>
              <a:buNone/>
              <a:defRPr sz="900"/>
            </a:lvl1pPr>
            <a:lvl2pPr marL="0" indent="0">
              <a:spcBef>
                <a:spcPts val="0"/>
              </a:spcBef>
              <a:buSzTx/>
              <a:buNone/>
              <a:defRPr sz="900"/>
            </a:lvl2pPr>
            <a:lvl3pPr marL="0" indent="0">
              <a:spcBef>
                <a:spcPts val="0"/>
              </a:spcBef>
              <a:buSzTx/>
              <a:buNone/>
              <a:defRPr sz="900"/>
            </a:lvl3pPr>
            <a:lvl4pPr marL="0" indent="0">
              <a:spcBef>
                <a:spcPts val="0"/>
              </a:spcBef>
              <a:buSzTx/>
              <a:buNone/>
              <a:defRPr sz="900"/>
            </a:lvl4pPr>
            <a:lvl5pPr marL="0" indent="0">
              <a:spcBef>
                <a:spcPts val="0"/>
              </a:spcBef>
              <a:buSzTx/>
              <a:buNone/>
              <a:defRPr sz="900"/>
            </a:lvl5pPr>
          </a:lstStyle>
          <a:p>
            <a:r>
              <a:t>Body Level One</a:t>
            </a:r>
          </a:p>
          <a:p>
            <a:pPr lvl="1"/>
            <a:r>
              <a:t>Body Level Two</a:t>
            </a:r>
          </a:p>
          <a:p>
            <a:pPr lvl="2"/>
            <a:r>
              <a:t>Body Level Three</a:t>
            </a:r>
          </a:p>
          <a:p>
            <a:pPr lvl="3"/>
            <a:r>
              <a:t>Body Level Four</a:t>
            </a:r>
          </a:p>
          <a:p>
            <a:pPr lvl="4"/>
            <a:r>
              <a:t>Body Level Five</a:t>
            </a:r>
          </a:p>
        </p:txBody>
      </p:sp>
      <p:pic>
        <p:nvPicPr>
          <p:cNvPr id="270"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3840" y="6203503"/>
            <a:ext cx="1560580" cy="347474"/>
          </a:xfrm>
          <a:prstGeom prst="rect">
            <a:avLst/>
          </a:prstGeom>
          <a:ln w="12700">
            <a:miter lim="400000"/>
          </a:ln>
        </p:spPr>
      </p:pic>
      <p:sp>
        <p:nvSpPr>
          <p:cNvPr id="2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45373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4.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slideLayout" Target="../slideLayouts/slideLayout9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8" Type="http://schemas.openxmlformats.org/officeDocument/2006/relationships/slideLayout" Target="../slideLayouts/slideLayout50.xml"/><Relationship Id="rId51" Type="http://schemas.openxmlformats.org/officeDocument/2006/relationships/slideLayout" Target="../slideLayouts/slideLayout93.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BE8C4134-948E-1947-B1F1-293FE7F81BE5}"/>
              </a:ext>
            </a:extLst>
          </p:cNvPr>
          <p:cNvSpPr/>
          <p:nvPr userDrawn="1"/>
        </p:nvSpPr>
        <p:spPr>
          <a:xfrm flipV="1">
            <a:off x="-324046" y="6429577"/>
            <a:ext cx="9252893" cy="424517"/>
          </a:xfrm>
          <a:prstGeom prst="parallelogram">
            <a:avLst/>
          </a:prstGeom>
          <a:solidFill>
            <a:srgbClr val="D2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FA372690-9C17-E54F-BC20-56CF0B36391E}"/>
              </a:ext>
            </a:extLst>
          </p:cNvPr>
          <p:cNvSpPr/>
          <p:nvPr userDrawn="1"/>
        </p:nvSpPr>
        <p:spPr>
          <a:xfrm flipV="1">
            <a:off x="10589559" y="6429577"/>
            <a:ext cx="1944468" cy="424517"/>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6B88033-1944-FF44-A93C-710B548DE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51E33B-76D8-3048-BCA3-36ACB302F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4BF88-8472-6A46-803D-ABF455FA40BB}"/>
              </a:ext>
            </a:extLst>
          </p:cNvPr>
          <p:cNvSpPr>
            <a:spLocks noGrp="1"/>
          </p:cNvSpPr>
          <p:nvPr>
            <p:ph type="dt" sz="half" idx="2"/>
          </p:nvPr>
        </p:nvSpPr>
        <p:spPr>
          <a:xfrm>
            <a:off x="226410" y="6462074"/>
            <a:ext cx="2743200" cy="365125"/>
          </a:xfrm>
          <a:prstGeom prst="rect">
            <a:avLst/>
          </a:prstGeom>
        </p:spPr>
        <p:txBody>
          <a:bodyPr vert="horz" lIns="91440" tIns="45720" rIns="91440" bIns="45720" rtlCol="0" anchor="ctr"/>
          <a:lstStyle>
            <a:lvl1pPr algn="l">
              <a:defRPr sz="800" b="0" i="0">
                <a:ln>
                  <a:solidFill>
                    <a:schemeClr val="bg1"/>
                  </a:solidFill>
                </a:ln>
                <a:solidFill>
                  <a:schemeClr val="tx1">
                    <a:tint val="75000"/>
                  </a:schemeClr>
                </a:solidFill>
                <a:latin typeface="Arial" panose="020B0604020202020204" pitchFamily="34" charset="0"/>
                <a:cs typeface="Arial" panose="020B0604020202020204" pitchFamily="34" charset="0"/>
              </a:defRPr>
            </a:lvl1pPr>
          </a:lstStyle>
          <a:p>
            <a:fld id="{618EA4AB-A719-284F-A985-2FCA6979C17F}" type="datetimeFigureOut">
              <a:rPr lang="en-US" smtClean="0"/>
              <a:pPr/>
              <a:t>5/8/2025</a:t>
            </a:fld>
            <a:endParaRPr lang="en-US"/>
          </a:p>
        </p:txBody>
      </p:sp>
      <p:sp>
        <p:nvSpPr>
          <p:cNvPr id="6" name="Slide Number Placeholder 5">
            <a:extLst>
              <a:ext uri="{FF2B5EF4-FFF2-40B4-BE49-F238E27FC236}">
                <a16:creationId xmlns:a16="http://schemas.microsoft.com/office/drawing/2014/main" id="{22F20EBD-2419-D944-97F3-41E20000515B}"/>
              </a:ext>
            </a:extLst>
          </p:cNvPr>
          <p:cNvSpPr>
            <a:spLocks noGrp="1"/>
          </p:cNvSpPr>
          <p:nvPr>
            <p:ph type="sldNum" sz="quarter" idx="4"/>
          </p:nvPr>
        </p:nvSpPr>
        <p:spPr>
          <a:xfrm>
            <a:off x="10710581" y="6462074"/>
            <a:ext cx="1257069" cy="365125"/>
          </a:xfrm>
          <a:prstGeom prst="rect">
            <a:avLst/>
          </a:prstGeom>
        </p:spPr>
        <p:txBody>
          <a:bodyPr vert="horz" lIns="91440" tIns="45720" rIns="91440" bIns="45720" rtlCol="0" anchor="ctr"/>
          <a:lstStyle>
            <a:lvl1pPr algn="r">
              <a:defRPr sz="800" b="0" i="0">
                <a:solidFill>
                  <a:schemeClr val="bg1"/>
                </a:solidFill>
                <a:latin typeface="Arial" panose="020B0604020202020204" pitchFamily="34" charset="0"/>
                <a:cs typeface="Arial" panose="020B0604020202020204" pitchFamily="34" charset="0"/>
              </a:defRPr>
            </a:lvl1pPr>
          </a:lstStyle>
          <a:p>
            <a:fld id="{8B9201F0-9D9D-4E47-BE5F-5E71C2064294}" type="slidenum">
              <a:rPr lang="en-US" smtClean="0"/>
              <a:pPr/>
              <a:t>‹#›</a:t>
            </a:fld>
            <a:endParaRPr lang="en-US"/>
          </a:p>
        </p:txBody>
      </p:sp>
      <p:pic>
        <p:nvPicPr>
          <p:cNvPr id="10" name="Picture 13" descr="Picture 13">
            <a:extLst>
              <a:ext uri="{FF2B5EF4-FFF2-40B4-BE49-F238E27FC236}">
                <a16:creationId xmlns:a16="http://schemas.microsoft.com/office/drawing/2014/main" id="{F20C981F-7EB2-6449-AEB9-FF1974626067}"/>
              </a:ext>
            </a:extLst>
          </p:cNvPr>
          <p:cNvPicPr>
            <a:picLocks noChangeAspect="1"/>
          </p:cNvPicPr>
          <p:nvPr userDrawn="1"/>
        </p:nvPicPr>
        <p:blipFill>
          <a:blip r:embed="rId9"/>
          <a:stretch>
            <a:fillRect/>
          </a:stretch>
        </p:blipFill>
        <p:spPr>
          <a:xfrm>
            <a:off x="9045737" y="6429578"/>
            <a:ext cx="1426931" cy="358922"/>
          </a:xfrm>
          <a:prstGeom prst="rect">
            <a:avLst/>
          </a:prstGeom>
          <a:ln w="12700">
            <a:miter lim="400000"/>
          </a:ln>
        </p:spPr>
      </p:pic>
    </p:spTree>
    <p:extLst>
      <p:ext uri="{BB962C8B-B14F-4D97-AF65-F5344CB8AC3E}">
        <p14:creationId xmlns:p14="http://schemas.microsoft.com/office/powerpoint/2010/main" val="1022796648"/>
      </p:ext>
    </p:extLst>
  </p:cSld>
  <p:clrMap bg1="lt1" tx1="dk1" bg2="lt2" tx2="dk2" accent1="accent1" accent2="accent2" accent3="accent3" accent4="accent4" accent5="accent5" accent6="accent6" hlink="hlink" folHlink="folHlink"/>
  <p:sldLayoutIdLst>
    <p:sldLayoutId id="2147483823" r:id="rId1"/>
    <p:sldLayoutId id="2147483650" r:id="rId2"/>
    <p:sldLayoutId id="2147483652" r:id="rId3"/>
    <p:sldLayoutId id="2147483818" r:id="rId4"/>
    <p:sldLayoutId id="2147483817" r:id="rId5"/>
    <p:sldLayoutId id="2147483712" r:id="rId6"/>
    <p:sldLayoutId id="2147483824" r:id="rId7"/>
  </p:sldLayoutIdLst>
  <p:txStyles>
    <p:title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1AF2DE-4AE9-CF47-A690-D8B18B784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ECACE436-D340-5041-8B8C-35C63769F2FC}" type="datetimeFigureOut">
              <a:rPr lang="en-US" smtClean="0"/>
              <a:pPr/>
              <a:t>5/8/2025</a:t>
            </a:fld>
            <a:endParaRPr lang="en-US"/>
          </a:p>
        </p:txBody>
      </p:sp>
      <p:sp>
        <p:nvSpPr>
          <p:cNvPr id="5" name="Footer Placeholder 4">
            <a:extLst>
              <a:ext uri="{FF2B5EF4-FFF2-40B4-BE49-F238E27FC236}">
                <a16:creationId xmlns:a16="http://schemas.microsoft.com/office/drawing/2014/main" id="{A37D1697-6847-F84E-87EE-67F407A27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a:p>
        </p:txBody>
      </p:sp>
      <p:sp>
        <p:nvSpPr>
          <p:cNvPr id="6" name="Slide Number Placeholder 5">
            <a:extLst>
              <a:ext uri="{FF2B5EF4-FFF2-40B4-BE49-F238E27FC236}">
                <a16:creationId xmlns:a16="http://schemas.microsoft.com/office/drawing/2014/main" id="{09837A9C-5390-244C-B0F2-FDF654E61F4F}"/>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Helvetica Neue" panose="02000503000000020004" pitchFamily="2" charset="0"/>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1747756869"/>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3500" b="1" i="0" kern="1200">
          <a:solidFill>
            <a:schemeClr val="accent2"/>
          </a:solidFill>
          <a:latin typeface="Trebuchet MS Regular"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A0C91-5612-2D4B-9D24-E42ECEA33801}"/>
              </a:ext>
            </a:extLst>
          </p:cNvPr>
          <p:cNvSpPr>
            <a:spLocks noGrp="1"/>
          </p:cNvSpPr>
          <p:nvPr>
            <p:ph type="title"/>
          </p:nvPr>
        </p:nvSpPr>
        <p:spPr>
          <a:xfrm>
            <a:off x="622852" y="365125"/>
            <a:ext cx="1091979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4CD5FF-13C7-0D47-92B6-DDFC50B5237E}"/>
              </a:ext>
            </a:extLst>
          </p:cNvPr>
          <p:cNvSpPr>
            <a:spLocks noGrp="1"/>
          </p:cNvSpPr>
          <p:nvPr>
            <p:ph type="body" idx="1"/>
          </p:nvPr>
        </p:nvSpPr>
        <p:spPr>
          <a:xfrm>
            <a:off x="622852" y="1825625"/>
            <a:ext cx="1091979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AF2DE-4AE9-CF47-A690-D8B18B784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ECACE436-D340-5041-8B8C-35C63769F2FC}" type="datetimeFigureOut">
              <a:rPr lang="en-US" smtClean="0"/>
              <a:pPr/>
              <a:t>5/8/2025</a:t>
            </a:fld>
            <a:endParaRPr lang="en-US"/>
          </a:p>
        </p:txBody>
      </p:sp>
      <p:sp>
        <p:nvSpPr>
          <p:cNvPr id="5" name="Footer Placeholder 4">
            <a:extLst>
              <a:ext uri="{FF2B5EF4-FFF2-40B4-BE49-F238E27FC236}">
                <a16:creationId xmlns:a16="http://schemas.microsoft.com/office/drawing/2014/main" id="{A37D1697-6847-F84E-87EE-67F407A27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a:p>
        </p:txBody>
      </p:sp>
      <p:sp>
        <p:nvSpPr>
          <p:cNvPr id="6" name="Slide Number Placeholder 5">
            <a:extLst>
              <a:ext uri="{FF2B5EF4-FFF2-40B4-BE49-F238E27FC236}">
                <a16:creationId xmlns:a16="http://schemas.microsoft.com/office/drawing/2014/main" id="{09837A9C-5390-244C-B0F2-FDF654E61F4F}"/>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Helvetica Neue" panose="02000503000000020004" pitchFamily="2" charset="0"/>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22330693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3" r:id="rId3"/>
    <p:sldLayoutId id="2147483822" r:id="rId4"/>
    <p:sldLayoutId id="2147483815" r:id="rId5"/>
    <p:sldLayoutId id="2147483688" r:id="rId6"/>
    <p:sldLayoutId id="2147483698" r:id="rId7"/>
    <p:sldLayoutId id="2147483709" r:id="rId8"/>
    <p:sldLayoutId id="2147483810" r:id="rId9"/>
    <p:sldLayoutId id="2147483680" r:id="rId10"/>
    <p:sldLayoutId id="2147483683" r:id="rId11"/>
    <p:sldLayoutId id="2147483736" r:id="rId12"/>
    <p:sldLayoutId id="2147483689" r:id="rId13"/>
    <p:sldLayoutId id="2147483661" r:id="rId14"/>
    <p:sldLayoutId id="2147483740" r:id="rId15"/>
    <p:sldLayoutId id="2147483814" r:id="rId16"/>
    <p:sldLayoutId id="2147483686" r:id="rId17"/>
    <p:sldLayoutId id="2147483695" r:id="rId18"/>
    <p:sldLayoutId id="2147483684" r:id="rId19"/>
    <p:sldLayoutId id="2147483735" r:id="rId20"/>
    <p:sldLayoutId id="2147483811" r:id="rId21"/>
    <p:sldLayoutId id="2147483701" r:id="rId22"/>
    <p:sldLayoutId id="2147483734" r:id="rId23"/>
    <p:sldLayoutId id="2147483706" r:id="rId24"/>
    <p:sldLayoutId id="2147483820" r:id="rId25"/>
    <p:sldLayoutId id="2147483739" r:id="rId26"/>
    <p:sldLayoutId id="2147483737" r:id="rId27"/>
    <p:sldLayoutId id="2147483819" r:id="rId28"/>
    <p:sldLayoutId id="2147483821" r:id="rId29"/>
    <p:sldLayoutId id="2147483812" r:id="rId30"/>
  </p:sldLayoutIdLst>
  <p:txStyles>
    <p:titleStyle>
      <a:lvl1pPr algn="l" defTabSz="914400" rtl="0" eaLnBrk="1" latinLnBrk="0" hangingPunct="1">
        <a:lnSpc>
          <a:spcPct val="90000"/>
        </a:lnSpc>
        <a:spcBef>
          <a:spcPct val="0"/>
        </a:spcBef>
        <a:buNone/>
        <a:defRPr sz="3500" b="0" i="0" kern="1200">
          <a:solidFill>
            <a:schemeClr val="accent2"/>
          </a:solidFill>
          <a:latin typeface="Helvetica Neue"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A0C91-5612-2D4B-9D24-E42ECEA33801}"/>
              </a:ext>
            </a:extLst>
          </p:cNvPr>
          <p:cNvSpPr>
            <a:spLocks noGrp="1"/>
          </p:cNvSpPr>
          <p:nvPr>
            <p:ph type="title"/>
          </p:nvPr>
        </p:nvSpPr>
        <p:spPr>
          <a:xfrm>
            <a:off x="622852" y="365125"/>
            <a:ext cx="1091979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4CD5FF-13C7-0D47-92B6-DDFC50B5237E}"/>
              </a:ext>
            </a:extLst>
          </p:cNvPr>
          <p:cNvSpPr>
            <a:spLocks noGrp="1"/>
          </p:cNvSpPr>
          <p:nvPr>
            <p:ph type="body" idx="1"/>
          </p:nvPr>
        </p:nvSpPr>
        <p:spPr>
          <a:xfrm>
            <a:off x="622852" y="1825625"/>
            <a:ext cx="1091979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AF2DE-4AE9-CF47-A690-D8B18B784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ECACE436-D340-5041-8B8C-35C63769F2FC}" type="datetimeFigureOut">
              <a:rPr lang="en-US" smtClean="0"/>
              <a:pPr/>
              <a:t>5/8/2025</a:t>
            </a:fld>
            <a:endParaRPr lang="en-US"/>
          </a:p>
        </p:txBody>
      </p:sp>
      <p:sp>
        <p:nvSpPr>
          <p:cNvPr id="5" name="Footer Placeholder 4">
            <a:extLst>
              <a:ext uri="{FF2B5EF4-FFF2-40B4-BE49-F238E27FC236}">
                <a16:creationId xmlns:a16="http://schemas.microsoft.com/office/drawing/2014/main" id="{A37D1697-6847-F84E-87EE-67F407A27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a:p>
        </p:txBody>
      </p:sp>
      <p:sp>
        <p:nvSpPr>
          <p:cNvPr id="6" name="Slide Number Placeholder 5">
            <a:extLst>
              <a:ext uri="{FF2B5EF4-FFF2-40B4-BE49-F238E27FC236}">
                <a16:creationId xmlns:a16="http://schemas.microsoft.com/office/drawing/2014/main" id="{09837A9C-5390-244C-B0F2-FDF654E61F4F}"/>
              </a:ext>
            </a:extLst>
          </p:cNvPr>
          <p:cNvSpPr>
            <a:spLocks noGrp="1"/>
          </p:cNvSpPr>
          <p:nvPr>
            <p:ph type="sldNum" sz="quarter" idx="4"/>
          </p:nvPr>
        </p:nvSpPr>
        <p:spPr>
          <a:xfrm>
            <a:off x="9247909" y="6236208"/>
            <a:ext cx="2743200" cy="365125"/>
          </a:xfrm>
          <a:prstGeom prst="rect">
            <a:avLst/>
          </a:prstGeom>
        </p:spPr>
        <p:txBody>
          <a:bodyPr vert="horz" lIns="91440" tIns="45720" rIns="91440" bIns="45720" rtlCol="0" anchor="ctr"/>
          <a:lstStyle>
            <a:lvl1pPr algn="r">
              <a:defRPr sz="900" b="0" i="0">
                <a:solidFill>
                  <a:schemeClr val="bg1"/>
                </a:solidFill>
                <a:latin typeface="Helvetica Neue" panose="02000503000000020004" pitchFamily="2" charset="0"/>
              </a:defRPr>
            </a:lvl1pPr>
          </a:lstStyle>
          <a:p>
            <a:fld id="{36ADA0B0-CA1A-D640-ADB6-F09CCE1B7652}" type="slidenum">
              <a:rPr lang="en-US" smtClean="0"/>
              <a:pPr/>
              <a:t>‹#›</a:t>
            </a:fld>
            <a:endParaRPr lang="en-US"/>
          </a:p>
        </p:txBody>
      </p:sp>
    </p:spTree>
    <p:extLst>
      <p:ext uri="{BB962C8B-B14F-4D97-AF65-F5344CB8AC3E}">
        <p14:creationId xmlns:p14="http://schemas.microsoft.com/office/powerpoint/2010/main" val="2177736953"/>
      </p:ext>
    </p:extLst>
  </p:cSld>
  <p:clrMap bg1="lt1" tx1="dk1" bg2="lt2" tx2="dk2" accent1="accent1" accent2="accent2" accent3="accent3" accent4="accent4" accent5="accent5" accent6="accent6" hlink="hlink" folHlink="folHlink"/>
  <p:sldLayoutIdLst>
    <p:sldLayoutId id="2147483670" r:id="rId1"/>
    <p:sldLayoutId id="2147483690" r:id="rId2"/>
    <p:sldLayoutId id="2147483738" r:id="rId3"/>
    <p:sldLayoutId id="2147483816" r:id="rId4"/>
  </p:sldLayoutIdLst>
  <p:txStyles>
    <p:titleStyle>
      <a:lvl1pPr algn="l" defTabSz="914400" rtl="0" eaLnBrk="1" latinLnBrk="0" hangingPunct="1">
        <a:lnSpc>
          <a:spcPct val="90000"/>
        </a:lnSpc>
        <a:spcBef>
          <a:spcPct val="0"/>
        </a:spcBef>
        <a:buNone/>
        <a:defRPr sz="3500" b="0" i="0" kern="1200">
          <a:solidFill>
            <a:schemeClr val="bg1"/>
          </a:solidFill>
          <a:latin typeface="Helvetica Neue"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46186"/>
            <a:ext cx="11272837" cy="1000026"/>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2085" y="1652686"/>
            <a:ext cx="11266365" cy="4394200"/>
          </a:xfrm>
          <a:prstGeom prst="rect">
            <a:avLst/>
          </a:prstGeom>
        </p:spPr>
        <p:txBody>
          <a:bodyPr vert="horz" lIns="0" tIns="0" rIns="0" bIns="0" rtlCol="0">
            <a:noAutofit/>
          </a:bodyPr>
          <a:lstStyle/>
          <a:p>
            <a:pPr lvl="0"/>
            <a:r>
              <a:rPr lang="en-US"/>
              <a:t>Click to edit Master text styles</a:t>
            </a:r>
          </a:p>
          <a:p>
            <a:pPr lvl="1"/>
            <a:r>
              <a:rPr lang="en-US"/>
              <a:t>First bullet </a:t>
            </a:r>
          </a:p>
          <a:p>
            <a:pPr lvl="2"/>
            <a:r>
              <a:rPr lang="en-US"/>
              <a:t>Second bullet</a:t>
            </a:r>
          </a:p>
          <a:p>
            <a:pPr lvl="3"/>
            <a:r>
              <a:rPr lang="en-US"/>
              <a:t>Third bullet</a:t>
            </a:r>
          </a:p>
          <a:p>
            <a:pPr lvl="4"/>
            <a:r>
              <a:rPr lang="en-US"/>
              <a:t>Fourth bullet</a:t>
            </a:r>
          </a:p>
          <a:p>
            <a:pPr lvl="5"/>
            <a:r>
              <a:rPr lang="en-US"/>
              <a:t>Fifth bullet</a:t>
            </a:r>
          </a:p>
        </p:txBody>
      </p:sp>
      <p:sp>
        <p:nvSpPr>
          <p:cNvPr id="6"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a:p>
        </p:txBody>
      </p:sp>
      <p:sp>
        <p:nvSpPr>
          <p:cNvPr id="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p>
        </p:txBody>
      </p:sp>
    </p:spTree>
    <p:extLst>
      <p:ext uri="{BB962C8B-B14F-4D97-AF65-F5344CB8AC3E}">
        <p14:creationId xmlns:p14="http://schemas.microsoft.com/office/powerpoint/2010/main" val="2563328744"/>
      </p:ext>
    </p:extLst>
  </p:cSld>
  <p:clrMap bg1="lt1" tx1="dk1" bg2="lt2" tx2="dk2" accent1="accent1" accent2="accent2" accent3="accent3" accent4="accent4" accent5="accent5" accent6="accent6" hlink="hlink" folHlink="folHlink"/>
  <p:sldLayoutIdLst>
    <p:sldLayoutId id="2147483710" r:id="rId1"/>
    <p:sldLayoutId id="2147483713" r:id="rId2"/>
    <p:sldLayoutId id="2147483715" r:id="rId3"/>
    <p:sldLayoutId id="2147483720" r:id="rId4"/>
    <p:sldLayoutId id="2147483722" r:id="rId5"/>
    <p:sldLayoutId id="2147483729" r:id="rId6"/>
    <p:sldLayoutId id="2147483732" r:id="rId7"/>
    <p:sldLayoutId id="2147483803" r:id="rId8"/>
    <p:sldLayoutId id="2147483802" r:id="rId9"/>
    <p:sldLayoutId id="2147483723" r:id="rId10"/>
    <p:sldLayoutId id="2147483728" r:id="rId11"/>
    <p:sldLayoutId id="2147483733" r:id="rId12"/>
    <p:sldLayoutId id="2147483730" r:id="rId13"/>
    <p:sldLayoutId id="2147483725" r:id="rId14"/>
    <p:sldLayoutId id="2147483727" r:id="rId15"/>
    <p:sldLayoutId id="2147483798" r:id="rId16"/>
    <p:sldLayoutId id="2147483801" r:id="rId17"/>
    <p:sldLayoutId id="2147483796" r:id="rId18"/>
    <p:sldLayoutId id="2147483797" r:id="rId19"/>
    <p:sldLayoutId id="2147483744" r:id="rId20"/>
    <p:sldLayoutId id="2147483731" r:id="rId21"/>
    <p:sldLayoutId id="2147483699" r:id="rId22"/>
    <p:sldLayoutId id="2147483696" r:id="rId23"/>
    <p:sldLayoutId id="2147483794" r:id="rId24"/>
    <p:sldLayoutId id="2147483793" r:id="rId25"/>
    <p:sldLayoutId id="2147483697" r:id="rId26"/>
    <p:sldLayoutId id="2147483673" r:id="rId27"/>
    <p:sldLayoutId id="2147483655" r:id="rId28"/>
    <p:sldLayoutId id="2147483654" r:id="rId29"/>
    <p:sldLayoutId id="2147483682" r:id="rId30"/>
    <p:sldLayoutId id="2147483662" r:id="rId31"/>
    <p:sldLayoutId id="2147483795" r:id="rId32"/>
    <p:sldLayoutId id="2147483678" r:id="rId33"/>
    <p:sldLayoutId id="2147483658" r:id="rId34"/>
    <p:sldLayoutId id="2147483676" r:id="rId35"/>
    <p:sldLayoutId id="2147483677" r:id="rId36"/>
    <p:sldLayoutId id="2147483687" r:id="rId37"/>
    <p:sldLayoutId id="2147483799" r:id="rId38"/>
    <p:sldLayoutId id="2147483800" r:id="rId39"/>
    <p:sldLayoutId id="2147483742" r:id="rId40"/>
    <p:sldLayoutId id="2147483711" r:id="rId41"/>
    <p:sldLayoutId id="2147483716" r:id="rId42"/>
    <p:sldLayoutId id="2147483714" r:id="rId43"/>
    <p:sldLayoutId id="2147483717" r:id="rId44"/>
    <p:sldLayoutId id="2147483718" r:id="rId45"/>
    <p:sldLayoutId id="2147483719" r:id="rId46"/>
    <p:sldLayoutId id="2147483721" r:id="rId47"/>
    <p:sldLayoutId id="2147483808" r:id="rId48"/>
    <p:sldLayoutId id="2147483805" r:id="rId49"/>
    <p:sldLayoutId id="2147483806" r:id="rId50"/>
    <p:sldLayoutId id="2147483809" r:id="rId51"/>
  </p:sldLayoutIdLst>
  <p:hf hdr="0" dt="0"/>
  <p:txStyles>
    <p:titleStyle>
      <a:lvl1pPr algn="l" defTabSz="914400" rtl="0" eaLnBrk="1" latinLnBrk="0" hangingPunct="1">
        <a:spcBef>
          <a:spcPct val="0"/>
        </a:spcBef>
        <a:buNone/>
        <a:defRPr sz="2800" b="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Tx/>
        <a:buNone/>
        <a:defRPr sz="1400" kern="1200">
          <a:solidFill>
            <a:schemeClr val="tx1"/>
          </a:solidFill>
          <a:latin typeface="Arial" panose="020B0604020202020204" pitchFamily="34" charset="0"/>
          <a:ea typeface="+mn-ea"/>
          <a:cs typeface="Arial" panose="020B0604020202020204" pitchFamily="34" charset="0"/>
        </a:defRPr>
      </a:lvl1pPr>
      <a:lvl2pPr marL="4048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2625"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57250" indent="-182563"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10874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192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7" userDrawn="1">
          <p15:clr>
            <a:srgbClr val="F26B43"/>
          </p15:clr>
        </p15:guide>
        <p15:guide id="5" pos="3760" userDrawn="1">
          <p15:clr>
            <a:srgbClr val="F26B43"/>
          </p15:clr>
        </p15:guide>
        <p15:guide id="6" pos="3915" userDrawn="1">
          <p15:clr>
            <a:srgbClr val="F26B43"/>
          </p15:clr>
        </p15:guide>
        <p15:guide id="9" pos="7392" userDrawn="1">
          <p15:clr>
            <a:srgbClr val="F26B43"/>
          </p15:clr>
        </p15:guide>
        <p15:guide id="10" orient="horz" pos="280" userDrawn="1">
          <p15:clr>
            <a:srgbClr val="F26B43"/>
          </p15:clr>
        </p15:guide>
        <p15:guide id="13" orient="horz" pos="912" userDrawn="1">
          <p15:clr>
            <a:srgbClr val="F26B43"/>
          </p15:clr>
        </p15:guide>
        <p15:guide id="14" orient="horz" pos="1032" userDrawn="1">
          <p15:clr>
            <a:srgbClr val="F26B43"/>
          </p15:clr>
        </p15:guide>
        <p15:guide id="17" orient="horz" pos="4093" userDrawn="1">
          <p15:clr>
            <a:srgbClr val="F26B43"/>
          </p15:clr>
        </p15:guide>
        <p15:guide id="18" orient="horz" pos="3817" userDrawn="1">
          <p15:clr>
            <a:srgbClr val="F26B43"/>
          </p15:clr>
        </p15:guide>
        <p15:guide id="19" orient="horz" pos="4248" userDrawn="1">
          <p15:clr>
            <a:srgbClr val="F26B43"/>
          </p15:clr>
        </p15:guide>
        <p15:guide id="20" orient="horz" pos="1464" userDrawn="1">
          <p15:clr>
            <a:srgbClr val="F26B43"/>
          </p15:clr>
        </p15:guide>
        <p15:guide id="21" orient="horz" pos="2160" userDrawn="1">
          <p15:clr>
            <a:srgbClr val="F26B43"/>
          </p15:clr>
        </p15:guide>
        <p15:guide id="22" orient="horz" pos="1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edschool.cuanschutz.edu/practice-innovation-program/current-initiatives/1302-behavioral-health-integration/for-practi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4.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4.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hyperlink" Target="https://teams.microsoft.com/l/message/19:88f60391-e96f-4890-89a3-1e64a493898d_e7de3e3a-6884-4b66-91bf-d86c93aec342@unq.gbl.spaces/1744911072514?context=%7B%22contextType%22%3A%22chat%22%7D" TargetMode="External"/><Relationship Id="rId2" Type="http://schemas.openxmlformats.org/officeDocument/2006/relationships/notesSlide" Target="../notesSlides/notesSlide26.xml"/><Relationship Id="rId1" Type="http://schemas.openxmlformats.org/officeDocument/2006/relationships/slideLayout" Target="../slideLayouts/slideLayout64.xml"/><Relationship Id="rId5" Type="http://schemas.openxmlformats.org/officeDocument/2006/relationships/hyperlink" Target="https://connect.springerpub.com/content/book/978-0-8261-6951-8/part/part01/chapter/ch01" TargetMode="External"/><Relationship Id="rId4" Type="http://schemas.openxmlformats.org/officeDocument/2006/relationships/hyperlink" Target="https://www.cms.gov/priorities/innovation/key-concepts/social-drivers-health-and-health-related-social-needs#:~:text=SDOH%20strongly%20influences%20a%20community%27s,nutritious%20food%20and%20clean%20ai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mailto:Allyson.Gottsman@cuanschutz.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Kristin.Crispe@cuanschutz.edu" TargetMode="External"/><Relationship Id="rId5" Type="http://schemas.openxmlformats.org/officeDocument/2006/relationships/hyperlink" Target="mailto:Kathy.Cebuhar@cuanschutz.edu" TargetMode="External"/><Relationship Id="rId4" Type="http://schemas.openxmlformats.org/officeDocument/2006/relationships/hyperlink" Target="mailto:Stephanie.Kirchner@cuanschutz.ed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racticeinnovationco.co1.qualtrics.com/jfe/form/SV_6YynHhJgFKtHWU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1F6F86B4-2177-7249-1D2E-9312E26E6896}"/>
              </a:ext>
            </a:extLst>
          </p:cNvPr>
          <p:cNvPicPr>
            <a:picLocks noChangeAspect="1"/>
          </p:cNvPicPr>
          <p:nvPr/>
        </p:nvPicPr>
        <p:blipFill rotWithShape="1">
          <a:blip r:embed="rId3"/>
          <a:srcRect r="49862"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0E423E-BAAC-4085-D4F1-2B29335F20D0}"/>
              </a:ext>
            </a:extLst>
          </p:cNvPr>
          <p:cNvSpPr>
            <a:spLocks noGrp="1"/>
          </p:cNvSpPr>
          <p:nvPr>
            <p:ph idx="1"/>
          </p:nvPr>
        </p:nvSpPr>
        <p:spPr>
          <a:xfrm>
            <a:off x="5879189" y="1150705"/>
            <a:ext cx="5753367" cy="4911045"/>
          </a:xfrm>
        </p:spPr>
        <p:txBody>
          <a:bodyPr vert="horz" lIns="91440" tIns="45720" rIns="91440" bIns="45720" rtlCol="0" anchor="t">
            <a:normAutofit fontScale="92500" lnSpcReduction="10000"/>
          </a:bodyPr>
          <a:lstStyle/>
          <a:p>
            <a:pPr marL="0" indent="0" algn="ctr">
              <a:buNone/>
            </a:pPr>
            <a:r>
              <a:rPr lang="en-US" sz="2400"/>
              <a:t>Welcome!</a:t>
            </a:r>
          </a:p>
          <a:p>
            <a:pPr marL="0" indent="0" algn="ctr">
              <a:buNone/>
            </a:pPr>
            <a:r>
              <a:rPr lang="en-US" sz="2400">
                <a:latin typeface="Arial"/>
                <a:cs typeface="Arial"/>
              </a:rPr>
              <a:t>Please put your name, pronouns, practice name, and role in the chat. </a:t>
            </a:r>
            <a:endParaRPr lang="en-US" sz="2400"/>
          </a:p>
          <a:p>
            <a:pPr marL="0" indent="0" algn="ctr">
              <a:buNone/>
            </a:pPr>
            <a:endParaRPr lang="en-US" sz="2400"/>
          </a:p>
          <a:p>
            <a:pPr marL="0" indent="0" algn="ctr">
              <a:buNone/>
            </a:pPr>
            <a:r>
              <a:rPr lang="en-US" sz="2400"/>
              <a:t>You can ask questions via the chat we will monitor it as we go along. We will also pause for questions periodically.</a:t>
            </a:r>
          </a:p>
          <a:p>
            <a:pPr marL="0" indent="0" algn="ctr">
              <a:buNone/>
            </a:pPr>
            <a:endParaRPr lang="en-US" sz="2400"/>
          </a:p>
          <a:p>
            <a:pPr marL="0" indent="0" algn="ctr">
              <a:buNone/>
            </a:pPr>
            <a:r>
              <a:rPr lang="en-US" sz="2400"/>
              <a:t>These slides and the recording will be made available on the </a:t>
            </a:r>
            <a:r>
              <a:rPr lang="en-US" sz="2400">
                <a:hlinkClick r:id="rId4"/>
              </a:rPr>
              <a:t>Practice Innovation Program website.</a:t>
            </a:r>
            <a:endParaRPr lang="en-US" sz="2400"/>
          </a:p>
          <a:p>
            <a:pPr marL="0" indent="0" algn="ctr">
              <a:buNone/>
            </a:pPr>
            <a:r>
              <a:rPr lang="en-US" sz="2400">
                <a:hlinkClick r:id="rId4"/>
              </a:rPr>
              <a:t>https://medschool.cuanschutz.edu/practice-innovation-program/current-initiatives/1302-behavioral-health-integration/for-practices</a:t>
            </a:r>
            <a:endParaRPr lang="en-US" sz="2400"/>
          </a:p>
          <a:p>
            <a:pPr marL="0" indent="0" algn="ctr">
              <a:buNone/>
            </a:pPr>
            <a:endParaRPr lang="en-US" sz="2400"/>
          </a:p>
          <a:p>
            <a:pPr marL="0" indent="0" algn="ctr">
              <a:buNone/>
            </a:pPr>
            <a:endParaRPr lang="en-US" sz="2400"/>
          </a:p>
        </p:txBody>
      </p:sp>
    </p:spTree>
    <p:extLst>
      <p:ext uri="{BB962C8B-B14F-4D97-AF65-F5344CB8AC3E}">
        <p14:creationId xmlns:p14="http://schemas.microsoft.com/office/powerpoint/2010/main" val="413598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11EB5DB-849A-492B-DACA-393F1378397D}"/>
              </a:ext>
            </a:extLst>
          </p:cNvPr>
          <p:cNvSpPr txBox="1"/>
          <p:nvPr/>
        </p:nvSpPr>
        <p:spPr>
          <a:xfrm>
            <a:off x="788816" y="432027"/>
            <a:ext cx="10160793"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Calibri"/>
                <a:ea typeface="Calibri"/>
                <a:cs typeface="Arial"/>
              </a:rPr>
              <a:t>History of Social Work/Care Management Medical Setting</a:t>
            </a:r>
            <a:endParaRPr lang="en-US" b="1" u="sng">
              <a:latin typeface="Calibri"/>
              <a:ea typeface="Calibri"/>
              <a:cs typeface="Arial"/>
            </a:endParaRPr>
          </a:p>
        </p:txBody>
      </p:sp>
      <p:sp>
        <p:nvSpPr>
          <p:cNvPr id="3" name="Rectangle: Rounded Corners 2">
            <a:extLst>
              <a:ext uri="{FF2B5EF4-FFF2-40B4-BE49-F238E27FC236}">
                <a16:creationId xmlns:a16="http://schemas.microsoft.com/office/drawing/2014/main" id="{59C90A7D-AA89-3496-E05F-8A6A91935C90}"/>
              </a:ext>
            </a:extLst>
          </p:cNvPr>
          <p:cNvSpPr/>
          <p:nvPr/>
        </p:nvSpPr>
        <p:spPr>
          <a:xfrm>
            <a:off x="507107" y="1122360"/>
            <a:ext cx="10857363" cy="529598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w</a:t>
            </a:r>
            <a:endParaRPr lang="en-US"/>
          </a:p>
        </p:txBody>
      </p:sp>
      <p:sp>
        <p:nvSpPr>
          <p:cNvPr id="4" name="TextBox 3">
            <a:extLst>
              <a:ext uri="{FF2B5EF4-FFF2-40B4-BE49-F238E27FC236}">
                <a16:creationId xmlns:a16="http://schemas.microsoft.com/office/drawing/2014/main" id="{7C62EC3B-6F3D-7F71-520F-35DD8FE2DBDB}"/>
              </a:ext>
            </a:extLst>
          </p:cNvPr>
          <p:cNvSpPr txBox="1"/>
          <p:nvPr/>
        </p:nvSpPr>
        <p:spPr>
          <a:xfrm>
            <a:off x="680048" y="1226720"/>
            <a:ext cx="7723506" cy="51755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Sans-Serif"/>
              <a:buChar char="•"/>
            </a:pPr>
            <a:r>
              <a:rPr lang="en-US" sz="2000">
                <a:solidFill>
                  <a:srgbClr val="A6093D"/>
                </a:solidFill>
                <a:latin typeface="Calibri"/>
                <a:cs typeface="Arial"/>
              </a:rPr>
              <a:t>1906 - Ida Maude Cannon, founded the first hospital-based social work program at Mass General, hired on by Richard Cabot (leading physician). She worked as a nurse and social worker with a focus on outpatient clinics bridging the gap between "medical care and community and social needs"</a:t>
            </a:r>
            <a:r>
              <a:rPr lang="en-US" sz="2000">
                <a:latin typeface="Calibri"/>
                <a:cs typeface="Arial"/>
              </a:rPr>
              <a:t>​.</a:t>
            </a:r>
            <a:endParaRPr lang="en-US" sz="2000">
              <a:cs typeface="Arial"/>
            </a:endParaRPr>
          </a:p>
          <a:p>
            <a:pPr marL="285750" indent="-285750">
              <a:buFont typeface="Arial,Sans-Serif"/>
              <a:buChar char="•"/>
            </a:pPr>
            <a:endParaRPr lang="en-US" sz="2000">
              <a:solidFill>
                <a:srgbClr val="000000"/>
              </a:solidFill>
              <a:latin typeface="Calibri"/>
              <a:ea typeface="Calibri"/>
              <a:cs typeface="Arial"/>
            </a:endParaRPr>
          </a:p>
          <a:p>
            <a:pPr marL="285750" indent="-285750">
              <a:buFont typeface="Arial,Sans-Serif"/>
              <a:buChar char="•"/>
            </a:pPr>
            <a:r>
              <a:rPr lang="en-US" sz="2000">
                <a:solidFill>
                  <a:schemeClr val="accent1"/>
                </a:solidFill>
                <a:latin typeface="Calibri"/>
                <a:ea typeface="Calibri"/>
                <a:cs typeface="Arial"/>
              </a:rPr>
              <a:t>1955- National Association of Social Workers (NASW) was established to enhance professional growth and development, create and maintain professional standards and advance social policies.</a:t>
            </a:r>
            <a:endParaRPr lang="en-US" sz="2000">
              <a:solidFill>
                <a:schemeClr val="accent1"/>
              </a:solidFill>
              <a:latin typeface="Calibri"/>
              <a:ea typeface="Calibri"/>
              <a:cs typeface="Arial" panose="020B0604020202020204" pitchFamily="34" charset="0"/>
            </a:endParaRPr>
          </a:p>
          <a:p>
            <a:endParaRPr lang="en-US" sz="2000">
              <a:solidFill>
                <a:srgbClr val="000000"/>
              </a:solidFill>
              <a:latin typeface="Arial" panose="020B0604020202020204" pitchFamily="34" charset="0"/>
              <a:ea typeface="Calibri"/>
              <a:cs typeface="Arial" panose="020B0604020202020204" pitchFamily="34" charset="0"/>
            </a:endParaRPr>
          </a:p>
          <a:p>
            <a:pPr marL="285750" indent="-285750">
              <a:buFont typeface="Arial,Sans-Serif"/>
              <a:buChar char="•"/>
            </a:pPr>
            <a:r>
              <a:rPr lang="en-US" sz="2000">
                <a:solidFill>
                  <a:srgbClr val="A6093D"/>
                </a:solidFill>
                <a:latin typeface="Calibri"/>
                <a:cs typeface="Arial"/>
              </a:rPr>
              <a:t>1990 - Case Management Society of America was founded to support and develop the profession of case management. </a:t>
            </a:r>
            <a:r>
              <a:rPr lang="en-US" sz="2000">
                <a:latin typeface="Calibri"/>
                <a:cs typeface="Arial"/>
              </a:rPr>
              <a:t>​</a:t>
            </a:r>
            <a:endParaRPr lang="en-US" sz="2000">
              <a:latin typeface="Calibri"/>
              <a:ea typeface="Calibri"/>
              <a:cs typeface="Arial"/>
            </a:endParaRPr>
          </a:p>
          <a:p>
            <a:pPr marL="285750" indent="-285750">
              <a:buFont typeface="Arial,Sans-Serif"/>
              <a:buChar char="•"/>
            </a:pPr>
            <a:endParaRPr lang="en-US" sz="2000">
              <a:latin typeface="Arial" panose="020B0604020202020204" pitchFamily="34" charset="0"/>
              <a:cs typeface="Arial" panose="020B0604020202020204" pitchFamily="34" charset="0"/>
            </a:endParaRPr>
          </a:p>
          <a:p>
            <a:pPr marL="285750" indent="-285750">
              <a:buFont typeface="Arial,Sans-Serif"/>
              <a:buChar char="•"/>
            </a:pPr>
            <a:r>
              <a:rPr lang="en-US" sz="2000">
                <a:solidFill>
                  <a:srgbClr val="A6093D"/>
                </a:solidFill>
                <a:latin typeface="Calibri"/>
                <a:cs typeface="Arial"/>
              </a:rPr>
              <a:t>1995 - </a:t>
            </a:r>
            <a:r>
              <a:rPr lang="en-US" sz="2000" i="1">
                <a:solidFill>
                  <a:srgbClr val="A6093D"/>
                </a:solidFill>
                <a:latin typeface="Calibri"/>
                <a:cs typeface="Arial"/>
              </a:rPr>
              <a:t>Standards of Practice for Case Management </a:t>
            </a:r>
            <a:r>
              <a:rPr lang="en-US" sz="2000">
                <a:solidFill>
                  <a:srgbClr val="A6093D"/>
                </a:solidFill>
                <a:latin typeface="Calibri"/>
                <a:cs typeface="Arial"/>
              </a:rPr>
              <a:t>was created for healthcare workers to meet patient's health and human service needs.</a:t>
            </a:r>
            <a:r>
              <a:rPr lang="en-US" sz="2400" b="1">
                <a:solidFill>
                  <a:srgbClr val="A6093D"/>
                </a:solidFill>
                <a:latin typeface="Calibri"/>
                <a:cs typeface="Arial"/>
              </a:rPr>
              <a:t> </a:t>
            </a:r>
            <a:r>
              <a:rPr lang="en-US" sz="2400" b="1">
                <a:latin typeface="Calibri"/>
                <a:cs typeface="Arial"/>
              </a:rPr>
              <a:t>​</a:t>
            </a:r>
            <a:endParaRPr lang="en-US" sz="2400" b="1">
              <a:latin typeface="Calibri"/>
              <a:ea typeface="Calibri"/>
              <a:cs typeface="Arial"/>
            </a:endParaRPr>
          </a:p>
          <a:p>
            <a:r>
              <a:rPr lang="en-US">
                <a:latin typeface="Arial"/>
                <a:cs typeface="Segoe UI"/>
              </a:rPr>
              <a:t>​</a:t>
            </a:r>
          </a:p>
          <a:p>
            <a:pPr>
              <a:lnSpc>
                <a:spcPts val="825"/>
              </a:lnSpc>
            </a:pPr>
            <a:r>
              <a:rPr lang="en-US" sz="1400">
                <a:latin typeface="Arial"/>
                <a:cs typeface="Segoe UI"/>
              </a:rPr>
              <a:t>​</a:t>
            </a:r>
          </a:p>
          <a:p>
            <a:pPr>
              <a:lnSpc>
                <a:spcPts val="825"/>
              </a:lnSpc>
            </a:pPr>
            <a:r>
              <a:rPr lang="en-US" sz="1400">
                <a:latin typeface="Arial"/>
                <a:cs typeface="Segoe UI"/>
              </a:rPr>
              <a:t>​</a:t>
            </a:r>
          </a:p>
        </p:txBody>
      </p:sp>
      <p:pic>
        <p:nvPicPr>
          <p:cNvPr id="5" name="Picture 4" descr="A close-up of a person&#10;&#10;AI-generated content may be incorrect.">
            <a:extLst>
              <a:ext uri="{FF2B5EF4-FFF2-40B4-BE49-F238E27FC236}">
                <a16:creationId xmlns:a16="http://schemas.microsoft.com/office/drawing/2014/main" id="{208BEB77-DAFF-AE97-E7F4-3970ED946ACF}"/>
              </a:ext>
            </a:extLst>
          </p:cNvPr>
          <p:cNvPicPr>
            <a:picLocks noChangeAspect="1"/>
          </p:cNvPicPr>
          <p:nvPr/>
        </p:nvPicPr>
        <p:blipFill>
          <a:blip r:embed="rId3"/>
          <a:stretch>
            <a:fillRect/>
          </a:stretch>
        </p:blipFill>
        <p:spPr>
          <a:xfrm>
            <a:off x="8607253" y="2999088"/>
            <a:ext cx="2340061" cy="3248797"/>
          </a:xfrm>
          <a:prstGeom prst="rect">
            <a:avLst/>
          </a:prstGeom>
        </p:spPr>
      </p:pic>
    </p:spTree>
    <p:extLst>
      <p:ext uri="{BB962C8B-B14F-4D97-AF65-F5344CB8AC3E}">
        <p14:creationId xmlns:p14="http://schemas.microsoft.com/office/powerpoint/2010/main" val="218131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FF39D-730D-6198-AD45-FF229C00D8B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35F13-BE95-D89B-2957-DAEB790AC383}"/>
              </a:ext>
            </a:extLst>
          </p:cNvPr>
          <p:cNvSpPr>
            <a:spLocks noGrp="1"/>
          </p:cNvSpPr>
          <p:nvPr>
            <p:ph type="sldNum" sz="quarter" idx="4"/>
          </p:nvPr>
        </p:nvSpPr>
        <p:spPr/>
        <p:txBody>
          <a:bodyPr/>
          <a:lstStyle/>
          <a:p>
            <a:fld id="{1E5366A3-0E00-430A-B059-971E374C0C45}" type="slidenum">
              <a:rPr lang="en-US" smtClean="0"/>
              <a:pPr/>
              <a:t>11</a:t>
            </a:fld>
            <a:endParaRPr lang="en-US" normalizeH="1"/>
          </a:p>
        </p:txBody>
      </p:sp>
      <p:sp>
        <p:nvSpPr>
          <p:cNvPr id="5" name="Rectangle: Rounded Corners 4">
            <a:extLst>
              <a:ext uri="{FF2B5EF4-FFF2-40B4-BE49-F238E27FC236}">
                <a16:creationId xmlns:a16="http://schemas.microsoft.com/office/drawing/2014/main" id="{3E26ED69-5D19-2173-44A7-94E7D8F518A0}"/>
              </a:ext>
            </a:extLst>
          </p:cNvPr>
          <p:cNvSpPr/>
          <p:nvPr/>
        </p:nvSpPr>
        <p:spPr>
          <a:xfrm>
            <a:off x="212333" y="-1955831"/>
            <a:ext cx="11020372" cy="812888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425"/>
              </a:lnSpc>
            </a:pPr>
            <a:r>
              <a:rPr lang="en-US" sz="3200" b="1" u="sng">
                <a:solidFill>
                  <a:srgbClr val="000000"/>
                </a:solidFill>
                <a:latin typeface="Calibri"/>
                <a:ea typeface="Calibri"/>
                <a:cs typeface="Calibri"/>
              </a:rPr>
              <a:t>Role of Social Work/Care Management in Primary Care </a:t>
            </a:r>
            <a:endParaRPr lang="en-US">
              <a:solidFill>
                <a:srgbClr val="FFFFFF"/>
              </a:solidFill>
              <a:latin typeface="Arial"/>
              <a:ea typeface="Calibri"/>
              <a:cs typeface="Arial"/>
            </a:endParaRPr>
          </a:p>
          <a:p>
            <a:pPr>
              <a:lnSpc>
                <a:spcPts val="1425"/>
              </a:lnSpc>
            </a:pPr>
            <a:endParaRPr lang="en-US" sz="2000">
              <a:solidFill>
                <a:srgbClr val="A6093D"/>
              </a:solidFill>
              <a:latin typeface="Calibri"/>
              <a:ea typeface="Arial"/>
              <a:cs typeface="Arial"/>
            </a:endParaRPr>
          </a:p>
          <a:p>
            <a:pPr>
              <a:lnSpc>
                <a:spcPts val="1425"/>
              </a:lnSpc>
            </a:pPr>
            <a:endParaRPr lang="en-US" sz="2000">
              <a:solidFill>
                <a:srgbClr val="A6093D"/>
              </a:solidFill>
              <a:latin typeface="Calibri"/>
              <a:ea typeface="Arial"/>
              <a:cs typeface="Arial"/>
            </a:endParaRPr>
          </a:p>
          <a:p>
            <a:pPr>
              <a:lnSpc>
                <a:spcPts val="1425"/>
              </a:lnSpc>
            </a:pPr>
            <a:endParaRPr lang="en-US" sz="2000">
              <a:solidFill>
                <a:srgbClr val="A6093D"/>
              </a:solidFill>
              <a:latin typeface="Calibri"/>
              <a:ea typeface="Arial"/>
              <a:cs typeface="Arial"/>
            </a:endParaRPr>
          </a:p>
          <a:p>
            <a:pPr>
              <a:lnSpc>
                <a:spcPts val="1425"/>
              </a:lnSpc>
            </a:pPr>
            <a:endParaRPr lang="en-US" sz="2000">
              <a:solidFill>
                <a:srgbClr val="A6093D"/>
              </a:solidFill>
              <a:latin typeface="Calibri"/>
              <a:ea typeface="Arial"/>
              <a:cs typeface="Arial"/>
            </a:endParaRPr>
          </a:p>
          <a:p>
            <a:pPr marL="342900" indent="-342900">
              <a:lnSpc>
                <a:spcPts val="1425"/>
              </a:lnSpc>
              <a:buFont typeface="Arial,Sans-Serif"/>
              <a:buChar char="•"/>
            </a:pPr>
            <a:r>
              <a:rPr lang="en-US" sz="2000" baseline="0">
                <a:solidFill>
                  <a:srgbClr val="A6093D"/>
                </a:solidFill>
                <a:latin typeface="Calibri"/>
                <a:ea typeface="Arial"/>
                <a:cs typeface="Arial"/>
              </a:rPr>
              <a:t>Empower patients to manage their own self-care.</a:t>
            </a:r>
            <a:r>
              <a:rPr lang="en-US" sz="2000">
                <a:latin typeface="Calibri"/>
                <a:ea typeface="Arial"/>
                <a:cs typeface="Arial"/>
              </a:rPr>
              <a:t>​</a:t>
            </a:r>
          </a:p>
          <a:p>
            <a:pPr rtl="0">
              <a:lnSpc>
                <a:spcPts val="1425"/>
              </a:lnSpc>
            </a:pPr>
            <a:r>
              <a:rPr lang="en-US" sz="2000">
                <a:latin typeface="Calibri"/>
                <a:ea typeface="Arial"/>
                <a:cs typeface="Arial"/>
              </a:rPr>
              <a:t>​</a:t>
            </a:r>
          </a:p>
          <a:p>
            <a:pPr marL="342900" lvl="0" indent="-342900" rtl="0">
              <a:lnSpc>
                <a:spcPts val="1425"/>
              </a:lnSpc>
              <a:buFont typeface="Arial,Sans-Serif"/>
              <a:buChar char="•"/>
            </a:pPr>
            <a:r>
              <a:rPr lang="en-US" sz="2000" baseline="0">
                <a:solidFill>
                  <a:srgbClr val="A6093D"/>
                </a:solidFill>
                <a:latin typeface="Calibri"/>
                <a:ea typeface="Arial"/>
                <a:cs typeface="Arial"/>
              </a:rPr>
              <a:t>Provide therapeutic interventions.</a:t>
            </a:r>
            <a:r>
              <a:rPr lang="en-US" sz="2000">
                <a:latin typeface="Calibri"/>
                <a:ea typeface="Arial"/>
                <a:cs typeface="Arial"/>
              </a:rPr>
              <a:t>​</a:t>
            </a:r>
          </a:p>
          <a:p>
            <a:pPr marL="342900" indent="-342900">
              <a:buFont typeface="Arial,Sans-Serif"/>
              <a:buChar char="•"/>
            </a:pPr>
            <a:endParaRPr lang="en-US" sz="2000">
              <a:latin typeface="Arial"/>
              <a:ea typeface="Arial"/>
              <a:cs typeface="Arial"/>
            </a:endParaRPr>
          </a:p>
          <a:p>
            <a:pPr marL="342900" indent="-342900">
              <a:lnSpc>
                <a:spcPts val="1425"/>
              </a:lnSpc>
              <a:buFont typeface="Arial,Sans-Serif"/>
              <a:buChar char="•"/>
            </a:pPr>
            <a:r>
              <a:rPr lang="en-US" sz="2000" baseline="0">
                <a:solidFill>
                  <a:srgbClr val="A6093D"/>
                </a:solidFill>
                <a:latin typeface="Calibri"/>
                <a:ea typeface="Arial"/>
                <a:cs typeface="Arial"/>
              </a:rPr>
              <a:t>Improve quality and control costs for patients with complex conditions.</a:t>
            </a:r>
            <a:endParaRPr lang="en-US" sz="2000">
              <a:solidFill>
                <a:srgbClr val="FFFFFF"/>
              </a:solidFill>
              <a:latin typeface="Arial"/>
              <a:ea typeface="Arial"/>
              <a:cs typeface="Arial"/>
            </a:endParaRPr>
          </a:p>
          <a:p>
            <a:pPr>
              <a:lnSpc>
                <a:spcPts val="1425"/>
              </a:lnSpc>
            </a:pPr>
            <a:endParaRPr lang="en-US" sz="2000">
              <a:solidFill>
                <a:srgbClr val="A6093D"/>
              </a:solidFill>
              <a:latin typeface="Calibri"/>
              <a:ea typeface="Calibri"/>
              <a:cs typeface="Arial"/>
            </a:endParaRPr>
          </a:p>
          <a:p>
            <a:pPr marL="342900" indent="-342900">
              <a:buFont typeface="Arial,Sans-Serif"/>
              <a:buChar char="•"/>
            </a:pPr>
            <a:r>
              <a:rPr lang="en-US" sz="2000">
                <a:solidFill>
                  <a:schemeClr val="accent1"/>
                </a:solidFill>
                <a:latin typeface="Calibri"/>
                <a:ea typeface="Calibri"/>
                <a:cs typeface="Calibri"/>
              </a:rPr>
              <a:t>Teach navigation of systems, problem solving and coping skills.</a:t>
            </a:r>
            <a:endParaRPr lang="en-US" sz="2000">
              <a:solidFill>
                <a:schemeClr val="accent1"/>
              </a:solidFill>
            </a:endParaRPr>
          </a:p>
        </p:txBody>
      </p:sp>
      <p:pic>
        <p:nvPicPr>
          <p:cNvPr id="7" name="Picture 6" descr="A person with their arms raised and arrows pointing to the sides&#10;&#10;AI-generated content may be incorrect.">
            <a:extLst>
              <a:ext uri="{FF2B5EF4-FFF2-40B4-BE49-F238E27FC236}">
                <a16:creationId xmlns:a16="http://schemas.microsoft.com/office/drawing/2014/main" id="{68CF2A51-98F7-EC21-152B-181E20F62D6A}"/>
              </a:ext>
            </a:extLst>
          </p:cNvPr>
          <p:cNvPicPr>
            <a:picLocks noChangeAspect="1"/>
          </p:cNvPicPr>
          <p:nvPr/>
        </p:nvPicPr>
        <p:blipFill>
          <a:blip r:embed="rId3"/>
          <a:stretch>
            <a:fillRect/>
          </a:stretch>
        </p:blipFill>
        <p:spPr>
          <a:xfrm>
            <a:off x="877659" y="3610134"/>
            <a:ext cx="4613190" cy="2562484"/>
          </a:xfrm>
          <a:prstGeom prst="rect">
            <a:avLst/>
          </a:prstGeom>
        </p:spPr>
      </p:pic>
    </p:spTree>
    <p:extLst>
      <p:ext uri="{BB962C8B-B14F-4D97-AF65-F5344CB8AC3E}">
        <p14:creationId xmlns:p14="http://schemas.microsoft.com/office/powerpoint/2010/main" val="376014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0D1126-ADFF-54DB-D507-FD6872EDC9C7}"/>
              </a:ext>
            </a:extLst>
          </p:cNvPr>
          <p:cNvSpPr>
            <a:spLocks noGrp="1"/>
          </p:cNvSpPr>
          <p:nvPr>
            <p:ph type="title"/>
          </p:nvPr>
        </p:nvSpPr>
        <p:spPr>
          <a:xfrm>
            <a:off x="691747" y="635831"/>
            <a:ext cx="11500115" cy="1080790"/>
          </a:xfrm>
        </p:spPr>
        <p:txBody>
          <a:bodyPr/>
          <a:lstStyle/>
          <a:p>
            <a:r>
              <a:rPr lang="en-US" sz="3200" b="1" u="sng">
                <a:solidFill>
                  <a:schemeClr val="tx1"/>
                </a:solidFill>
                <a:latin typeface="Calibri"/>
                <a:ea typeface="Calibri"/>
                <a:cs typeface="Arial"/>
              </a:rPr>
              <a:t>Function of Social Work/Care Management in Primary Care </a:t>
            </a:r>
            <a:endParaRPr lang="en-US" sz="3200" b="1" u="sng">
              <a:solidFill>
                <a:schemeClr val="tx1"/>
              </a:solidFill>
              <a:latin typeface="Calibri"/>
              <a:ea typeface="Calibri"/>
            </a:endParaRPr>
          </a:p>
        </p:txBody>
      </p:sp>
      <p:sp>
        <p:nvSpPr>
          <p:cNvPr id="2" name="Rectangle: Rounded Corners 1">
            <a:extLst>
              <a:ext uri="{FF2B5EF4-FFF2-40B4-BE49-F238E27FC236}">
                <a16:creationId xmlns:a16="http://schemas.microsoft.com/office/drawing/2014/main" id="{FE3BD1F7-1E08-43FC-66E2-B25D7DECD47B}"/>
              </a:ext>
            </a:extLst>
          </p:cNvPr>
          <p:cNvSpPr/>
          <p:nvPr/>
        </p:nvSpPr>
        <p:spPr>
          <a:xfrm>
            <a:off x="270625" y="1102987"/>
            <a:ext cx="11330514" cy="506351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w</a:t>
            </a:r>
            <a:endParaRPr lang="en-US"/>
          </a:p>
        </p:txBody>
      </p:sp>
      <p:sp>
        <p:nvSpPr>
          <p:cNvPr id="9" name="Text Placeholder 6">
            <a:extLst>
              <a:ext uri="{FF2B5EF4-FFF2-40B4-BE49-F238E27FC236}">
                <a16:creationId xmlns:a16="http://schemas.microsoft.com/office/drawing/2014/main" id="{16E13ED3-A58D-D64E-0951-026B2E681665}"/>
              </a:ext>
            </a:extLst>
          </p:cNvPr>
          <p:cNvSpPr>
            <a:spLocks noGrp="1"/>
          </p:cNvSpPr>
          <p:nvPr/>
        </p:nvSpPr>
        <p:spPr>
          <a:xfrm>
            <a:off x="854223" y="1432670"/>
            <a:ext cx="9602184" cy="3124464"/>
          </a:xfrm>
          <a:prstGeom prst="rect">
            <a:avLst/>
          </a:prstGeom>
        </p:spPr>
        <p:txBody>
          <a:bodyPr vert="horz" lIns="0" tIns="0" rIns="0" bIns="0" rtlCol="0" anchor="t">
            <a:noAutofit/>
          </a:bodyPr>
          <a:lstStyle>
            <a:lvl1pPr marL="0" indent="0" algn="l" defTabSz="914400" rtl="0" eaLnBrk="1" latinLnBrk="0" hangingPunct="1">
              <a:spcBef>
                <a:spcPts val="0"/>
              </a:spcBef>
              <a:spcAft>
                <a:spcPts val="600"/>
              </a:spcAft>
              <a:buFontTx/>
              <a:buNone/>
              <a:defRPr sz="1800" kern="1200">
                <a:solidFill>
                  <a:schemeClr val="tx2"/>
                </a:solidFill>
                <a:latin typeface="Arial" panose="020B0604020202020204" pitchFamily="34" charset="0"/>
                <a:ea typeface="+mn-ea"/>
                <a:cs typeface="Arial" panose="020B0604020202020204" pitchFamily="34" charset="0"/>
              </a:defRPr>
            </a:lvl1pPr>
            <a:lvl2pPr marL="4048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2625"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57250" indent="-182563"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10874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192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a:lstStyle>
          <a:p>
            <a:pPr marL="342900" indent="-342900">
              <a:buFont typeface="Arial"/>
              <a:buChar char="•"/>
            </a:pPr>
            <a:r>
              <a:rPr lang="en-US" sz="2000">
                <a:solidFill>
                  <a:schemeClr val="accent1"/>
                </a:solidFill>
                <a:latin typeface="Calibri"/>
                <a:ea typeface="Calibri"/>
                <a:cs typeface="Arial"/>
              </a:rPr>
              <a:t>Assess social drivers of health (SDOH) and mental health needs, complementing the work of physicians. </a:t>
            </a:r>
            <a:endParaRPr lang="en-US" sz="2000">
              <a:solidFill>
                <a:schemeClr val="accent1"/>
              </a:solidFill>
              <a:latin typeface="Calibri"/>
              <a:ea typeface="Calibri"/>
            </a:endParaRPr>
          </a:p>
          <a:p>
            <a:pPr marL="342900" indent="-342900">
              <a:buFont typeface="Arial"/>
              <a:buChar char="•"/>
            </a:pPr>
            <a:endParaRPr lang="en-US" sz="2000">
              <a:solidFill>
                <a:schemeClr val="accent1"/>
              </a:solidFill>
              <a:latin typeface="Calibri"/>
              <a:ea typeface="Calibri"/>
              <a:cs typeface="Arial"/>
            </a:endParaRPr>
          </a:p>
          <a:p>
            <a:pPr marL="342900" indent="-342900">
              <a:buFont typeface="Arial"/>
              <a:buChar char="•"/>
            </a:pPr>
            <a:r>
              <a:rPr lang="en-US" sz="2000">
                <a:solidFill>
                  <a:schemeClr val="accent1"/>
                </a:solidFill>
                <a:latin typeface="Calibri"/>
                <a:ea typeface="Calibri"/>
                <a:cs typeface="Arial"/>
              </a:rPr>
              <a:t>Refer/link patients and families to community resources and services such as:</a:t>
            </a:r>
          </a:p>
          <a:p>
            <a:r>
              <a:rPr lang="en-US" sz="2000">
                <a:solidFill>
                  <a:schemeClr val="accent1"/>
                </a:solidFill>
                <a:latin typeface="Calibri"/>
                <a:ea typeface="Calibri"/>
                <a:cs typeface="Arial"/>
              </a:rPr>
              <a:t>   transportation, medical insurance, housing, food insecurity, and health literacy.</a:t>
            </a:r>
            <a:endParaRPr lang="en-US" sz="2000">
              <a:solidFill>
                <a:schemeClr val="accent1"/>
              </a:solidFill>
            </a:endParaRPr>
          </a:p>
          <a:p>
            <a:pPr marL="342900" indent="-342900">
              <a:buFont typeface="Arial"/>
              <a:buChar char="•"/>
            </a:pPr>
            <a:endParaRPr lang="en-US" sz="2000" b="1">
              <a:solidFill>
                <a:schemeClr val="accent1"/>
              </a:solidFill>
              <a:latin typeface="Calibri"/>
              <a:ea typeface="Calibri"/>
              <a:cs typeface="Arial"/>
            </a:endParaRPr>
          </a:p>
          <a:p>
            <a:pPr marL="342900" indent="-342900">
              <a:buFont typeface="Arial"/>
              <a:buChar char="•"/>
            </a:pPr>
            <a:r>
              <a:rPr lang="en-US" sz="2000" b="1">
                <a:solidFill>
                  <a:schemeClr val="accent1"/>
                </a:solidFill>
                <a:latin typeface="Calibri"/>
                <a:ea typeface="Calibri"/>
                <a:cs typeface="Arial"/>
              </a:rPr>
              <a:t> Advocate </a:t>
            </a:r>
            <a:r>
              <a:rPr lang="en-US" sz="2000">
                <a:solidFill>
                  <a:schemeClr val="accent1"/>
                </a:solidFill>
                <a:latin typeface="Calibri"/>
                <a:ea typeface="Calibri"/>
                <a:cs typeface="Arial"/>
              </a:rPr>
              <a:t>on behalf of patients, families, and communities when needed.</a:t>
            </a:r>
          </a:p>
          <a:p>
            <a:pPr marL="342900" indent="-342900">
              <a:buFont typeface="Arial"/>
              <a:buChar char="•"/>
            </a:pPr>
            <a:endParaRPr lang="en-US" sz="2000">
              <a:solidFill>
                <a:schemeClr val="accent1"/>
              </a:solidFill>
              <a:latin typeface="Calibri"/>
              <a:ea typeface="Calibri"/>
              <a:cs typeface="Arial"/>
            </a:endParaRPr>
          </a:p>
          <a:p>
            <a:pPr marL="342900" indent="-342900">
              <a:buFont typeface="Arial"/>
              <a:buChar char="•"/>
            </a:pPr>
            <a:r>
              <a:rPr lang="en-US" sz="2000">
                <a:solidFill>
                  <a:schemeClr val="accent1"/>
                </a:solidFill>
                <a:latin typeface="Calibri"/>
                <a:ea typeface="Calibri"/>
                <a:cs typeface="Arial"/>
              </a:rPr>
              <a:t> Provide emotional support and crisis counseling.</a:t>
            </a:r>
          </a:p>
          <a:p>
            <a:pPr marL="342900" indent="-342900">
              <a:buFont typeface="Arial"/>
              <a:buChar char="•"/>
            </a:pPr>
            <a:endParaRPr lang="en-US" sz="2000">
              <a:solidFill>
                <a:schemeClr val="accent1"/>
              </a:solidFill>
              <a:latin typeface="Calibri"/>
              <a:ea typeface="Calibri"/>
              <a:cs typeface="Arial"/>
            </a:endParaRPr>
          </a:p>
          <a:p>
            <a:pPr marL="342900" indent="-342900">
              <a:buFont typeface="Arial"/>
              <a:buChar char="•"/>
            </a:pPr>
            <a:r>
              <a:rPr lang="en-US" sz="2000">
                <a:solidFill>
                  <a:schemeClr val="accent1"/>
                </a:solidFill>
                <a:latin typeface="Calibri"/>
                <a:ea typeface="Calibri"/>
                <a:cs typeface="Arial"/>
              </a:rPr>
              <a:t>Provide education and training of healthcare providers.</a:t>
            </a:r>
            <a:endParaRPr lang="en-US" sz="2000">
              <a:solidFill>
                <a:schemeClr val="accent1"/>
              </a:solidFill>
              <a:latin typeface="Calibri"/>
              <a:ea typeface="Calibri"/>
            </a:endParaRPr>
          </a:p>
          <a:p>
            <a:pPr marL="285750" indent="-285750">
              <a:buFont typeface="Arial"/>
              <a:buChar char="•"/>
            </a:pPr>
            <a:endParaRPr lang="en-US" sz="2000"/>
          </a:p>
          <a:p>
            <a:endParaRPr lang="en-US"/>
          </a:p>
        </p:txBody>
      </p:sp>
    </p:spTree>
    <p:extLst>
      <p:ext uri="{BB962C8B-B14F-4D97-AF65-F5344CB8AC3E}">
        <p14:creationId xmlns:p14="http://schemas.microsoft.com/office/powerpoint/2010/main" val="99377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AC1D-671A-4B9D-40A1-183CCA7B438D}"/>
              </a:ext>
            </a:extLst>
          </p:cNvPr>
          <p:cNvSpPr>
            <a:spLocks noGrp="1"/>
          </p:cNvSpPr>
          <p:nvPr>
            <p:ph type="title"/>
          </p:nvPr>
        </p:nvSpPr>
        <p:spPr/>
        <p:txBody>
          <a:bodyPr/>
          <a:lstStyle/>
          <a:p>
            <a:r>
              <a:rPr lang="en-US" b="1" u="sng">
                <a:solidFill>
                  <a:srgbClr val="000000"/>
                </a:solidFill>
                <a:latin typeface="Calibri"/>
                <a:ea typeface="Calibri"/>
                <a:cs typeface="Arial"/>
              </a:rPr>
              <a:t>Social Drivers of Health</a:t>
            </a:r>
            <a:endParaRPr lang="en-US">
              <a:solidFill>
                <a:srgbClr val="000000"/>
              </a:solidFill>
              <a:latin typeface="Calibri"/>
              <a:ea typeface="Calibri"/>
              <a:cs typeface="Arial"/>
            </a:endParaRPr>
          </a:p>
          <a:p>
            <a:endParaRPr lang="en-US"/>
          </a:p>
        </p:txBody>
      </p:sp>
      <p:sp>
        <p:nvSpPr>
          <p:cNvPr id="6" name="Slide Number Placeholder 5">
            <a:extLst>
              <a:ext uri="{FF2B5EF4-FFF2-40B4-BE49-F238E27FC236}">
                <a16:creationId xmlns:a16="http://schemas.microsoft.com/office/drawing/2014/main" id="{095E52A5-EAC1-42D9-0F6B-7E1851F943C5}"/>
              </a:ext>
            </a:extLst>
          </p:cNvPr>
          <p:cNvSpPr>
            <a:spLocks noGrp="1"/>
          </p:cNvSpPr>
          <p:nvPr>
            <p:ph type="sldNum" sz="quarter" idx="4"/>
          </p:nvPr>
        </p:nvSpPr>
        <p:spPr/>
        <p:txBody>
          <a:bodyPr/>
          <a:lstStyle/>
          <a:p>
            <a:fld id="{1E5366A3-0E00-430A-B059-971E374C0C45}" type="slidenum">
              <a:rPr lang="en-US" smtClean="0"/>
              <a:pPr/>
              <a:t>13</a:t>
            </a:fld>
            <a:endParaRPr lang="en-US" normalizeH="1"/>
          </a:p>
        </p:txBody>
      </p:sp>
      <p:pic>
        <p:nvPicPr>
          <p:cNvPr id="9" name="Picture 8" descr="Image showing the 5 domains of the social determinants of health: 1) education access and quality, 2) health care and quality, 3) neighborhood and built environment, 4) social and community context and 5) economic stability">
            <a:extLst>
              <a:ext uri="{FF2B5EF4-FFF2-40B4-BE49-F238E27FC236}">
                <a16:creationId xmlns:a16="http://schemas.microsoft.com/office/drawing/2014/main" id="{957A7085-4E61-645E-D1D4-006590592493}"/>
              </a:ext>
            </a:extLst>
          </p:cNvPr>
          <p:cNvPicPr>
            <a:picLocks noChangeAspect="1"/>
          </p:cNvPicPr>
          <p:nvPr/>
        </p:nvPicPr>
        <p:blipFill>
          <a:blip r:embed="rId3"/>
          <a:stretch>
            <a:fillRect/>
          </a:stretch>
        </p:blipFill>
        <p:spPr>
          <a:xfrm>
            <a:off x="3676976" y="2619486"/>
            <a:ext cx="7252390" cy="3883419"/>
          </a:xfrm>
          <a:prstGeom prst="rect">
            <a:avLst/>
          </a:prstGeom>
        </p:spPr>
      </p:pic>
      <p:sp>
        <p:nvSpPr>
          <p:cNvPr id="11" name="TextBox 10">
            <a:extLst>
              <a:ext uri="{FF2B5EF4-FFF2-40B4-BE49-F238E27FC236}">
                <a16:creationId xmlns:a16="http://schemas.microsoft.com/office/drawing/2014/main" id="{08279E03-CB72-8306-6EC0-5F3600068410}"/>
              </a:ext>
            </a:extLst>
          </p:cNvPr>
          <p:cNvSpPr txBox="1"/>
          <p:nvPr/>
        </p:nvSpPr>
        <p:spPr>
          <a:xfrm>
            <a:off x="417945" y="1214582"/>
            <a:ext cx="6022109" cy="1538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a:solidFill>
                  <a:srgbClr val="A6093D"/>
                </a:solidFill>
                <a:latin typeface="Calibri"/>
                <a:ea typeface="Calibri"/>
                <a:cs typeface="Calibri"/>
              </a:rPr>
              <a:t>SDOH- Social Drivers of Health- (SDOH) are non-medical factors that affect health outcomes. They include the conditions in which people are born, grow, work, live, and age. SDOH also include the broader forces and systems that shape everyday life conditions. </a:t>
            </a:r>
            <a:endParaRPr lang="en-US" sz="2000">
              <a:solidFill>
                <a:srgbClr val="A6093D"/>
              </a:solidFill>
              <a:latin typeface="Calibri"/>
              <a:ea typeface="Calibri"/>
              <a:cs typeface="Arial"/>
            </a:endParaRPr>
          </a:p>
        </p:txBody>
      </p:sp>
    </p:spTree>
    <p:extLst>
      <p:ext uri="{BB962C8B-B14F-4D97-AF65-F5344CB8AC3E}">
        <p14:creationId xmlns:p14="http://schemas.microsoft.com/office/powerpoint/2010/main" val="438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53AC-B546-8290-4A4C-D2596154EB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BE4476-4BD8-69B0-C33F-DC5A1F3ECCBF}"/>
              </a:ext>
            </a:extLst>
          </p:cNvPr>
          <p:cNvSpPr>
            <a:spLocks noGrp="1"/>
          </p:cNvSpPr>
          <p:nvPr>
            <p:ph type="sldNum" sz="quarter" idx="4"/>
          </p:nvPr>
        </p:nvSpPr>
        <p:spPr/>
        <p:txBody>
          <a:bodyPr/>
          <a:lstStyle/>
          <a:p>
            <a:fld id="{1E5366A3-0E00-430A-B059-971E374C0C45}" type="slidenum">
              <a:rPr lang="en-US" smtClean="0"/>
              <a:pPr/>
              <a:t>14</a:t>
            </a:fld>
            <a:endParaRPr lang="en-US" normalizeH="1"/>
          </a:p>
        </p:txBody>
      </p:sp>
      <p:sp>
        <p:nvSpPr>
          <p:cNvPr id="6" name="Rectangle: Rounded Corners 5">
            <a:extLst>
              <a:ext uri="{FF2B5EF4-FFF2-40B4-BE49-F238E27FC236}">
                <a16:creationId xmlns:a16="http://schemas.microsoft.com/office/drawing/2014/main" id="{F04F2203-E594-4290-78F7-DE71C944962F}"/>
              </a:ext>
            </a:extLst>
          </p:cNvPr>
          <p:cNvSpPr/>
          <p:nvPr/>
        </p:nvSpPr>
        <p:spPr>
          <a:xfrm>
            <a:off x="180893" y="640269"/>
            <a:ext cx="11083896" cy="619874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rtl="0"/>
            <a:endParaRPr lang="en-US">
              <a:solidFill>
                <a:srgbClr val="FFFFFF"/>
              </a:solidFill>
              <a:latin typeface="Segoe UI"/>
              <a:ea typeface="Arial"/>
              <a:cs typeface="Segoe UI"/>
            </a:endParaRPr>
          </a:p>
          <a:p>
            <a:endParaRPr lang="en-US">
              <a:solidFill>
                <a:schemeClr val="accent1"/>
              </a:solidFill>
              <a:latin typeface="Arial"/>
              <a:ea typeface="Arial"/>
              <a:cs typeface="Arial"/>
            </a:endParaRPr>
          </a:p>
          <a:p>
            <a:endParaRPr lang="en-US">
              <a:solidFill>
                <a:srgbClr val="FFFFFF"/>
              </a:solidFill>
              <a:latin typeface="Segoe UI"/>
              <a:ea typeface="Arial"/>
              <a:cs typeface="Segoe UI"/>
            </a:endParaRPr>
          </a:p>
          <a:p>
            <a:r>
              <a:rPr lang="en-US" sz="1800">
                <a:latin typeface="Arial"/>
                <a:ea typeface="Segoe UI"/>
                <a:cs typeface="Segoe UI"/>
              </a:rPr>
              <a:t>​</a:t>
            </a:r>
          </a:p>
          <a:p>
            <a:pPr rtl="0"/>
            <a:r>
              <a:rPr lang="en-US" sz="1800">
                <a:latin typeface="Arial"/>
                <a:ea typeface="Segoe UI"/>
                <a:cs typeface="Segoe UI"/>
              </a:rPr>
              <a:t>​</a:t>
            </a:r>
          </a:p>
          <a:p>
            <a:pPr rtl="0"/>
            <a:r>
              <a:rPr lang="en-US" sz="1800">
                <a:latin typeface="Arial"/>
                <a:ea typeface="Segoe UI"/>
                <a:cs typeface="Segoe UI"/>
              </a:rPr>
              <a:t>​</a:t>
            </a:r>
          </a:p>
          <a:p>
            <a:pPr rtl="0"/>
            <a:r>
              <a:rPr lang="en-US" sz="1800">
                <a:latin typeface="Arial"/>
                <a:ea typeface="Segoe UI"/>
                <a:cs typeface="Segoe UI"/>
              </a:rPr>
              <a:t>​</a:t>
            </a:r>
          </a:p>
          <a:p>
            <a:pPr rtl="0">
              <a:lnSpc>
                <a:spcPts val="1050"/>
              </a:lnSpc>
            </a:pPr>
            <a:r>
              <a:rPr lang="en-US" sz="1800">
                <a:latin typeface="Arial"/>
                <a:ea typeface="Segoe UI"/>
                <a:cs typeface="Segoe UI"/>
              </a:rPr>
              <a:t>​</a:t>
            </a:r>
          </a:p>
          <a:p>
            <a:pPr rtl="0">
              <a:lnSpc>
                <a:spcPts val="1050"/>
              </a:lnSpc>
            </a:pPr>
            <a:r>
              <a:rPr lang="en-US" sz="1800">
                <a:latin typeface="Arial"/>
                <a:ea typeface="Segoe UI"/>
                <a:cs typeface="Segoe UI"/>
              </a:rPr>
              <a:t>​</a:t>
            </a:r>
          </a:p>
          <a:p>
            <a:pPr rtl="0">
              <a:lnSpc>
                <a:spcPts val="1050"/>
              </a:lnSpc>
            </a:pPr>
            <a:r>
              <a:rPr lang="en-US" sz="1800">
                <a:latin typeface="Arial"/>
                <a:ea typeface="Segoe UI"/>
                <a:cs typeface="Segoe UI"/>
              </a:rPr>
              <a:t>​</a:t>
            </a:r>
            <a:endParaRPr lang="en-US"/>
          </a:p>
        </p:txBody>
      </p:sp>
      <p:sp>
        <p:nvSpPr>
          <p:cNvPr id="8" name="TextBox 7">
            <a:extLst>
              <a:ext uri="{FF2B5EF4-FFF2-40B4-BE49-F238E27FC236}">
                <a16:creationId xmlns:a16="http://schemas.microsoft.com/office/drawing/2014/main" id="{EE89CCA8-5E21-B0EF-DD8A-9DD1EBB209D4}"/>
              </a:ext>
            </a:extLst>
          </p:cNvPr>
          <p:cNvSpPr txBox="1"/>
          <p:nvPr/>
        </p:nvSpPr>
        <p:spPr>
          <a:xfrm>
            <a:off x="5717310" y="1444420"/>
            <a:ext cx="4707958"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285750" indent="-285750">
              <a:buFont typeface="Arial"/>
              <a:buChar char="•"/>
            </a:pPr>
            <a:r>
              <a:rPr lang="en-US">
                <a:solidFill>
                  <a:schemeClr val="accent1"/>
                </a:solidFill>
                <a:latin typeface="Arial"/>
                <a:cs typeface="Arial"/>
              </a:rPr>
              <a:t>Complex Patient needs (Longitudinal Case Management –Goal setting</a:t>
            </a:r>
          </a:p>
          <a:p>
            <a:pPr marL="285750" indent="-285750">
              <a:buFont typeface="Arial"/>
              <a:buChar char="•"/>
            </a:pPr>
            <a:r>
              <a:rPr lang="en-US">
                <a:solidFill>
                  <a:schemeClr val="accent1"/>
                </a:solidFill>
                <a:latin typeface="Arial"/>
                <a:cs typeface="Arial"/>
              </a:rPr>
              <a:t>Clinic Specific needs (ex: OB-Perinatal, Grief/Loss, Gender affirming supports, </a:t>
            </a:r>
          </a:p>
          <a:p>
            <a:pPr marL="285750" indent="-285750">
              <a:buFont typeface="Arial"/>
              <a:buChar char="•"/>
            </a:pPr>
            <a:r>
              <a:rPr lang="en-US">
                <a:solidFill>
                  <a:srgbClr val="A6093D"/>
                </a:solidFill>
                <a:latin typeface="Arial"/>
                <a:cs typeface="Arial"/>
              </a:rPr>
              <a:t>Disease-specific needs :(Dialysis, Cancer, Diabetes)</a:t>
            </a:r>
            <a:endParaRPr lang="en-US">
              <a:solidFill>
                <a:srgbClr val="FFFFFF"/>
              </a:solidFill>
              <a:latin typeface="Arial"/>
              <a:cs typeface="Arial"/>
            </a:endParaRPr>
          </a:p>
        </p:txBody>
      </p:sp>
      <p:sp>
        <p:nvSpPr>
          <p:cNvPr id="10" name="TextBox 9">
            <a:extLst>
              <a:ext uri="{FF2B5EF4-FFF2-40B4-BE49-F238E27FC236}">
                <a16:creationId xmlns:a16="http://schemas.microsoft.com/office/drawing/2014/main" id="{15F5EB4F-F614-3AE4-49C3-23208C28B868}"/>
              </a:ext>
            </a:extLst>
          </p:cNvPr>
          <p:cNvSpPr txBox="1"/>
          <p:nvPr/>
        </p:nvSpPr>
        <p:spPr>
          <a:xfrm>
            <a:off x="540184" y="1445811"/>
            <a:ext cx="4561427" cy="38779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A6093D"/>
                </a:solidFill>
                <a:latin typeface="Arial"/>
                <a:cs typeface="Arial"/>
              </a:rPr>
              <a:t>Biopsychosocial Assessments</a:t>
            </a:r>
            <a:r>
              <a:rPr lang="en-US">
                <a:solidFill>
                  <a:srgbClr val="FFFFFF"/>
                </a:solidFill>
                <a:latin typeface="Arial"/>
                <a:cs typeface="Arial"/>
              </a:rPr>
              <a:t> </a:t>
            </a:r>
            <a:endParaRPr lang="en-US">
              <a:latin typeface="Arial"/>
              <a:cs typeface="Arial"/>
            </a:endParaRPr>
          </a:p>
          <a:p>
            <a:r>
              <a:rPr lang="en-US">
                <a:solidFill>
                  <a:srgbClr val="A6093D"/>
                </a:solidFill>
                <a:latin typeface="Arial"/>
                <a:cs typeface="Arial"/>
              </a:rPr>
              <a:t>Brief Assessments &amp; Intervention for:</a:t>
            </a:r>
            <a:r>
              <a:rPr lang="en-US">
                <a:solidFill>
                  <a:srgbClr val="FFFFFF"/>
                </a:solidFill>
                <a:latin typeface="Arial"/>
                <a:cs typeface="Arial"/>
              </a:rPr>
              <a:t> </a:t>
            </a:r>
            <a:endParaRPr lang="en-US">
              <a:latin typeface="Arial"/>
              <a:cs typeface="Arial"/>
            </a:endParaRPr>
          </a:p>
          <a:p>
            <a:pPr marL="285750" indent="-285750">
              <a:buFont typeface="Arial"/>
              <a:buChar char="•"/>
            </a:pPr>
            <a:r>
              <a:rPr lang="en-US">
                <a:solidFill>
                  <a:srgbClr val="A6093D"/>
                </a:solidFill>
                <a:latin typeface="Arial"/>
                <a:cs typeface="Arial"/>
              </a:rPr>
              <a:t>Substance Use</a:t>
            </a:r>
          </a:p>
          <a:p>
            <a:pPr marL="285750" indent="-285750">
              <a:buFont typeface="Arial"/>
              <a:buChar char="•"/>
            </a:pPr>
            <a:r>
              <a:rPr lang="en-US">
                <a:solidFill>
                  <a:schemeClr val="accent1"/>
                </a:solidFill>
                <a:latin typeface="Arial"/>
                <a:cs typeface="Arial"/>
              </a:rPr>
              <a:t>Suicide Ideation/Safety Plan</a:t>
            </a:r>
          </a:p>
          <a:p>
            <a:pPr marL="285750" indent="-285750">
              <a:buFont typeface="Arial"/>
              <a:buChar char="•"/>
            </a:pPr>
            <a:r>
              <a:rPr lang="en-US">
                <a:solidFill>
                  <a:schemeClr val="accent1"/>
                </a:solidFill>
                <a:latin typeface="Arial"/>
                <a:cs typeface="Arial"/>
              </a:rPr>
              <a:t>Mental Health</a:t>
            </a:r>
          </a:p>
          <a:p>
            <a:pPr marL="285750" indent="-285750">
              <a:buFont typeface="Arial"/>
              <a:buChar char="•"/>
            </a:pPr>
            <a:r>
              <a:rPr lang="en-US">
                <a:solidFill>
                  <a:schemeClr val="accent1"/>
                </a:solidFill>
                <a:latin typeface="Arial"/>
                <a:cs typeface="Arial"/>
              </a:rPr>
              <a:t>Depression</a:t>
            </a:r>
          </a:p>
          <a:p>
            <a:pPr marL="285750" indent="-285750">
              <a:buFont typeface="Arial"/>
              <a:buChar char="•"/>
            </a:pPr>
            <a:r>
              <a:rPr lang="en-US">
                <a:solidFill>
                  <a:schemeClr val="accent1"/>
                </a:solidFill>
                <a:latin typeface="Arial"/>
                <a:cs typeface="Arial"/>
              </a:rPr>
              <a:t>Domestic Violence/IPV</a:t>
            </a:r>
          </a:p>
          <a:p>
            <a:pPr marL="285750" indent="-285750">
              <a:buFont typeface="Arial"/>
              <a:buChar char="•"/>
            </a:pPr>
            <a:r>
              <a:rPr lang="en-US">
                <a:solidFill>
                  <a:schemeClr val="accent1"/>
                </a:solidFill>
                <a:latin typeface="Arial"/>
                <a:cs typeface="Arial"/>
              </a:rPr>
              <a:t>Family Conflict</a:t>
            </a:r>
            <a:endParaRPr lang="en-US">
              <a:solidFill>
                <a:schemeClr val="accent1"/>
              </a:solidFill>
              <a:cs typeface="Arial"/>
            </a:endParaRPr>
          </a:p>
          <a:p>
            <a:pPr marL="285750" indent="-285750">
              <a:buFont typeface="Arial"/>
              <a:buChar char="•"/>
            </a:pPr>
            <a:r>
              <a:rPr lang="en-US">
                <a:solidFill>
                  <a:schemeClr val="accent1"/>
                </a:solidFill>
                <a:latin typeface="Arial"/>
                <a:cs typeface="Arial"/>
              </a:rPr>
              <a:t> Elder Abuse/Child Abuse (mandated reporting)</a:t>
            </a:r>
            <a:r>
              <a:rPr lang="en-US">
                <a:solidFill>
                  <a:srgbClr val="000000"/>
                </a:solidFill>
                <a:latin typeface="Arial"/>
                <a:cs typeface="Arial"/>
              </a:rPr>
              <a:t> </a:t>
            </a:r>
            <a:endParaRPr lang="en-US">
              <a:cs typeface="Arial"/>
            </a:endParaRPr>
          </a:p>
          <a:p>
            <a:pPr marL="285750" indent="-285750">
              <a:buFont typeface="Arial"/>
              <a:buChar char="•"/>
            </a:pPr>
            <a:r>
              <a:rPr lang="en-US">
                <a:solidFill>
                  <a:srgbClr val="A6093D"/>
                </a:solidFill>
                <a:cs typeface="Arial"/>
              </a:rPr>
              <a:t>Brief solution-focused counseling</a:t>
            </a:r>
            <a:endParaRPr lang="en-US">
              <a:solidFill>
                <a:srgbClr val="000000"/>
              </a:solidFill>
              <a:cs typeface="Arial"/>
            </a:endParaRPr>
          </a:p>
          <a:p>
            <a:pPr marL="285750" indent="-285750">
              <a:buFont typeface="Arial"/>
              <a:buChar char="•"/>
            </a:pPr>
            <a:endParaRPr lang="en-US">
              <a:solidFill>
                <a:schemeClr val="accent1"/>
              </a:solidFill>
              <a:latin typeface="Arial" panose="020B0604020202020204" pitchFamily="34" charset="0"/>
              <a:cs typeface="Arial" panose="020B0604020202020204" pitchFamily="34" charset="0"/>
            </a:endParaRPr>
          </a:p>
          <a:p>
            <a:pPr marL="285750" indent="-285750">
              <a:buFont typeface="Arial"/>
              <a:buChar char="•"/>
            </a:pPr>
            <a:endParaRPr lang="en-US">
              <a:solidFill>
                <a:srgbClr val="A6093D"/>
              </a:solidFill>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6147154-173D-1B89-E9C8-6944A40D9A8F}"/>
              </a:ext>
            </a:extLst>
          </p:cNvPr>
          <p:cNvSpPr txBox="1"/>
          <p:nvPr/>
        </p:nvSpPr>
        <p:spPr>
          <a:xfrm>
            <a:off x="540379" y="370545"/>
            <a:ext cx="9078380"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u="sng">
                <a:latin typeface="Calibri"/>
                <a:ea typeface="Calibri"/>
                <a:cs typeface="Arial"/>
              </a:rPr>
              <a:t>Referrals to Social Work</a:t>
            </a:r>
            <a:endParaRPr lang="en-US" sz="3200" b="1" u="sng">
              <a:latin typeface="Calibri"/>
              <a:ea typeface="Calibri"/>
              <a:cs typeface="Arial" panose="020B0604020202020204" pitchFamily="34" charset="0"/>
            </a:endParaRPr>
          </a:p>
        </p:txBody>
      </p:sp>
    </p:spTree>
    <p:extLst>
      <p:ext uri="{BB962C8B-B14F-4D97-AF65-F5344CB8AC3E}">
        <p14:creationId xmlns:p14="http://schemas.microsoft.com/office/powerpoint/2010/main" val="90771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99D2-437D-3356-9064-1BC5EE9E75F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A0B660-442B-3817-487D-F349EF557B83}"/>
              </a:ext>
            </a:extLst>
          </p:cNvPr>
          <p:cNvSpPr>
            <a:spLocks noGrp="1"/>
          </p:cNvSpPr>
          <p:nvPr>
            <p:ph type="sldNum" sz="quarter" idx="4"/>
          </p:nvPr>
        </p:nvSpPr>
        <p:spPr/>
        <p:txBody>
          <a:bodyPr/>
          <a:lstStyle/>
          <a:p>
            <a:fld id="{1E5366A3-0E00-430A-B059-971E374C0C45}" type="slidenum">
              <a:rPr lang="en-US" smtClean="0"/>
              <a:pPr/>
              <a:t>15</a:t>
            </a:fld>
            <a:endParaRPr lang="en-US" normalizeH="1"/>
          </a:p>
        </p:txBody>
      </p:sp>
      <p:sp>
        <p:nvSpPr>
          <p:cNvPr id="2" name="TextBox 1">
            <a:extLst>
              <a:ext uri="{FF2B5EF4-FFF2-40B4-BE49-F238E27FC236}">
                <a16:creationId xmlns:a16="http://schemas.microsoft.com/office/drawing/2014/main" id="{F22D2FEF-0E60-0145-022C-F852FEEABBD6}"/>
              </a:ext>
            </a:extLst>
          </p:cNvPr>
          <p:cNvSpPr txBox="1"/>
          <p:nvPr/>
        </p:nvSpPr>
        <p:spPr>
          <a:xfrm>
            <a:off x="545307" y="485775"/>
            <a:ext cx="825579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Arial"/>
                <a:cs typeface="Arial"/>
              </a:rPr>
              <a:t>Additional Referrals to Social Work</a:t>
            </a:r>
          </a:p>
        </p:txBody>
      </p:sp>
      <p:sp>
        <p:nvSpPr>
          <p:cNvPr id="7" name="Rectangle: Rounded Corners 6">
            <a:extLst>
              <a:ext uri="{FF2B5EF4-FFF2-40B4-BE49-F238E27FC236}">
                <a16:creationId xmlns:a16="http://schemas.microsoft.com/office/drawing/2014/main" id="{AABEE485-B602-F8B1-A667-FDAAA77CA060}"/>
              </a:ext>
            </a:extLst>
          </p:cNvPr>
          <p:cNvSpPr/>
          <p:nvPr/>
        </p:nvSpPr>
        <p:spPr>
          <a:xfrm>
            <a:off x="195030" y="1426368"/>
            <a:ext cx="11063302" cy="489371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350"/>
              </a:lnSpc>
            </a:pPr>
            <a:r>
              <a:rPr lang="en-US" sz="2000" baseline="0">
                <a:solidFill>
                  <a:schemeClr val="accent1"/>
                </a:solidFill>
                <a:latin typeface="Calibri"/>
                <a:ea typeface="Segoe UI"/>
                <a:cs typeface="Segoe UI"/>
              </a:rPr>
              <a:t>Advanced Care Planning (MDPOA, Five Wishes)</a:t>
            </a:r>
            <a:r>
              <a:rPr lang="en-US" sz="2000">
                <a:solidFill>
                  <a:schemeClr val="accent1"/>
                </a:solidFill>
                <a:latin typeface="Calibri"/>
                <a:ea typeface="Segoe UI"/>
                <a:cs typeface="Segoe UI"/>
              </a:rPr>
              <a:t>​</a:t>
            </a:r>
            <a:endParaRPr lang="en-US" sz="2000">
              <a:solidFill>
                <a:schemeClr val="accent1"/>
              </a:solidFill>
              <a:latin typeface="Calibri"/>
              <a:ea typeface="Calibri"/>
              <a:cs typeface="Arial"/>
            </a:endParaRPr>
          </a:p>
          <a:p>
            <a:pPr>
              <a:lnSpc>
                <a:spcPts val="1350"/>
              </a:lnSpc>
            </a:pPr>
            <a:endParaRPr lang="en-US" sz="2000">
              <a:solidFill>
                <a:schemeClr val="accent1"/>
              </a:solidFill>
              <a:latin typeface="Calibri"/>
              <a:ea typeface="Segoe UI"/>
              <a:cs typeface="Segoe UI"/>
            </a:endParaRPr>
          </a:p>
          <a:p>
            <a:pPr>
              <a:lnSpc>
                <a:spcPts val="1350"/>
              </a:lnSpc>
            </a:pPr>
            <a:r>
              <a:rPr lang="en-US" sz="2000">
                <a:solidFill>
                  <a:schemeClr val="accent1"/>
                </a:solidFill>
                <a:latin typeface="Calibri"/>
                <a:ea typeface="Segoe UI"/>
                <a:cs typeface="Segoe UI"/>
              </a:rPr>
              <a:t>Long Term Care Planning</a:t>
            </a:r>
          </a:p>
          <a:p>
            <a:pPr>
              <a:lnSpc>
                <a:spcPts val="1350"/>
              </a:lnSpc>
            </a:pPr>
            <a:endParaRPr lang="en-US" sz="2000">
              <a:solidFill>
                <a:schemeClr val="accent1"/>
              </a:solidFill>
              <a:latin typeface="Calibri"/>
              <a:ea typeface="Segoe UI"/>
              <a:cs typeface="Segoe UI"/>
            </a:endParaRPr>
          </a:p>
          <a:p>
            <a:pPr>
              <a:lnSpc>
                <a:spcPts val="1350"/>
              </a:lnSpc>
            </a:pPr>
            <a:r>
              <a:rPr lang="en-US" sz="2000" baseline="0">
                <a:solidFill>
                  <a:schemeClr val="accent1"/>
                </a:solidFill>
                <a:latin typeface="Calibri"/>
                <a:ea typeface="Segoe UI"/>
                <a:cs typeface="Segoe UI"/>
              </a:rPr>
              <a:t>Palliative Care &amp;</a:t>
            </a:r>
            <a:r>
              <a:rPr lang="en-US" sz="2000">
                <a:solidFill>
                  <a:schemeClr val="accent1"/>
                </a:solidFill>
                <a:latin typeface="Calibri"/>
                <a:ea typeface="Segoe UI"/>
                <a:cs typeface="Segoe UI"/>
              </a:rPr>
              <a:t> </a:t>
            </a:r>
            <a:r>
              <a:rPr lang="en-US" sz="2000" baseline="0">
                <a:solidFill>
                  <a:schemeClr val="accent1"/>
                </a:solidFill>
                <a:latin typeface="Calibri"/>
                <a:ea typeface="Segoe UI"/>
                <a:cs typeface="Segoe UI"/>
              </a:rPr>
              <a:t>Hospice Care</a:t>
            </a:r>
            <a:r>
              <a:rPr lang="en-US" sz="2000">
                <a:solidFill>
                  <a:schemeClr val="accent1"/>
                </a:solidFill>
                <a:latin typeface="Calibri"/>
                <a:ea typeface="Segoe UI"/>
                <a:cs typeface="Segoe UI"/>
              </a:rPr>
              <a:t>​</a:t>
            </a:r>
          </a:p>
          <a:p>
            <a:pPr>
              <a:lnSpc>
                <a:spcPts val="1350"/>
              </a:lnSpc>
            </a:pPr>
            <a:endParaRPr lang="en-US" sz="2000">
              <a:solidFill>
                <a:schemeClr val="accent1"/>
              </a:solidFill>
              <a:latin typeface="Calibri"/>
              <a:ea typeface="Segoe UI"/>
              <a:cs typeface="Segoe UI"/>
            </a:endParaRPr>
          </a:p>
          <a:p>
            <a:pPr>
              <a:lnSpc>
                <a:spcPts val="1350"/>
              </a:lnSpc>
            </a:pPr>
            <a:r>
              <a:rPr lang="en-US" sz="2000">
                <a:solidFill>
                  <a:schemeClr val="accent1"/>
                </a:solidFill>
                <a:latin typeface="Calibri"/>
                <a:ea typeface="Calibri"/>
                <a:cs typeface="Arial"/>
              </a:rPr>
              <a:t>Adjustment to Life Transitions</a:t>
            </a:r>
            <a:r>
              <a:rPr lang="en-US" sz="2000">
                <a:solidFill>
                  <a:srgbClr val="000000"/>
                </a:solidFill>
                <a:latin typeface="Calibri"/>
                <a:ea typeface="Calibri"/>
                <a:cs typeface="Arial"/>
              </a:rPr>
              <a:t> </a:t>
            </a:r>
            <a:endParaRPr lang="en-US" sz="2000">
              <a:latin typeface="Calibri"/>
              <a:ea typeface="Calibri"/>
              <a:cs typeface="Arial"/>
            </a:endParaRPr>
          </a:p>
          <a:p>
            <a:pPr marL="342900" indent="-342900">
              <a:lnSpc>
                <a:spcPts val="1350"/>
              </a:lnSpc>
              <a:buFont typeface="Arial"/>
              <a:buChar char="•"/>
            </a:pPr>
            <a:endParaRPr lang="en-US" sz="2000">
              <a:solidFill>
                <a:schemeClr val="accent1"/>
              </a:solidFill>
              <a:latin typeface="Calibri"/>
              <a:ea typeface="Segoe UI"/>
              <a:cs typeface="Segoe UI"/>
            </a:endParaRPr>
          </a:p>
          <a:p>
            <a:pPr>
              <a:lnSpc>
                <a:spcPts val="1350"/>
              </a:lnSpc>
            </a:pPr>
            <a:r>
              <a:rPr lang="en-US" sz="2000" baseline="0">
                <a:solidFill>
                  <a:schemeClr val="accent1"/>
                </a:solidFill>
                <a:latin typeface="Calibri"/>
                <a:ea typeface="Segoe UI"/>
                <a:cs typeface="Segoe UI"/>
              </a:rPr>
              <a:t>Resources for Community Regarding:</a:t>
            </a:r>
            <a:r>
              <a:rPr lang="en-US" sz="2000">
                <a:solidFill>
                  <a:schemeClr val="accent1"/>
                </a:solidFill>
                <a:latin typeface="Calibri"/>
                <a:ea typeface="Segoe UI"/>
                <a:cs typeface="Segoe UI"/>
              </a:rPr>
              <a:t>​</a:t>
            </a:r>
          </a:p>
          <a:p>
            <a:pPr>
              <a:lnSpc>
                <a:spcPts val="1350"/>
              </a:lnSpc>
            </a:pPr>
            <a:endParaRPr lang="en-US">
              <a:solidFill>
                <a:schemeClr val="accent1"/>
              </a:solidFill>
              <a:latin typeface="Segoe UI"/>
              <a:ea typeface="Arial"/>
              <a:cs typeface="Segoe UI"/>
            </a:endParaRPr>
          </a:p>
          <a:p>
            <a:pPr marL="342900" indent="-342900">
              <a:lnSpc>
                <a:spcPts val="1350"/>
              </a:lnSpc>
              <a:buFont typeface="Arial"/>
              <a:buChar char="•"/>
            </a:pPr>
            <a:r>
              <a:rPr lang="en-US">
                <a:solidFill>
                  <a:schemeClr val="accent1"/>
                </a:solidFill>
                <a:latin typeface="Arial"/>
                <a:cs typeface="Arial"/>
              </a:rPr>
              <a:t>Housing​</a:t>
            </a:r>
          </a:p>
          <a:p>
            <a:pPr>
              <a:lnSpc>
                <a:spcPts val="1350"/>
              </a:lnSpc>
            </a:pPr>
            <a:r>
              <a:rPr lang="en-US">
                <a:solidFill>
                  <a:schemeClr val="accent1"/>
                </a:solidFill>
                <a:latin typeface="Arial"/>
                <a:cs typeface="Arial"/>
              </a:rPr>
              <a:t>   </a:t>
            </a:r>
          </a:p>
          <a:p>
            <a:pPr marL="342900" indent="-342900">
              <a:lnSpc>
                <a:spcPts val="1350"/>
              </a:lnSpc>
              <a:buFont typeface="Arial"/>
              <a:buChar char="•"/>
            </a:pPr>
            <a:r>
              <a:rPr lang="en-US">
                <a:solidFill>
                  <a:schemeClr val="accent1"/>
                </a:solidFill>
                <a:latin typeface="Arial"/>
                <a:cs typeface="Arial"/>
              </a:rPr>
              <a:t>Food Insecurity/Food Banks​</a:t>
            </a:r>
            <a:endParaRPr lang="en-US">
              <a:solidFill>
                <a:schemeClr val="accent1"/>
              </a:solidFill>
            </a:endParaRPr>
          </a:p>
          <a:p>
            <a:pPr marL="342900" indent="-342900">
              <a:lnSpc>
                <a:spcPts val="1350"/>
              </a:lnSpc>
              <a:buFont typeface="Arial"/>
              <a:buChar char="•"/>
            </a:pPr>
            <a:endParaRPr lang="en-US">
              <a:solidFill>
                <a:schemeClr val="accent1"/>
              </a:solidFill>
              <a:latin typeface="Arial"/>
              <a:cs typeface="Arial"/>
            </a:endParaRPr>
          </a:p>
          <a:p>
            <a:pPr marL="342900" indent="-342900">
              <a:lnSpc>
                <a:spcPts val="1350"/>
              </a:lnSpc>
              <a:buFont typeface="Arial"/>
              <a:buChar char="•"/>
            </a:pPr>
            <a:r>
              <a:rPr lang="en-US">
                <a:solidFill>
                  <a:schemeClr val="accent1"/>
                </a:solidFill>
                <a:latin typeface="Arial"/>
                <a:cs typeface="Arial"/>
              </a:rPr>
              <a:t>Caregiver Burnout Support​</a:t>
            </a:r>
            <a:endParaRPr lang="en-US">
              <a:solidFill>
                <a:schemeClr val="accent1"/>
              </a:solidFill>
            </a:endParaRPr>
          </a:p>
          <a:p>
            <a:pPr marL="342900" indent="-342900">
              <a:lnSpc>
                <a:spcPts val="1350"/>
              </a:lnSpc>
              <a:buFont typeface="Arial"/>
              <a:buChar char="•"/>
            </a:pPr>
            <a:endParaRPr lang="en-US">
              <a:solidFill>
                <a:schemeClr val="accent1"/>
              </a:solidFill>
              <a:latin typeface="Arial"/>
              <a:cs typeface="Arial"/>
            </a:endParaRPr>
          </a:p>
          <a:p>
            <a:pPr marL="342900" indent="-342900">
              <a:lnSpc>
                <a:spcPts val="1350"/>
              </a:lnSpc>
              <a:buFont typeface="Arial"/>
              <a:buChar char="•"/>
            </a:pPr>
            <a:r>
              <a:rPr lang="en-US">
                <a:solidFill>
                  <a:schemeClr val="accent1"/>
                </a:solidFill>
                <a:latin typeface="Arial"/>
                <a:cs typeface="Arial"/>
              </a:rPr>
              <a:t>Home Care/Non-medical home care​</a:t>
            </a:r>
            <a:endParaRPr lang="en-US">
              <a:solidFill>
                <a:schemeClr val="accent1"/>
              </a:solidFill>
            </a:endParaRPr>
          </a:p>
          <a:p>
            <a:pPr marL="342900" indent="-342900">
              <a:lnSpc>
                <a:spcPts val="1350"/>
              </a:lnSpc>
              <a:buFont typeface="Arial"/>
              <a:buChar char="•"/>
            </a:pPr>
            <a:endParaRPr lang="en-US">
              <a:solidFill>
                <a:schemeClr val="accent1"/>
              </a:solidFill>
              <a:latin typeface="Arial"/>
              <a:cs typeface="Arial"/>
            </a:endParaRPr>
          </a:p>
          <a:p>
            <a:pPr marL="342900" indent="-342900">
              <a:lnSpc>
                <a:spcPts val="1350"/>
              </a:lnSpc>
              <a:buFont typeface="Arial"/>
              <a:buChar char="•"/>
            </a:pPr>
            <a:r>
              <a:rPr lang="en-US">
                <a:solidFill>
                  <a:schemeClr val="accent1"/>
                </a:solidFill>
                <a:latin typeface="Arial"/>
                <a:cs typeface="Arial"/>
              </a:rPr>
              <a:t>Substance Use/Sober living</a:t>
            </a:r>
            <a:endParaRPr lang="en-US">
              <a:solidFill>
                <a:schemeClr val="accent1"/>
              </a:solidFill>
            </a:endParaRPr>
          </a:p>
          <a:p>
            <a:pPr marL="342900" indent="-342900">
              <a:lnSpc>
                <a:spcPts val="1350"/>
              </a:lnSpc>
              <a:buFont typeface="Arial"/>
              <a:buChar char="•"/>
            </a:pPr>
            <a:endParaRPr lang="en-US">
              <a:solidFill>
                <a:schemeClr val="accent1"/>
              </a:solidFill>
              <a:latin typeface="Arial"/>
              <a:cs typeface="Arial"/>
            </a:endParaRPr>
          </a:p>
          <a:p>
            <a:pPr marL="342900" indent="-342900">
              <a:lnSpc>
                <a:spcPts val="1350"/>
              </a:lnSpc>
              <a:buFont typeface="Arial"/>
              <a:buChar char="•"/>
            </a:pPr>
            <a:r>
              <a:rPr lang="en-US">
                <a:solidFill>
                  <a:schemeClr val="accent1"/>
                </a:solidFill>
                <a:latin typeface="Arial"/>
                <a:cs typeface="Arial"/>
              </a:rPr>
              <a:t>Transportation </a:t>
            </a:r>
            <a:endParaRPr lang="en-US">
              <a:solidFill>
                <a:schemeClr val="accent1"/>
              </a:solidFill>
            </a:endParaRPr>
          </a:p>
          <a:p>
            <a:pPr marL="342900" indent="-342900">
              <a:lnSpc>
                <a:spcPts val="1350"/>
              </a:lnSpc>
              <a:buFont typeface="Arial"/>
              <a:buChar char="•"/>
            </a:pPr>
            <a:endParaRPr lang="en-US" sz="2000">
              <a:solidFill>
                <a:schemeClr val="accent1"/>
              </a:solidFill>
              <a:latin typeface="Arial"/>
              <a:ea typeface="Arial"/>
              <a:cs typeface="Arial"/>
            </a:endParaRPr>
          </a:p>
          <a:p>
            <a:pPr marL="342900" indent="-342900">
              <a:lnSpc>
                <a:spcPts val="1350"/>
              </a:lnSpc>
              <a:buFont typeface="Arial"/>
              <a:buChar char="•"/>
            </a:pPr>
            <a:endParaRPr lang="en-US" sz="2000">
              <a:solidFill>
                <a:schemeClr val="accent1"/>
              </a:solidFill>
              <a:latin typeface="Arial"/>
              <a:ea typeface="Arial"/>
              <a:cs typeface="Arial"/>
            </a:endParaRPr>
          </a:p>
          <a:p>
            <a:pPr marL="285750" lvl="0" indent="-285750" rtl="0">
              <a:buFont typeface="Arial"/>
              <a:buChar char="•"/>
            </a:pPr>
            <a:endParaRPr lang="en-US" sz="1800">
              <a:solidFill>
                <a:srgbClr val="A6093D"/>
              </a:solidFill>
              <a:latin typeface="Segoe UI"/>
              <a:ea typeface="Segoe UI"/>
              <a:cs typeface="Arial"/>
            </a:endParaRPr>
          </a:p>
          <a:p>
            <a:pPr marL="285750" indent="-285750">
              <a:lnSpc>
                <a:spcPts val="1350"/>
              </a:lnSpc>
              <a:buFont typeface="Arial"/>
              <a:buChar char="•"/>
            </a:pPr>
            <a:endParaRPr lang="en-US">
              <a:solidFill>
                <a:srgbClr val="000000"/>
              </a:solidFill>
              <a:latin typeface="Arial"/>
              <a:ea typeface="Segoe UI"/>
              <a:cs typeface="Segoe UI"/>
            </a:endParaRPr>
          </a:p>
          <a:p>
            <a:pPr marL="285750" indent="-285750" rtl="0">
              <a:lnSpc>
                <a:spcPts val="1350"/>
              </a:lnSpc>
              <a:buFont typeface="Arial"/>
              <a:buChar char="•"/>
            </a:pPr>
            <a:r>
              <a:rPr lang="en-US" sz="1800">
                <a:latin typeface="Arial"/>
                <a:ea typeface="Segoe UI"/>
                <a:cs typeface="Segoe UI"/>
              </a:rPr>
              <a:t>​</a:t>
            </a:r>
          </a:p>
          <a:p>
            <a:pPr marL="285750" indent="-285750" rtl="0">
              <a:lnSpc>
                <a:spcPts val="1350"/>
              </a:lnSpc>
              <a:buFont typeface="Arial"/>
              <a:buChar char="•"/>
            </a:pPr>
            <a:r>
              <a:rPr lang="en-US" sz="1800">
                <a:latin typeface="Arial"/>
                <a:ea typeface="Segoe UI"/>
                <a:cs typeface="Segoe UI"/>
              </a:rPr>
              <a:t>​</a:t>
            </a:r>
            <a:endParaRPr lang="en-US">
              <a:cs typeface="Arial"/>
            </a:endParaRPr>
          </a:p>
        </p:txBody>
      </p:sp>
      <p:sp>
        <p:nvSpPr>
          <p:cNvPr id="4" name="TextBox 3">
            <a:extLst>
              <a:ext uri="{FF2B5EF4-FFF2-40B4-BE49-F238E27FC236}">
                <a16:creationId xmlns:a16="http://schemas.microsoft.com/office/drawing/2014/main" id="{CB0DD498-956A-301B-64F6-BCD52207A1DD}"/>
              </a:ext>
            </a:extLst>
          </p:cNvPr>
          <p:cNvSpPr txBox="1"/>
          <p:nvPr/>
        </p:nvSpPr>
        <p:spPr>
          <a:xfrm>
            <a:off x="6230155" y="2663580"/>
            <a:ext cx="5137439" cy="6437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a:latin typeface="Arial" panose="020B0604020202020204" pitchFamily="34" charset="0"/>
              <a:cs typeface="Arial" panose="020B0604020202020204" pitchFamily="34" charset="0"/>
            </a:endParaRPr>
          </a:p>
          <a:p>
            <a:pPr>
              <a:lnSpc>
                <a:spcPts val="1350"/>
              </a:lnSpc>
            </a:pPr>
            <a:r>
              <a:rPr lang="en-US">
                <a:solidFill>
                  <a:schemeClr val="accent1"/>
                </a:solidFill>
                <a:latin typeface="Arial"/>
                <a:cs typeface="Arial"/>
              </a:rPr>
              <a:t> </a:t>
            </a:r>
            <a:endParaRPr lang="en-US">
              <a:solidFill>
                <a:schemeClr val="accent1"/>
              </a:solidFill>
              <a:latin typeface="Arial" panose="020B0604020202020204" pitchFamily="34" charset="0"/>
              <a:cs typeface="Arial" panose="020B0604020202020204" pitchFamily="34" charset="0"/>
            </a:endParaRPr>
          </a:p>
          <a:p>
            <a:pPr marL="742950" lvl="1" indent="-285750">
              <a:lnSpc>
                <a:spcPts val="1350"/>
              </a:lnSpc>
              <a:buFont typeface="Courier New,monospace"/>
              <a:buChar char="o"/>
            </a:pPr>
            <a:endParaRPr lang="en-US">
              <a:solidFill>
                <a:srgbClr val="A6093D"/>
              </a:solidFill>
              <a:latin typeface="Arial" panose="020B0604020202020204" pitchFamily="34" charset="0"/>
              <a:cs typeface="Arial" panose="020B0604020202020204" pitchFamily="34" charset="0"/>
            </a:endParaRPr>
          </a:p>
        </p:txBody>
      </p:sp>
      <p:pic>
        <p:nvPicPr>
          <p:cNvPr id="5" name="Picture 4" descr="A logo for a company&#10;&#10;AI-generated content may be incorrect.">
            <a:extLst>
              <a:ext uri="{FF2B5EF4-FFF2-40B4-BE49-F238E27FC236}">
                <a16:creationId xmlns:a16="http://schemas.microsoft.com/office/drawing/2014/main" id="{652A7C8F-38D1-2676-93D1-3EDD66B40252}"/>
              </a:ext>
            </a:extLst>
          </p:cNvPr>
          <p:cNvPicPr>
            <a:picLocks noChangeAspect="1"/>
          </p:cNvPicPr>
          <p:nvPr/>
        </p:nvPicPr>
        <p:blipFill>
          <a:blip r:embed="rId3"/>
          <a:stretch>
            <a:fillRect/>
          </a:stretch>
        </p:blipFill>
        <p:spPr>
          <a:xfrm>
            <a:off x="9143354" y="4622841"/>
            <a:ext cx="1545883" cy="1545883"/>
          </a:xfrm>
          <a:prstGeom prst="rect">
            <a:avLst/>
          </a:prstGeom>
        </p:spPr>
      </p:pic>
      <p:pic>
        <p:nvPicPr>
          <p:cNvPr id="6" name="Picture 5" descr="A red square with white letters&#10;&#10;AI-generated content may be incorrect.">
            <a:extLst>
              <a:ext uri="{FF2B5EF4-FFF2-40B4-BE49-F238E27FC236}">
                <a16:creationId xmlns:a16="http://schemas.microsoft.com/office/drawing/2014/main" id="{A8E3E7AB-6E9B-4549-4BD0-CE84B0E40986}"/>
              </a:ext>
            </a:extLst>
          </p:cNvPr>
          <p:cNvPicPr>
            <a:picLocks noChangeAspect="1"/>
          </p:cNvPicPr>
          <p:nvPr/>
        </p:nvPicPr>
        <p:blipFill>
          <a:blip r:embed="rId4"/>
          <a:stretch>
            <a:fillRect/>
          </a:stretch>
        </p:blipFill>
        <p:spPr>
          <a:xfrm>
            <a:off x="7727945" y="4710524"/>
            <a:ext cx="948640" cy="969234"/>
          </a:xfrm>
          <a:prstGeom prst="rect">
            <a:avLst/>
          </a:prstGeom>
        </p:spPr>
      </p:pic>
      <p:pic>
        <p:nvPicPr>
          <p:cNvPr id="9" name="Picture 8" descr="A logo with a white background&#10;&#10;AI-generated content may be incorrect.">
            <a:extLst>
              <a:ext uri="{FF2B5EF4-FFF2-40B4-BE49-F238E27FC236}">
                <a16:creationId xmlns:a16="http://schemas.microsoft.com/office/drawing/2014/main" id="{282250BF-9A56-D8A1-6503-97885C8156F0}"/>
              </a:ext>
            </a:extLst>
          </p:cNvPr>
          <p:cNvPicPr>
            <a:picLocks noChangeAspect="1"/>
          </p:cNvPicPr>
          <p:nvPr/>
        </p:nvPicPr>
        <p:blipFill>
          <a:blip r:embed="rId5"/>
          <a:stretch>
            <a:fillRect/>
          </a:stretch>
        </p:blipFill>
        <p:spPr>
          <a:xfrm>
            <a:off x="7485351" y="3296228"/>
            <a:ext cx="2682298" cy="762000"/>
          </a:xfrm>
          <a:prstGeom prst="rect">
            <a:avLst/>
          </a:prstGeom>
        </p:spPr>
      </p:pic>
    </p:spTree>
    <p:extLst>
      <p:ext uri="{BB962C8B-B14F-4D97-AF65-F5344CB8AC3E}">
        <p14:creationId xmlns:p14="http://schemas.microsoft.com/office/powerpoint/2010/main" val="120421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A0E4-6386-5088-4BCA-CA800523BF9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9AE0AE-293B-6B29-9088-2EF77127C37D}"/>
              </a:ext>
            </a:extLst>
          </p:cNvPr>
          <p:cNvSpPr>
            <a:spLocks noGrp="1"/>
          </p:cNvSpPr>
          <p:nvPr>
            <p:ph type="sldNum" sz="quarter" idx="4"/>
          </p:nvPr>
        </p:nvSpPr>
        <p:spPr/>
        <p:txBody>
          <a:bodyPr/>
          <a:lstStyle/>
          <a:p>
            <a:fld id="{1E5366A3-0E00-430A-B059-971E374C0C45}" type="slidenum">
              <a:rPr lang="en-US" smtClean="0"/>
              <a:pPr/>
              <a:t>16</a:t>
            </a:fld>
            <a:endParaRPr lang="en-US" normalizeH="1"/>
          </a:p>
        </p:txBody>
      </p:sp>
      <p:sp>
        <p:nvSpPr>
          <p:cNvPr id="2" name="TextBox 1">
            <a:extLst>
              <a:ext uri="{FF2B5EF4-FFF2-40B4-BE49-F238E27FC236}">
                <a16:creationId xmlns:a16="http://schemas.microsoft.com/office/drawing/2014/main" id="{FBCDE98D-A621-699A-0FA3-E29EFEAC0B6F}"/>
              </a:ext>
            </a:extLst>
          </p:cNvPr>
          <p:cNvSpPr txBox="1"/>
          <p:nvPr/>
        </p:nvSpPr>
        <p:spPr>
          <a:xfrm>
            <a:off x="689081" y="471398"/>
            <a:ext cx="825579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Arial"/>
                <a:cs typeface="Arial"/>
              </a:rPr>
              <a:t>Referrals to RN Care Manager in Primary Care</a:t>
            </a:r>
          </a:p>
        </p:txBody>
      </p:sp>
      <p:sp>
        <p:nvSpPr>
          <p:cNvPr id="7" name="TextBox 6">
            <a:extLst>
              <a:ext uri="{FF2B5EF4-FFF2-40B4-BE49-F238E27FC236}">
                <a16:creationId xmlns:a16="http://schemas.microsoft.com/office/drawing/2014/main" id="{837D94AD-43C8-CF73-BBB4-9628CA758A43}"/>
              </a:ext>
            </a:extLst>
          </p:cNvPr>
          <p:cNvSpPr txBox="1"/>
          <p:nvPr/>
        </p:nvSpPr>
        <p:spPr>
          <a:xfrm>
            <a:off x="683078" y="1311729"/>
            <a:ext cx="10869567" cy="35394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Font typeface="Arial"/>
              <a:buChar char="•"/>
            </a:pPr>
            <a:endParaRPr lang="en-US" sz="2000">
              <a:solidFill>
                <a:schemeClr val="accent1"/>
              </a:solidFill>
              <a:latin typeface="Calibri"/>
              <a:ea typeface="Calibri"/>
              <a:cs typeface="Arial"/>
            </a:endParaRPr>
          </a:p>
          <a:p>
            <a:pPr marL="342900" indent="-342900">
              <a:buFont typeface="Arial"/>
              <a:buChar char="•"/>
            </a:pPr>
            <a:r>
              <a:rPr lang="en-US" sz="2400">
                <a:solidFill>
                  <a:schemeClr val="accent1"/>
                </a:solidFill>
                <a:latin typeface="Calibri"/>
                <a:ea typeface="Calibri"/>
                <a:cs typeface="Arial"/>
              </a:rPr>
              <a:t>Complex Chronic Care Management (Longitudinal Care Management)</a:t>
            </a:r>
          </a:p>
          <a:p>
            <a:pPr marL="342900" indent="-342900">
              <a:buFont typeface="Arial"/>
              <a:buChar char="•"/>
            </a:pPr>
            <a:r>
              <a:rPr lang="en-US" sz="2400">
                <a:solidFill>
                  <a:schemeClr val="accent1"/>
                </a:solidFill>
                <a:latin typeface="Calibri"/>
                <a:ea typeface="Calibri"/>
                <a:cs typeface="Arial"/>
              </a:rPr>
              <a:t>Home Health Referrals/PT/OT/ST/SW</a:t>
            </a:r>
          </a:p>
          <a:p>
            <a:pPr marL="342900" indent="-342900">
              <a:buFont typeface="Arial"/>
              <a:buChar char="•"/>
            </a:pPr>
            <a:r>
              <a:rPr lang="en-US" sz="2400">
                <a:solidFill>
                  <a:schemeClr val="accent1"/>
                </a:solidFill>
                <a:latin typeface="Calibri"/>
                <a:ea typeface="Calibri"/>
                <a:cs typeface="Arial"/>
              </a:rPr>
              <a:t>Medication Review</a:t>
            </a:r>
          </a:p>
          <a:p>
            <a:pPr marL="342900" indent="-342900">
              <a:buFont typeface="Arial"/>
              <a:buChar char="•"/>
            </a:pPr>
            <a:r>
              <a:rPr lang="en-US" sz="2400">
                <a:solidFill>
                  <a:schemeClr val="accent1"/>
                </a:solidFill>
                <a:latin typeface="Calibri"/>
                <a:ea typeface="Calibri"/>
                <a:cs typeface="Arial"/>
              </a:rPr>
              <a:t>Transitions of Care </a:t>
            </a:r>
          </a:p>
          <a:p>
            <a:pPr marL="342900" indent="-342900">
              <a:buFont typeface="Arial"/>
              <a:buChar char="•"/>
            </a:pPr>
            <a:r>
              <a:rPr lang="en-US" sz="2400">
                <a:solidFill>
                  <a:schemeClr val="accent1"/>
                </a:solidFill>
                <a:latin typeface="Calibri"/>
                <a:ea typeface="Calibri"/>
                <a:cs typeface="Arial"/>
              </a:rPr>
              <a:t>Hospice &amp; Palliative Care</a:t>
            </a:r>
          </a:p>
          <a:p>
            <a:endParaRPr lang="en-US" sz="2400">
              <a:solidFill>
                <a:srgbClr val="A6093D"/>
              </a:solidFill>
              <a:latin typeface="Arial"/>
              <a:cs typeface="Arial"/>
            </a:endParaRPr>
          </a:p>
          <a:p>
            <a:endParaRPr lang="en-US" sz="2400">
              <a:solidFill>
                <a:srgbClr val="A6093D"/>
              </a:solidFill>
              <a:latin typeface="Arial"/>
              <a:cs typeface="Arial"/>
            </a:endParaRPr>
          </a:p>
          <a:p>
            <a:endParaRPr lang="en-US" sz="2400">
              <a:solidFill>
                <a:srgbClr val="A6093D"/>
              </a:solidFill>
              <a:latin typeface="Arial"/>
              <a:cs typeface="Arial"/>
            </a:endParaRPr>
          </a:p>
          <a:p>
            <a:endParaRPr lang="en-US">
              <a:latin typeface="Arial"/>
              <a:cs typeface="Arial"/>
            </a:endParaRPr>
          </a:p>
        </p:txBody>
      </p:sp>
      <p:pic>
        <p:nvPicPr>
          <p:cNvPr id="4" name="Picture 3" descr="A group of people standing in a hallway&#10;&#10;AI-generated content may be incorrect.">
            <a:extLst>
              <a:ext uri="{FF2B5EF4-FFF2-40B4-BE49-F238E27FC236}">
                <a16:creationId xmlns:a16="http://schemas.microsoft.com/office/drawing/2014/main" id="{695E39EF-2C86-0F52-7CF0-A1F230E06190}"/>
              </a:ext>
            </a:extLst>
          </p:cNvPr>
          <p:cNvPicPr>
            <a:picLocks noChangeAspect="1"/>
          </p:cNvPicPr>
          <p:nvPr/>
        </p:nvPicPr>
        <p:blipFill>
          <a:blip r:embed="rId3"/>
          <a:stretch>
            <a:fillRect/>
          </a:stretch>
        </p:blipFill>
        <p:spPr>
          <a:xfrm>
            <a:off x="6483693" y="3085456"/>
            <a:ext cx="5485369" cy="3076059"/>
          </a:xfrm>
          <a:prstGeom prst="rect">
            <a:avLst/>
          </a:prstGeom>
        </p:spPr>
      </p:pic>
    </p:spTree>
    <p:extLst>
      <p:ext uri="{BB962C8B-B14F-4D97-AF65-F5344CB8AC3E}">
        <p14:creationId xmlns:p14="http://schemas.microsoft.com/office/powerpoint/2010/main" val="76158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DF932-12C1-5076-66EA-1B291A47213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A3209F-20D7-3373-7AFD-705703636414}"/>
              </a:ext>
            </a:extLst>
          </p:cNvPr>
          <p:cNvSpPr>
            <a:spLocks noGrp="1"/>
          </p:cNvSpPr>
          <p:nvPr>
            <p:ph type="sldNum" sz="quarter" idx="4"/>
          </p:nvPr>
        </p:nvSpPr>
        <p:spPr/>
        <p:txBody>
          <a:bodyPr/>
          <a:lstStyle/>
          <a:p>
            <a:fld id="{1E5366A3-0E00-430A-B059-971E374C0C45}" type="slidenum">
              <a:rPr lang="en-US" smtClean="0"/>
              <a:pPr/>
              <a:t>17</a:t>
            </a:fld>
            <a:endParaRPr lang="en-US" normalizeH="1"/>
          </a:p>
        </p:txBody>
      </p:sp>
      <p:sp>
        <p:nvSpPr>
          <p:cNvPr id="2" name="TextBox 1">
            <a:extLst>
              <a:ext uri="{FF2B5EF4-FFF2-40B4-BE49-F238E27FC236}">
                <a16:creationId xmlns:a16="http://schemas.microsoft.com/office/drawing/2014/main" id="{C914FDD7-F1AF-E863-3DBE-848321296963}"/>
              </a:ext>
            </a:extLst>
          </p:cNvPr>
          <p:cNvSpPr txBox="1"/>
          <p:nvPr/>
        </p:nvSpPr>
        <p:spPr>
          <a:xfrm>
            <a:off x="745332" y="571500"/>
            <a:ext cx="11632844"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Arial"/>
                <a:cs typeface="Arial"/>
              </a:rPr>
              <a:t>Care Management Guiding Principles</a:t>
            </a:r>
          </a:p>
        </p:txBody>
      </p:sp>
      <p:sp>
        <p:nvSpPr>
          <p:cNvPr id="5" name="Rectangle: Rounded Corners 4">
            <a:extLst>
              <a:ext uri="{FF2B5EF4-FFF2-40B4-BE49-F238E27FC236}">
                <a16:creationId xmlns:a16="http://schemas.microsoft.com/office/drawing/2014/main" id="{1C817B83-894A-35A7-C699-57C6398A4348}"/>
              </a:ext>
            </a:extLst>
          </p:cNvPr>
          <p:cNvSpPr/>
          <p:nvPr/>
        </p:nvSpPr>
        <p:spPr>
          <a:xfrm>
            <a:off x="322286" y="1710004"/>
            <a:ext cx="10469905" cy="506351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rtl="0">
              <a:buFont typeface="Arial,Sans-Serif"/>
              <a:buChar char="•"/>
            </a:pPr>
            <a:r>
              <a:rPr lang="en-US" baseline="0">
                <a:solidFill>
                  <a:srgbClr val="A6093D"/>
                </a:solidFill>
                <a:latin typeface="Arial"/>
                <a:ea typeface="Arial"/>
                <a:cs typeface="Arial"/>
              </a:rPr>
              <a:t>Standard of Case Management (CM) Model: standardized, system-wide Ambulatory Care Management (ACM) model</a:t>
            </a:r>
            <a:r>
              <a:rPr lang="en-US">
                <a:latin typeface="Arial"/>
                <a:ea typeface="Arial"/>
                <a:cs typeface="Arial"/>
              </a:rPr>
              <a:t>​</a:t>
            </a:r>
            <a:endParaRPr lang="en-US">
              <a:cs typeface="Arial"/>
            </a:endParaRPr>
          </a:p>
          <a:p>
            <a:pPr rtl="0"/>
            <a:r>
              <a:rPr lang="en-US">
                <a:latin typeface="Arial"/>
                <a:ea typeface="Segoe UI"/>
                <a:cs typeface="Segoe UI"/>
              </a:rPr>
              <a:t>​</a:t>
            </a:r>
          </a:p>
          <a:p>
            <a:pPr marL="285750" lvl="0" indent="-285750" rtl="0">
              <a:buFont typeface="Arial,Sans-Serif"/>
              <a:buChar char="•"/>
            </a:pPr>
            <a:r>
              <a:rPr lang="en-US" baseline="0">
                <a:solidFill>
                  <a:srgbClr val="A6093D"/>
                </a:solidFill>
                <a:latin typeface="Arial"/>
                <a:ea typeface="Arial"/>
                <a:cs typeface="Arial"/>
              </a:rPr>
              <a:t>Standard Job Descriptions/Roles: operational standardized and defined job descriptions and roles</a:t>
            </a:r>
            <a:r>
              <a:rPr lang="en-US">
                <a:latin typeface="Arial"/>
                <a:ea typeface="Arial"/>
                <a:cs typeface="Arial"/>
              </a:rPr>
              <a:t>​</a:t>
            </a:r>
          </a:p>
          <a:p>
            <a:pPr rtl="0"/>
            <a:r>
              <a:rPr lang="en-US">
                <a:latin typeface="Arial"/>
                <a:ea typeface="Segoe UI"/>
                <a:cs typeface="Segoe UI"/>
              </a:rPr>
              <a:t>​</a:t>
            </a:r>
          </a:p>
          <a:p>
            <a:pPr marL="285750" lvl="0" indent="-285750" rtl="0">
              <a:buFont typeface="Arial,Sans-Serif"/>
              <a:buChar char="•"/>
            </a:pPr>
            <a:r>
              <a:rPr lang="en-US" baseline="0">
                <a:solidFill>
                  <a:srgbClr val="A6093D"/>
                </a:solidFill>
                <a:latin typeface="Arial"/>
                <a:ea typeface="Arial"/>
                <a:cs typeface="Arial"/>
              </a:rPr>
              <a:t>Standard Processes and Operational Flows</a:t>
            </a:r>
            <a:r>
              <a:rPr lang="en-US">
                <a:latin typeface="Arial"/>
                <a:ea typeface="Arial"/>
                <a:cs typeface="Arial"/>
              </a:rPr>
              <a:t>​</a:t>
            </a:r>
          </a:p>
          <a:p>
            <a:pPr rtl="0"/>
            <a:r>
              <a:rPr lang="en-US">
                <a:latin typeface="Arial"/>
                <a:ea typeface="Segoe UI"/>
                <a:cs typeface="Segoe UI"/>
              </a:rPr>
              <a:t>​</a:t>
            </a:r>
          </a:p>
          <a:p>
            <a:pPr marL="285750" lvl="0" indent="-285750" rtl="0">
              <a:buFont typeface="Arial,Sans-Serif"/>
              <a:buChar char="•"/>
            </a:pPr>
            <a:r>
              <a:rPr lang="en-US" baseline="0">
                <a:solidFill>
                  <a:srgbClr val="A6093D"/>
                </a:solidFill>
                <a:latin typeface="Arial"/>
                <a:ea typeface="Arial"/>
                <a:cs typeface="Arial"/>
              </a:rPr>
              <a:t>Standardized Tools and data analytics-for CM identification, documentation and outcomes for high-risk populations and performance management</a:t>
            </a:r>
            <a:r>
              <a:rPr lang="en-US">
                <a:latin typeface="Arial"/>
                <a:ea typeface="Arial"/>
                <a:cs typeface="Arial"/>
              </a:rPr>
              <a:t>​</a:t>
            </a:r>
          </a:p>
          <a:p>
            <a:pPr rtl="0"/>
            <a:r>
              <a:rPr lang="en-US">
                <a:latin typeface="Arial"/>
                <a:ea typeface="Segoe UI"/>
                <a:cs typeface="Segoe UI"/>
              </a:rPr>
              <a:t>​</a:t>
            </a:r>
          </a:p>
          <a:p>
            <a:pPr marL="285750" lvl="0" indent="-285750" rtl="0">
              <a:buFont typeface="Arial,Sans-Serif"/>
              <a:buChar char="•"/>
            </a:pPr>
            <a:r>
              <a:rPr lang="en-US" baseline="0">
                <a:solidFill>
                  <a:srgbClr val="A6093D"/>
                </a:solidFill>
                <a:latin typeface="Arial"/>
                <a:ea typeface="Arial"/>
                <a:cs typeface="Arial"/>
              </a:rPr>
              <a:t>Learning and Innovation-CM learnings, trainings to meet market/regional needs and expectations</a:t>
            </a:r>
            <a:r>
              <a:rPr lang="en-US">
                <a:latin typeface="Arial"/>
                <a:ea typeface="Arial"/>
                <a:cs typeface="Arial"/>
              </a:rPr>
              <a:t>​</a:t>
            </a:r>
          </a:p>
          <a:p>
            <a:pPr marL="285750" indent="-285750">
              <a:buFont typeface="Arial,Sans-Serif"/>
              <a:buChar char="•"/>
            </a:pPr>
            <a:endParaRPr lang="en-US">
              <a:latin typeface="Arial"/>
              <a:ea typeface="Arial"/>
              <a:cs typeface="Arial"/>
            </a:endParaRPr>
          </a:p>
          <a:p>
            <a:pPr marL="285750" indent="-285750">
              <a:buFont typeface="Arial,Sans-Serif"/>
              <a:buChar char="•"/>
            </a:pPr>
            <a:endParaRPr lang="en-US">
              <a:latin typeface="Arial"/>
              <a:ea typeface="Arial"/>
              <a:cs typeface="Arial"/>
            </a:endParaRPr>
          </a:p>
          <a:p>
            <a:pPr marL="285750" indent="-285750">
              <a:buFont typeface="Arial,Sans-Serif"/>
              <a:buChar char="•"/>
            </a:pPr>
            <a:endParaRPr lang="en-US">
              <a:latin typeface="Arial"/>
              <a:ea typeface="Arial"/>
              <a:cs typeface="Arial"/>
            </a:endParaRPr>
          </a:p>
          <a:p>
            <a:pPr marL="285750" indent="-285750">
              <a:buFont typeface="Arial,Sans-Serif"/>
              <a:buChar char="•"/>
            </a:pPr>
            <a:endParaRPr lang="en-US">
              <a:latin typeface="Arial"/>
              <a:ea typeface="Arial"/>
              <a:cs typeface="Arial"/>
            </a:endParaRPr>
          </a:p>
          <a:p>
            <a:pPr rtl="0">
              <a:lnSpc>
                <a:spcPts val="1050"/>
              </a:lnSpc>
            </a:pPr>
            <a:r>
              <a:rPr lang="en-US" sz="1800" baseline="0">
                <a:latin typeface="Arial"/>
                <a:ea typeface="Segoe UI"/>
                <a:cs typeface="Segoe UI"/>
              </a:rPr>
              <a:t>(</a:t>
            </a:r>
            <a:r>
              <a:rPr lang="en-US" sz="1800">
                <a:latin typeface="Arial"/>
                <a:ea typeface="Segoe UI"/>
                <a:cs typeface="Segoe UI"/>
              </a:rPr>
              <a:t>​</a:t>
            </a:r>
            <a:endParaRPr lang="en-US"/>
          </a:p>
        </p:txBody>
      </p:sp>
    </p:spTree>
    <p:extLst>
      <p:ext uri="{BB962C8B-B14F-4D97-AF65-F5344CB8AC3E}">
        <p14:creationId xmlns:p14="http://schemas.microsoft.com/office/powerpoint/2010/main" val="404707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4282-1326-AF8C-9BD6-B1CD0505E0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A2C121-0643-5B81-A1E2-FC049B64BF59}"/>
              </a:ext>
            </a:extLst>
          </p:cNvPr>
          <p:cNvSpPr>
            <a:spLocks noGrp="1"/>
          </p:cNvSpPr>
          <p:nvPr>
            <p:ph type="sldNum" sz="quarter" idx="4"/>
          </p:nvPr>
        </p:nvSpPr>
        <p:spPr/>
        <p:txBody>
          <a:bodyPr/>
          <a:lstStyle/>
          <a:p>
            <a:fld id="{1E5366A3-0E00-430A-B059-971E374C0C45}" type="slidenum">
              <a:rPr lang="en-US" smtClean="0"/>
              <a:pPr/>
              <a:t>18</a:t>
            </a:fld>
            <a:endParaRPr lang="en-US" normalizeH="1"/>
          </a:p>
        </p:txBody>
      </p:sp>
      <p:sp>
        <p:nvSpPr>
          <p:cNvPr id="2" name="TextBox 1">
            <a:extLst>
              <a:ext uri="{FF2B5EF4-FFF2-40B4-BE49-F238E27FC236}">
                <a16:creationId xmlns:a16="http://schemas.microsoft.com/office/drawing/2014/main" id="{CE88A42D-85D4-A69C-3164-A44D57034E99}"/>
              </a:ext>
            </a:extLst>
          </p:cNvPr>
          <p:cNvSpPr txBox="1"/>
          <p:nvPr/>
        </p:nvSpPr>
        <p:spPr>
          <a:xfrm>
            <a:off x="922482" y="553443"/>
            <a:ext cx="825579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Arial"/>
                <a:cs typeface="Arial"/>
              </a:rPr>
              <a:t>Care Management Team Members</a:t>
            </a:r>
          </a:p>
        </p:txBody>
      </p:sp>
      <p:sp>
        <p:nvSpPr>
          <p:cNvPr id="7" name="TextBox 6">
            <a:extLst>
              <a:ext uri="{FF2B5EF4-FFF2-40B4-BE49-F238E27FC236}">
                <a16:creationId xmlns:a16="http://schemas.microsoft.com/office/drawing/2014/main" id="{CEC3B71B-EBC8-77F1-033A-9487B178C5A2}"/>
              </a:ext>
            </a:extLst>
          </p:cNvPr>
          <p:cNvSpPr txBox="1"/>
          <p:nvPr/>
        </p:nvSpPr>
        <p:spPr>
          <a:xfrm>
            <a:off x="918660" y="1711503"/>
            <a:ext cx="9538607" cy="24929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a:solidFill>
                  <a:schemeClr val="accent1"/>
                </a:solidFill>
                <a:latin typeface="Calibri"/>
                <a:ea typeface="Calibri"/>
                <a:cs typeface="Arial"/>
              </a:rPr>
              <a:t>Social Worker, </a:t>
            </a:r>
            <a:r>
              <a:rPr lang="en-US" sz="2400" i="1">
                <a:solidFill>
                  <a:schemeClr val="accent1"/>
                </a:solidFill>
                <a:latin typeface="Calibri"/>
                <a:ea typeface="Calibri"/>
                <a:cs typeface="Arial"/>
              </a:rPr>
              <a:t>MSW, Licensed Clinical Social Workers</a:t>
            </a:r>
            <a:endParaRPr lang="en-US" sz="2400" i="1">
              <a:solidFill>
                <a:schemeClr val="accent1"/>
              </a:solidFill>
              <a:latin typeface="Calibri"/>
              <a:ea typeface="Calibri"/>
              <a:cs typeface="Arial" panose="020B0604020202020204" pitchFamily="34" charset="0"/>
            </a:endParaRPr>
          </a:p>
          <a:p>
            <a:r>
              <a:rPr lang="en-US" sz="2400">
                <a:solidFill>
                  <a:schemeClr val="accent1"/>
                </a:solidFill>
                <a:latin typeface="Calibri"/>
                <a:ea typeface="Calibri"/>
                <a:cs typeface="Arial"/>
              </a:rPr>
              <a:t>Social Worker, </a:t>
            </a:r>
            <a:r>
              <a:rPr lang="en-US" sz="2400" i="1">
                <a:solidFill>
                  <a:schemeClr val="accent1"/>
                </a:solidFill>
                <a:latin typeface="Calibri"/>
                <a:ea typeface="Calibri"/>
                <a:cs typeface="Arial"/>
              </a:rPr>
              <a:t>MSW, Clinical Social Worker</a:t>
            </a:r>
          </a:p>
          <a:p>
            <a:r>
              <a:rPr lang="en-US" sz="2400">
                <a:solidFill>
                  <a:schemeClr val="accent1"/>
                </a:solidFill>
                <a:latin typeface="Calibri"/>
                <a:ea typeface="Calibri"/>
                <a:cs typeface="Arial"/>
              </a:rPr>
              <a:t>Social Work, Intern, </a:t>
            </a:r>
            <a:r>
              <a:rPr lang="en-US" sz="2400" i="1">
                <a:solidFill>
                  <a:schemeClr val="accent1"/>
                </a:solidFill>
                <a:latin typeface="Calibri"/>
                <a:ea typeface="Calibri"/>
                <a:cs typeface="Arial"/>
              </a:rPr>
              <a:t>MSW Candidate</a:t>
            </a:r>
          </a:p>
          <a:p>
            <a:r>
              <a:rPr lang="en-US" sz="2400">
                <a:solidFill>
                  <a:schemeClr val="accent1"/>
                </a:solidFill>
                <a:latin typeface="Calibri"/>
                <a:ea typeface="Calibri"/>
                <a:cs typeface="Arial"/>
              </a:rPr>
              <a:t>Care Manager, </a:t>
            </a:r>
            <a:r>
              <a:rPr lang="en-US" sz="2400" i="1">
                <a:solidFill>
                  <a:schemeClr val="accent1"/>
                </a:solidFill>
                <a:latin typeface="Calibri"/>
                <a:ea typeface="Calibri"/>
                <a:cs typeface="Arial"/>
              </a:rPr>
              <a:t>BSRN, Registered Nurse</a:t>
            </a:r>
          </a:p>
          <a:p>
            <a:r>
              <a:rPr lang="en-US" sz="2400">
                <a:solidFill>
                  <a:schemeClr val="accent1"/>
                </a:solidFill>
                <a:latin typeface="Calibri"/>
                <a:ea typeface="Calibri"/>
                <a:cs typeface="Arial"/>
              </a:rPr>
              <a:t>Care Coordinator, </a:t>
            </a:r>
            <a:r>
              <a:rPr lang="en-US" sz="2400" i="1">
                <a:solidFill>
                  <a:schemeClr val="accent1"/>
                </a:solidFill>
                <a:latin typeface="Calibri"/>
                <a:ea typeface="Calibri"/>
                <a:cs typeface="Arial"/>
              </a:rPr>
              <a:t>Licensed Practical Nurse</a:t>
            </a:r>
          </a:p>
          <a:p>
            <a:endParaRPr lang="en-US" sz="2400" i="1">
              <a:solidFill>
                <a:schemeClr val="accent1"/>
              </a:solidFill>
              <a:latin typeface="Arial"/>
              <a:cs typeface="Arial"/>
            </a:endParaRPr>
          </a:p>
          <a:p>
            <a:endParaRPr lang="en-US">
              <a:latin typeface="Arial"/>
              <a:cs typeface="Arial"/>
            </a:endParaRPr>
          </a:p>
        </p:txBody>
      </p:sp>
    </p:spTree>
    <p:extLst>
      <p:ext uri="{BB962C8B-B14F-4D97-AF65-F5344CB8AC3E}">
        <p14:creationId xmlns:p14="http://schemas.microsoft.com/office/powerpoint/2010/main" val="52141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F8D2-8A1E-8285-43A9-0F39220E152D}"/>
              </a:ext>
            </a:extLst>
          </p:cNvPr>
          <p:cNvSpPr>
            <a:spLocks noGrp="1"/>
          </p:cNvSpPr>
          <p:nvPr>
            <p:ph type="title"/>
          </p:nvPr>
        </p:nvSpPr>
        <p:spPr>
          <a:xfrm>
            <a:off x="701602" y="1424309"/>
            <a:ext cx="9372913" cy="1003300"/>
          </a:xfrm>
        </p:spPr>
        <p:txBody>
          <a:bodyPr/>
          <a:lstStyle/>
          <a:p>
            <a:pPr marL="285750" indent="-285750">
              <a:spcBef>
                <a:spcPts val="0"/>
              </a:spcBef>
              <a:buFont typeface="Arial,Sans-Serif"/>
              <a:buChar char="•"/>
            </a:pPr>
            <a:r>
              <a:rPr lang="en-US" sz="2000" b="1">
                <a:solidFill>
                  <a:schemeClr val="accent1"/>
                </a:solidFill>
                <a:latin typeface="Calibri"/>
                <a:ea typeface="Calibri"/>
                <a:cs typeface="Arial"/>
              </a:rPr>
              <a:t>Empower </a:t>
            </a:r>
            <a:r>
              <a:rPr lang="en-US" sz="2000">
                <a:solidFill>
                  <a:schemeClr val="accent1"/>
                </a:solidFill>
                <a:latin typeface="Calibri"/>
                <a:ea typeface="Calibri"/>
                <a:cs typeface="Arial"/>
              </a:rPr>
              <a:t>the patient to problem solve and explore options of care to achieve desired outcomes.</a:t>
            </a:r>
          </a:p>
          <a:p>
            <a:pPr marL="285750" indent="-285750">
              <a:spcBef>
                <a:spcPts val="0"/>
              </a:spcBef>
              <a:buFont typeface="Arial,Sans-Serif"/>
              <a:buChar char="•"/>
            </a:pPr>
            <a:r>
              <a:rPr lang="en-US" sz="2000" b="1">
                <a:solidFill>
                  <a:schemeClr val="accent1"/>
                </a:solidFill>
                <a:latin typeface="Calibri"/>
                <a:ea typeface="Calibri"/>
                <a:cs typeface="Arial"/>
              </a:rPr>
              <a:t>Encourage</a:t>
            </a:r>
            <a:r>
              <a:rPr lang="en-US" sz="2000">
                <a:solidFill>
                  <a:schemeClr val="accent1"/>
                </a:solidFill>
                <a:latin typeface="Calibri"/>
                <a:ea typeface="Calibri"/>
                <a:cs typeface="Arial"/>
              </a:rPr>
              <a:t> the use of heath care services, strive to improve quality of care and maintain cost effectiveness for each case.</a:t>
            </a:r>
          </a:p>
          <a:p>
            <a:pPr marL="285750" indent="-285750">
              <a:spcBef>
                <a:spcPts val="0"/>
              </a:spcBef>
              <a:buFont typeface="Arial,Sans-Serif"/>
              <a:buChar char="•"/>
            </a:pPr>
            <a:r>
              <a:rPr lang="en-US" sz="2000" b="1">
                <a:solidFill>
                  <a:schemeClr val="accent1"/>
                </a:solidFill>
                <a:latin typeface="Calibri"/>
                <a:ea typeface="Calibri"/>
                <a:cs typeface="Arial"/>
              </a:rPr>
              <a:t>Monitor </a:t>
            </a:r>
            <a:r>
              <a:rPr lang="en-US" sz="2000">
                <a:solidFill>
                  <a:schemeClr val="accent1"/>
                </a:solidFill>
                <a:latin typeface="Calibri"/>
                <a:ea typeface="Calibri"/>
                <a:cs typeface="Arial"/>
              </a:rPr>
              <a:t>progress</a:t>
            </a:r>
          </a:p>
          <a:p>
            <a:pPr marL="285750" indent="-285750">
              <a:spcBef>
                <a:spcPts val="0"/>
              </a:spcBef>
              <a:buFont typeface="Arial,Sans-Serif"/>
              <a:buChar char="•"/>
            </a:pPr>
            <a:r>
              <a:rPr lang="en-US" sz="2000" b="1">
                <a:solidFill>
                  <a:schemeClr val="accent1"/>
                </a:solidFill>
                <a:latin typeface="Calibri"/>
                <a:ea typeface="Calibri"/>
                <a:cs typeface="Arial"/>
              </a:rPr>
              <a:t>Evaluate</a:t>
            </a:r>
            <a:r>
              <a:rPr lang="en-US" sz="2000">
                <a:solidFill>
                  <a:schemeClr val="accent1"/>
                </a:solidFill>
                <a:latin typeface="Calibri"/>
                <a:ea typeface="Calibri"/>
                <a:cs typeface="Arial"/>
              </a:rPr>
              <a:t> patient goals/address and update changes.</a:t>
            </a:r>
          </a:p>
          <a:p>
            <a:pPr marL="285750" indent="-285750">
              <a:spcBef>
                <a:spcPts val="0"/>
              </a:spcBef>
              <a:buFont typeface="Arial,Sans-Serif"/>
              <a:buChar char="•"/>
            </a:pPr>
            <a:r>
              <a:rPr lang="en-US" sz="2000" b="1">
                <a:solidFill>
                  <a:schemeClr val="accent1"/>
                </a:solidFill>
                <a:latin typeface="Calibri"/>
                <a:ea typeface="Calibri"/>
                <a:cs typeface="Arial"/>
              </a:rPr>
              <a:t>Graduate/Disenrollment</a:t>
            </a:r>
            <a:r>
              <a:rPr lang="en-US" sz="2000">
                <a:solidFill>
                  <a:schemeClr val="accent1"/>
                </a:solidFill>
                <a:latin typeface="Calibri"/>
                <a:ea typeface="Calibri"/>
                <a:cs typeface="Arial"/>
              </a:rPr>
              <a:t>- Bring closure to the care management services and transition to highest level of function when the best possible outcome has been achieved.</a:t>
            </a:r>
          </a:p>
        </p:txBody>
      </p:sp>
      <p:sp>
        <p:nvSpPr>
          <p:cNvPr id="6" name="Slide Number Placeholder 5">
            <a:extLst>
              <a:ext uri="{FF2B5EF4-FFF2-40B4-BE49-F238E27FC236}">
                <a16:creationId xmlns:a16="http://schemas.microsoft.com/office/drawing/2014/main" id="{D38BDB0F-483B-7C7D-5BC0-C68763380F02}"/>
              </a:ext>
            </a:extLst>
          </p:cNvPr>
          <p:cNvSpPr>
            <a:spLocks noGrp="1"/>
          </p:cNvSpPr>
          <p:nvPr>
            <p:ph type="sldNum" sz="quarter" idx="4"/>
          </p:nvPr>
        </p:nvSpPr>
        <p:spPr/>
        <p:txBody>
          <a:bodyPr/>
          <a:lstStyle/>
          <a:p>
            <a:fld id="{1E5366A3-0E00-430A-B059-971E374C0C45}" type="slidenum">
              <a:rPr lang="en-US" smtClean="0"/>
              <a:pPr/>
              <a:t>19</a:t>
            </a:fld>
            <a:endParaRPr lang="en-US" normalizeH="1"/>
          </a:p>
        </p:txBody>
      </p:sp>
      <p:sp>
        <p:nvSpPr>
          <p:cNvPr id="8" name="TextBox 7">
            <a:extLst>
              <a:ext uri="{FF2B5EF4-FFF2-40B4-BE49-F238E27FC236}">
                <a16:creationId xmlns:a16="http://schemas.microsoft.com/office/drawing/2014/main" id="{FCB76770-D7B3-31EB-3E9C-0A847E1E17C3}"/>
              </a:ext>
            </a:extLst>
          </p:cNvPr>
          <p:cNvSpPr txBox="1"/>
          <p:nvPr/>
        </p:nvSpPr>
        <p:spPr>
          <a:xfrm>
            <a:off x="706582" y="429491"/>
            <a:ext cx="7211290"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u="sng">
                <a:latin typeface="Calibri"/>
                <a:ea typeface="Calibri"/>
                <a:cs typeface="Arial"/>
              </a:rPr>
              <a:t>Care Management Team Processes</a:t>
            </a:r>
            <a:r>
              <a:rPr lang="en-US" sz="3200">
                <a:latin typeface="Calibri"/>
                <a:ea typeface="Calibri"/>
                <a:cs typeface="Arial"/>
              </a:rPr>
              <a:t>​</a:t>
            </a:r>
          </a:p>
        </p:txBody>
      </p:sp>
      <p:pic>
        <p:nvPicPr>
          <p:cNvPr id="9" name="Picture 8" descr="A person sitting in a chair and writing on a clipboard&#10;&#10;AI-generated content may be incorrect.">
            <a:extLst>
              <a:ext uri="{FF2B5EF4-FFF2-40B4-BE49-F238E27FC236}">
                <a16:creationId xmlns:a16="http://schemas.microsoft.com/office/drawing/2014/main" id="{7EF39249-E58E-4121-2514-10B23C0BEE04}"/>
              </a:ext>
            </a:extLst>
          </p:cNvPr>
          <p:cNvPicPr>
            <a:picLocks noChangeAspect="1"/>
          </p:cNvPicPr>
          <p:nvPr/>
        </p:nvPicPr>
        <p:blipFill>
          <a:blip r:embed="rId3"/>
          <a:stretch>
            <a:fillRect/>
          </a:stretch>
        </p:blipFill>
        <p:spPr>
          <a:xfrm>
            <a:off x="7228830" y="4294908"/>
            <a:ext cx="3380068" cy="2332183"/>
          </a:xfrm>
          <a:prstGeom prst="rect">
            <a:avLst/>
          </a:prstGeom>
        </p:spPr>
      </p:pic>
    </p:spTree>
    <p:extLst>
      <p:ext uri="{BB962C8B-B14F-4D97-AF65-F5344CB8AC3E}">
        <p14:creationId xmlns:p14="http://schemas.microsoft.com/office/powerpoint/2010/main" val="30394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rows pointing towards light">
            <a:extLst>
              <a:ext uri="{FF2B5EF4-FFF2-40B4-BE49-F238E27FC236}">
                <a16:creationId xmlns:a16="http://schemas.microsoft.com/office/drawing/2014/main" id="{0546AD23-0CDE-E643-09D9-77654A0F7550}"/>
              </a:ext>
            </a:extLst>
          </p:cNvPr>
          <p:cNvPicPr>
            <a:picLocks noChangeAspect="1"/>
          </p:cNvPicPr>
          <p:nvPr/>
        </p:nvPicPr>
        <p:blipFill rotWithShape="1">
          <a:blip r:embed="rId3"/>
          <a:srcRect l="758" r="40064" b="-3"/>
          <a:stretch/>
        </p:blipFill>
        <p:spPr>
          <a:xfrm>
            <a:off x="5859034" y="423583"/>
            <a:ext cx="4820507" cy="5437468"/>
          </a:xfrm>
          <a:prstGeom prst="rect">
            <a:avLst/>
          </a:prstGeom>
          <a:noFill/>
        </p:spPr>
      </p:pic>
      <p:sp>
        <p:nvSpPr>
          <p:cNvPr id="6" name="Content Placeholder 5">
            <a:extLst>
              <a:ext uri="{FF2B5EF4-FFF2-40B4-BE49-F238E27FC236}">
                <a16:creationId xmlns:a16="http://schemas.microsoft.com/office/drawing/2014/main" id="{8A90AEB5-EE4B-2265-1AC4-590157357EE5}"/>
              </a:ext>
            </a:extLst>
          </p:cNvPr>
          <p:cNvSpPr>
            <a:spLocks noGrp="1"/>
          </p:cNvSpPr>
          <p:nvPr>
            <p:ph type="body" sz="half" idx="2"/>
          </p:nvPr>
        </p:nvSpPr>
        <p:spPr>
          <a:xfrm>
            <a:off x="457171" y="1775304"/>
            <a:ext cx="5166389" cy="3005417"/>
          </a:xfrm>
        </p:spPr>
        <p:txBody>
          <a:bodyPr>
            <a:normAutofit lnSpcReduction="10000"/>
          </a:bodyPr>
          <a:lstStyle/>
          <a:p>
            <a:r>
              <a:rPr lang="en-US" b="1" dirty="0"/>
              <a:t>Upcoming Events </a:t>
            </a:r>
            <a:r>
              <a:rPr lang="en-US" dirty="0"/>
              <a:t>– Kathy</a:t>
            </a:r>
          </a:p>
          <a:p>
            <a:endParaRPr lang="en-US" dirty="0"/>
          </a:p>
          <a:p>
            <a:pPr>
              <a:lnSpc>
                <a:spcPct val="120000"/>
              </a:lnSpc>
              <a:spcBef>
                <a:spcPts val="0"/>
              </a:spcBef>
            </a:pPr>
            <a:r>
              <a:rPr lang="en-US" b="1" dirty="0"/>
              <a:t>The Role of Social Work and Care Management in Integrated Primary Care</a:t>
            </a:r>
          </a:p>
          <a:p>
            <a:pPr>
              <a:lnSpc>
                <a:spcPct val="100000"/>
              </a:lnSpc>
              <a:spcBef>
                <a:spcPts val="0"/>
              </a:spcBef>
            </a:pPr>
            <a:r>
              <a:rPr lang="en-US" sz="2000" i="1" dirty="0">
                <a:effectLst/>
              </a:rPr>
              <a:t>Carolyn McCann </a:t>
            </a:r>
            <a:r>
              <a:rPr lang="en-US" i="1" dirty="0"/>
              <a:t>Reynolds, LCSW </a:t>
            </a:r>
          </a:p>
          <a:p>
            <a:pPr marL="0" marR="0">
              <a:lnSpc>
                <a:spcPct val="100000"/>
              </a:lnSpc>
              <a:buNone/>
            </a:pPr>
            <a:r>
              <a:rPr lang="en-US" sz="1400" i="1" dirty="0"/>
              <a:t>Ambulatory Social Worker</a:t>
            </a:r>
          </a:p>
          <a:p>
            <a:pPr marL="0" marR="0">
              <a:lnSpc>
                <a:spcPct val="100000"/>
              </a:lnSpc>
              <a:buNone/>
            </a:pPr>
            <a:r>
              <a:rPr lang="en-US" sz="1400" i="1" dirty="0"/>
              <a:t>Family Medicine, Westminster</a:t>
            </a:r>
          </a:p>
          <a:p>
            <a:pPr marL="0" marR="0">
              <a:lnSpc>
                <a:spcPct val="100000"/>
              </a:lnSpc>
            </a:pPr>
            <a:r>
              <a:rPr lang="en-US" sz="1400" i="1" dirty="0"/>
              <a:t>AMC Internal Medicine</a:t>
            </a:r>
          </a:p>
          <a:p>
            <a:pPr marL="0" marR="0">
              <a:lnSpc>
                <a:spcPct val="100000"/>
              </a:lnSpc>
            </a:pPr>
            <a:r>
              <a:rPr lang="en-US" sz="1400" i="1" dirty="0"/>
              <a:t>UCHealth</a:t>
            </a:r>
          </a:p>
          <a:p>
            <a:endParaRPr lang="en-US" dirty="0"/>
          </a:p>
        </p:txBody>
      </p:sp>
      <p:sp>
        <p:nvSpPr>
          <p:cNvPr id="4" name="Title 3">
            <a:extLst>
              <a:ext uri="{FF2B5EF4-FFF2-40B4-BE49-F238E27FC236}">
                <a16:creationId xmlns:a16="http://schemas.microsoft.com/office/drawing/2014/main" id="{163A5B7F-EEBC-530F-A049-4C588825B8C4}"/>
              </a:ext>
            </a:extLst>
          </p:cNvPr>
          <p:cNvSpPr>
            <a:spLocks noGrp="1"/>
          </p:cNvSpPr>
          <p:nvPr>
            <p:ph type="title"/>
          </p:nvPr>
        </p:nvSpPr>
        <p:spPr>
          <a:xfrm>
            <a:off x="839788" y="53789"/>
            <a:ext cx="3932237" cy="1190116"/>
          </a:xfrm>
        </p:spPr>
        <p:txBody>
          <a:bodyPr anchor="b">
            <a:normAutofit/>
          </a:bodyPr>
          <a:lstStyle/>
          <a:p>
            <a:r>
              <a:rPr lang="en-US" b="1"/>
              <a:t>AGENDA</a:t>
            </a:r>
          </a:p>
        </p:txBody>
      </p:sp>
    </p:spTree>
    <p:extLst>
      <p:ext uri="{BB962C8B-B14F-4D97-AF65-F5344CB8AC3E}">
        <p14:creationId xmlns:p14="http://schemas.microsoft.com/office/powerpoint/2010/main" val="228945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C9D4-1DA7-89FD-CBD3-58FCF306D770}"/>
              </a:ext>
            </a:extLst>
          </p:cNvPr>
          <p:cNvSpPr>
            <a:spLocks noGrp="1"/>
          </p:cNvSpPr>
          <p:nvPr>
            <p:ph type="title"/>
          </p:nvPr>
        </p:nvSpPr>
        <p:spPr>
          <a:xfrm>
            <a:off x="1051826" y="783416"/>
            <a:ext cx="3587751" cy="2953862"/>
          </a:xfrm>
        </p:spPr>
        <p:txBody>
          <a:bodyPr vert="horz" lIns="0" tIns="0" rIns="0" bIns="0" rtlCol="0" anchor="t" anchorCtr="0">
            <a:noAutofit/>
          </a:bodyPr>
          <a:lstStyle/>
          <a:p>
            <a:pPr algn="l"/>
            <a:br>
              <a:rPr lang="en-US" sz="1600">
                <a:latin typeface="Arial"/>
                <a:cs typeface="Arial"/>
              </a:rPr>
            </a:br>
            <a:br>
              <a:rPr lang="en-US" sz="1600">
                <a:latin typeface="Arial"/>
                <a:cs typeface="Arial"/>
              </a:rPr>
            </a:br>
            <a:r>
              <a:rPr lang="en-US" sz="2000">
                <a:latin typeface="Calibri"/>
                <a:ea typeface="Calibri"/>
                <a:cs typeface="Arial"/>
              </a:rPr>
              <a:t>Medical Literacy</a:t>
            </a:r>
            <a:br>
              <a:rPr lang="en-US" sz="2000">
                <a:latin typeface="Calibri"/>
              </a:rPr>
            </a:br>
            <a:r>
              <a:rPr lang="en-US" sz="2000">
                <a:latin typeface="Calibri"/>
                <a:ea typeface="Calibri"/>
                <a:cs typeface="Arial"/>
              </a:rPr>
              <a:t>Care Management Skills</a:t>
            </a:r>
            <a:br>
              <a:rPr lang="en-US" sz="2000">
                <a:latin typeface="Calibri"/>
                <a:cs typeface="Arial"/>
              </a:rPr>
            </a:br>
            <a:r>
              <a:rPr lang="en-US" sz="2000">
                <a:latin typeface="Calibri"/>
                <a:ea typeface="Calibri"/>
                <a:cs typeface="Arial"/>
              </a:rPr>
              <a:t>Population Screening </a:t>
            </a:r>
            <a:br>
              <a:rPr lang="en-US" sz="2000">
                <a:latin typeface="Calibri"/>
                <a:cs typeface="Arial"/>
              </a:rPr>
            </a:br>
            <a:r>
              <a:rPr lang="en-US" sz="2000">
                <a:latin typeface="Calibri"/>
                <a:ea typeface="Calibri"/>
                <a:cs typeface="Arial"/>
              </a:rPr>
              <a:t>Problem Solving</a:t>
            </a:r>
            <a:br>
              <a:rPr lang="en-US" sz="2000">
                <a:latin typeface="Calibri"/>
              </a:rPr>
            </a:br>
            <a:r>
              <a:rPr lang="en-US" sz="2000">
                <a:latin typeface="Calibri"/>
                <a:ea typeface="Calibri"/>
                <a:cs typeface="Arial"/>
              </a:rPr>
              <a:t>Working in Fast Paced setting</a:t>
            </a:r>
            <a:br>
              <a:rPr lang="en-US" sz="2000">
                <a:latin typeface="Arial"/>
              </a:rPr>
            </a:br>
            <a:br>
              <a:rPr lang="en-US" sz="1600"/>
            </a:br>
            <a:br>
              <a:rPr lang="en-US" sz="1600"/>
            </a:br>
            <a:br>
              <a:rPr lang="en-US" sz="1600"/>
            </a:br>
            <a:br>
              <a:rPr lang="en-US" sz="1600"/>
            </a:br>
            <a:endParaRPr lang="en-US"/>
          </a:p>
        </p:txBody>
      </p:sp>
      <p:sp>
        <p:nvSpPr>
          <p:cNvPr id="3" name="Slide Number Placeholder 2">
            <a:extLst>
              <a:ext uri="{FF2B5EF4-FFF2-40B4-BE49-F238E27FC236}">
                <a16:creationId xmlns:a16="http://schemas.microsoft.com/office/drawing/2014/main" id="{E94E69F9-5613-5B72-D337-919E4B6BC2CF}"/>
              </a:ext>
            </a:extLst>
          </p:cNvPr>
          <p:cNvSpPr>
            <a:spLocks noGrp="1"/>
          </p:cNvSpPr>
          <p:nvPr>
            <p:ph type="sldNum" sz="quarter" idx="4"/>
          </p:nvPr>
        </p:nvSpPr>
        <p:spPr/>
        <p:txBody>
          <a:bodyPr/>
          <a:lstStyle/>
          <a:p>
            <a:fld id="{1E5366A3-0E00-430A-B059-971E374C0C45}" type="slidenum">
              <a:rPr lang="en-US" smtClean="0"/>
              <a:pPr/>
              <a:t>20</a:t>
            </a:fld>
            <a:endParaRPr lang="en-US" normalizeH="1"/>
          </a:p>
        </p:txBody>
      </p:sp>
      <p:sp>
        <p:nvSpPr>
          <p:cNvPr id="5" name="TextBox 4">
            <a:extLst>
              <a:ext uri="{FF2B5EF4-FFF2-40B4-BE49-F238E27FC236}">
                <a16:creationId xmlns:a16="http://schemas.microsoft.com/office/drawing/2014/main" id="{089FF1EC-2AD8-81BC-70DB-4EE3DD4EAACF}"/>
              </a:ext>
            </a:extLst>
          </p:cNvPr>
          <p:cNvSpPr txBox="1"/>
          <p:nvPr/>
        </p:nvSpPr>
        <p:spPr>
          <a:xfrm>
            <a:off x="1056656" y="591375"/>
            <a:ext cx="8014607"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Calibri"/>
                <a:ea typeface="Calibri"/>
                <a:cs typeface="Arial"/>
              </a:rPr>
              <a:t>Skills needed in Care Management </a:t>
            </a:r>
            <a:endParaRPr lang="en-US" u="sng">
              <a:latin typeface="Calibri"/>
              <a:ea typeface="Calibri"/>
              <a:cs typeface="Arial"/>
            </a:endParaRPr>
          </a:p>
        </p:txBody>
      </p:sp>
      <p:sp>
        <p:nvSpPr>
          <p:cNvPr id="6" name="TextBox 5">
            <a:extLst>
              <a:ext uri="{FF2B5EF4-FFF2-40B4-BE49-F238E27FC236}">
                <a16:creationId xmlns:a16="http://schemas.microsoft.com/office/drawing/2014/main" id="{F38EC879-560A-561E-006E-C0CC0011A4D5}"/>
              </a:ext>
            </a:extLst>
          </p:cNvPr>
          <p:cNvSpPr txBox="1"/>
          <p:nvPr/>
        </p:nvSpPr>
        <p:spPr>
          <a:xfrm>
            <a:off x="5257289" y="1028473"/>
            <a:ext cx="3817960" cy="30777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br>
              <a:rPr lang="en-US" sz="2000">
                <a:latin typeface="Calibri"/>
                <a:cs typeface="Arial" panose="020B0604020202020204" pitchFamily="34" charset="0"/>
              </a:rPr>
            </a:br>
            <a:r>
              <a:rPr lang="en-US" sz="2000">
                <a:solidFill>
                  <a:srgbClr val="A6093D"/>
                </a:solidFill>
                <a:latin typeface="Calibri"/>
                <a:ea typeface="Calibri"/>
                <a:cs typeface="Arial"/>
              </a:rPr>
              <a:t>Compassion </a:t>
            </a:r>
            <a:r>
              <a:rPr lang="en-US" sz="2000" i="1">
                <a:solidFill>
                  <a:srgbClr val="A6093D"/>
                </a:solidFill>
                <a:latin typeface="Calibri"/>
                <a:ea typeface="Calibri"/>
                <a:cs typeface="Arial"/>
              </a:rPr>
              <a:t>in</a:t>
            </a:r>
            <a:r>
              <a:rPr lang="en-US" sz="2000">
                <a:solidFill>
                  <a:srgbClr val="A6093D"/>
                </a:solidFill>
                <a:latin typeface="Calibri"/>
                <a:ea typeface="Calibri"/>
                <a:cs typeface="Arial"/>
              </a:rPr>
              <a:t> Action/Empathy</a:t>
            </a:r>
            <a:br>
              <a:rPr lang="en-US" sz="2000">
                <a:latin typeface="Calibri"/>
                <a:cs typeface="Arial" panose="020B0604020202020204" pitchFamily="34" charset="0"/>
              </a:rPr>
            </a:br>
            <a:r>
              <a:rPr lang="en-US" sz="2000">
                <a:solidFill>
                  <a:srgbClr val="A6093D"/>
                </a:solidFill>
                <a:latin typeface="Calibri"/>
                <a:ea typeface="Calibri"/>
                <a:cs typeface="Arial"/>
              </a:rPr>
              <a:t>Advocacy</a:t>
            </a:r>
            <a:br>
              <a:rPr lang="en-US" sz="2000">
                <a:latin typeface="Calibri"/>
                <a:cs typeface="Arial" panose="020B0604020202020204" pitchFamily="34" charset="0"/>
              </a:rPr>
            </a:br>
            <a:r>
              <a:rPr lang="en-US" sz="2000">
                <a:solidFill>
                  <a:srgbClr val="A6093D"/>
                </a:solidFill>
                <a:latin typeface="Calibri"/>
                <a:ea typeface="Calibri"/>
                <a:cs typeface="Arial"/>
              </a:rPr>
              <a:t>Sensitivity towards relationships Commitment to Social Justice Commitment to Ethical Practice</a:t>
            </a:r>
            <a:endParaRPr lang="en-US" sz="2000">
              <a:solidFill>
                <a:srgbClr val="000000"/>
              </a:solidFill>
              <a:latin typeface="Calibri"/>
              <a:ea typeface="Calibri"/>
              <a:cs typeface="Arial" panose="020B0604020202020204" pitchFamily="34" charset="0"/>
            </a:endParaRPr>
          </a:p>
          <a:p>
            <a:r>
              <a:rPr lang="en-US" sz="2000">
                <a:solidFill>
                  <a:srgbClr val="A6093D"/>
                </a:solidFill>
                <a:latin typeface="Calibri"/>
                <a:ea typeface="Calibri"/>
                <a:cs typeface="Arial"/>
              </a:rPr>
              <a:t>Resourcefulness</a:t>
            </a:r>
            <a:endParaRPr lang="en-US" sz="2000">
              <a:solidFill>
                <a:srgbClr val="A6093D"/>
              </a:solidFill>
              <a:latin typeface="Calibri"/>
              <a:ea typeface="Calibri"/>
              <a:cs typeface="Arial" panose="020B0604020202020204" pitchFamily="34" charset="0"/>
            </a:endParaRPr>
          </a:p>
          <a:p>
            <a:endParaRPr lang="en-US" sz="2000">
              <a:solidFill>
                <a:srgbClr val="A6093D"/>
              </a:solidFill>
              <a:latin typeface="Calibri"/>
              <a:ea typeface="Calibri"/>
              <a:cs typeface="Arial" panose="020B0604020202020204" pitchFamily="34" charset="0"/>
            </a:endParaRPr>
          </a:p>
          <a:p>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98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8F04-8583-9A08-6454-36C5E17BA87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F508C1-02CF-1CD3-B107-304B20124B2D}"/>
              </a:ext>
            </a:extLst>
          </p:cNvPr>
          <p:cNvSpPr>
            <a:spLocks noGrp="1"/>
          </p:cNvSpPr>
          <p:nvPr>
            <p:ph type="sldNum" sz="quarter" idx="4"/>
          </p:nvPr>
        </p:nvSpPr>
        <p:spPr/>
        <p:txBody>
          <a:bodyPr/>
          <a:lstStyle/>
          <a:p>
            <a:fld id="{1E5366A3-0E00-430A-B059-971E374C0C45}" type="slidenum">
              <a:rPr lang="en-US" smtClean="0"/>
              <a:pPr/>
              <a:t>21</a:t>
            </a:fld>
            <a:endParaRPr lang="en-US" normalizeH="1"/>
          </a:p>
        </p:txBody>
      </p:sp>
      <p:sp>
        <p:nvSpPr>
          <p:cNvPr id="5" name="TextBox 4">
            <a:extLst>
              <a:ext uri="{FF2B5EF4-FFF2-40B4-BE49-F238E27FC236}">
                <a16:creationId xmlns:a16="http://schemas.microsoft.com/office/drawing/2014/main" id="{7B393A19-CFD8-FDDE-773B-25C6B4C50307}"/>
              </a:ext>
            </a:extLst>
          </p:cNvPr>
          <p:cNvSpPr txBox="1"/>
          <p:nvPr/>
        </p:nvSpPr>
        <p:spPr>
          <a:xfrm>
            <a:off x="480254" y="590991"/>
            <a:ext cx="10152440"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Arial"/>
                <a:cs typeface="Arial"/>
              </a:rPr>
              <a:t>Can You Think of Any Common Misconceptions of Social Workers/Care Managers?</a:t>
            </a:r>
            <a:endParaRPr lang="en-US" b="1" u="sng">
              <a:cs typeface="Arial"/>
            </a:endParaRPr>
          </a:p>
        </p:txBody>
      </p:sp>
      <p:pic>
        <p:nvPicPr>
          <p:cNvPr id="4" name="Graphic 3" descr="Questions with solid fill">
            <a:extLst>
              <a:ext uri="{FF2B5EF4-FFF2-40B4-BE49-F238E27FC236}">
                <a16:creationId xmlns:a16="http://schemas.microsoft.com/office/drawing/2014/main" id="{79C272F5-6316-69C2-1451-EA4C3B7FF2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2360" y="1457175"/>
            <a:ext cx="3909483" cy="3951816"/>
          </a:xfrm>
          <a:prstGeom prst="rect">
            <a:avLst/>
          </a:prstGeom>
        </p:spPr>
      </p:pic>
    </p:spTree>
    <p:extLst>
      <p:ext uri="{BB962C8B-B14F-4D97-AF65-F5344CB8AC3E}">
        <p14:creationId xmlns:p14="http://schemas.microsoft.com/office/powerpoint/2010/main" val="225122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a:cs typeface="Arial"/>
              </a:rPr>
              <a:t>Common Misconceptions:</a:t>
            </a:r>
            <a:endParaRPr lang="en-US" b="1">
              <a:solidFill>
                <a:schemeClr val="tx1"/>
              </a:solidFill>
            </a:endParaRPr>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22</a:t>
            </a:fld>
            <a:endParaRPr lang="en-US"/>
          </a:p>
        </p:txBody>
      </p:sp>
      <p:sp>
        <p:nvSpPr>
          <p:cNvPr id="5" name="Footer Placeholder 4"/>
          <p:cNvSpPr>
            <a:spLocks noGrp="1"/>
          </p:cNvSpPr>
          <p:nvPr>
            <p:ph type="ftr" sz="quarter" idx="3"/>
          </p:nvPr>
        </p:nvSpPr>
        <p:spPr/>
        <p:txBody>
          <a:bodyPr/>
          <a:lstStyle/>
          <a:p>
            <a:r>
              <a:rPr lang="en-US"/>
              <a:t>Set footer with Insert &gt; Header &amp; Footer</a:t>
            </a:r>
          </a:p>
        </p:txBody>
      </p:sp>
      <p:sp>
        <p:nvSpPr>
          <p:cNvPr id="9" name="TextBox 8">
            <a:extLst>
              <a:ext uri="{FF2B5EF4-FFF2-40B4-BE49-F238E27FC236}">
                <a16:creationId xmlns:a16="http://schemas.microsoft.com/office/drawing/2014/main" id="{D8017C38-1216-CBC3-BB52-D744E988642F}"/>
              </a:ext>
            </a:extLst>
          </p:cNvPr>
          <p:cNvSpPr txBox="1"/>
          <p:nvPr/>
        </p:nvSpPr>
        <p:spPr>
          <a:xfrm>
            <a:off x="730250" y="1063625"/>
            <a:ext cx="10033000" cy="49859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latin typeface="Arial"/>
                <a:cs typeface="Arial"/>
              </a:rPr>
              <a:t>1) Social Workers Take Children Away From Their Families</a:t>
            </a:r>
            <a:endParaRPr lang="en-US"/>
          </a:p>
          <a:p>
            <a:pPr marL="342900" indent="-342900">
              <a:buAutoNum type="arabicParenR"/>
            </a:pPr>
            <a:endParaRPr lang="en-US">
              <a:latin typeface="Arial" panose="020B0604020202020204" pitchFamily="34" charset="0"/>
              <a:cs typeface="Arial" panose="020B0604020202020204" pitchFamily="34" charset="0"/>
            </a:endParaRPr>
          </a:p>
          <a:p>
            <a:r>
              <a:rPr lang="en-US" b="1">
                <a:solidFill>
                  <a:schemeClr val="accent1"/>
                </a:solidFill>
                <a:latin typeface="Arial"/>
                <a:cs typeface="Arial"/>
              </a:rPr>
              <a:t>FALSE:  Social Workers are dedicated to helping improving patients' lives. For SW's who choose to work in welfare (one of the many areas of SW) safety and wellbeing of children are the priority, with the goal of reunification. </a:t>
            </a:r>
            <a:endParaRPr lang="en-US" b="1">
              <a:solidFill>
                <a:schemeClr val="accent1"/>
              </a:solidFill>
              <a:latin typeface="Arial" panose="020B0604020202020204" pitchFamily="34" charset="0"/>
              <a:cs typeface="Arial" panose="020B0604020202020204" pitchFamily="34" charset="0"/>
            </a:endParaRPr>
          </a:p>
          <a:p>
            <a:endParaRPr lang="en-US" b="1">
              <a:solidFill>
                <a:schemeClr val="accent3">
                  <a:lumMod val="49000"/>
                </a:schemeClr>
              </a:solidFill>
              <a:latin typeface="Arial" panose="020B0604020202020204" pitchFamily="34" charset="0"/>
              <a:cs typeface="Arial" panose="020B0604020202020204" pitchFamily="34" charset="0"/>
            </a:endParaRPr>
          </a:p>
          <a:p>
            <a:r>
              <a:rPr lang="en-US">
                <a:latin typeface="Arial"/>
                <a:cs typeface="Arial"/>
              </a:rPr>
              <a:t>2) Social Workers Only Work With People in Extreme Poverty</a:t>
            </a:r>
          </a:p>
          <a:p>
            <a:endParaRPr lang="en-US">
              <a:solidFill>
                <a:schemeClr val="accent3">
                  <a:lumMod val="49000"/>
                </a:schemeClr>
              </a:solidFill>
              <a:latin typeface="Arial" panose="020B0604020202020204" pitchFamily="34" charset="0"/>
              <a:cs typeface="Arial" panose="020B0604020202020204" pitchFamily="34" charset="0"/>
            </a:endParaRPr>
          </a:p>
          <a:p>
            <a:r>
              <a:rPr lang="en-US" b="1">
                <a:solidFill>
                  <a:schemeClr val="accent1"/>
                </a:solidFill>
                <a:latin typeface="Arial"/>
                <a:cs typeface="Arial"/>
              </a:rPr>
              <a:t>FALSE: While a portion of the service SW's provide are for individuals in poverty who need assistance with advocacy and finding resources – SW's work in an array of settings addressing a variety of mental health needs</a:t>
            </a:r>
          </a:p>
          <a:p>
            <a:endParaRPr lang="en-US">
              <a:latin typeface="Arial"/>
              <a:cs typeface="Arial"/>
            </a:endParaRPr>
          </a:p>
          <a:p>
            <a:endParaRPr lang="en-US">
              <a:latin typeface="Arial"/>
              <a:cs typeface="Arial"/>
            </a:endParaRPr>
          </a:p>
          <a:p>
            <a:r>
              <a:rPr lang="en-US">
                <a:latin typeface="Arial"/>
                <a:cs typeface="Arial"/>
              </a:rPr>
              <a:t>3) Social Workers Have No Time for Personal Life, They are Sad and Miserable People </a:t>
            </a:r>
          </a:p>
          <a:p>
            <a:endParaRPr lang="en-US" b="1">
              <a:solidFill>
                <a:schemeClr val="accent1"/>
              </a:solidFill>
              <a:latin typeface="Arial"/>
              <a:cs typeface="Arial"/>
            </a:endParaRPr>
          </a:p>
          <a:p>
            <a:r>
              <a:rPr lang="en-US" b="1">
                <a:solidFill>
                  <a:schemeClr val="accent1"/>
                </a:solidFill>
                <a:latin typeface="Arial"/>
                <a:cs typeface="Arial"/>
              </a:rPr>
              <a:t>FALSE: While social work can be a demanding and often emotionally taxing job, it can also be very rewarding. This career allows a social worker to make a positive difference and witness change first-hand</a:t>
            </a:r>
          </a:p>
        </p:txBody>
      </p:sp>
    </p:spTree>
    <p:extLst>
      <p:ext uri="{BB962C8B-B14F-4D97-AF65-F5344CB8AC3E}">
        <p14:creationId xmlns:p14="http://schemas.microsoft.com/office/powerpoint/2010/main" val="2687339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7CC1A-917E-45F2-C361-0D5CC3627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C6EED-3B87-980D-B7B9-6CA15F965D93}"/>
              </a:ext>
            </a:extLst>
          </p:cNvPr>
          <p:cNvSpPr>
            <a:spLocks noGrp="1"/>
          </p:cNvSpPr>
          <p:nvPr>
            <p:ph type="title"/>
          </p:nvPr>
        </p:nvSpPr>
        <p:spPr/>
        <p:txBody>
          <a:bodyPr/>
          <a:lstStyle/>
          <a:p>
            <a:r>
              <a:rPr lang="en-US" b="1">
                <a:solidFill>
                  <a:schemeClr val="tx1"/>
                </a:solidFill>
                <a:latin typeface="Arial"/>
                <a:cs typeface="Arial"/>
              </a:rPr>
              <a:t>Common Misconceptions:</a:t>
            </a:r>
            <a:endParaRPr lang="en-US" b="1">
              <a:solidFill>
                <a:schemeClr val="tx1"/>
              </a:solidFill>
            </a:endParaRPr>
          </a:p>
        </p:txBody>
      </p:sp>
      <p:sp>
        <p:nvSpPr>
          <p:cNvPr id="3" name="Slide Number Placeholder 2">
            <a:extLst>
              <a:ext uri="{FF2B5EF4-FFF2-40B4-BE49-F238E27FC236}">
                <a16:creationId xmlns:a16="http://schemas.microsoft.com/office/drawing/2014/main" id="{756798C0-DDFD-B205-D5BF-561D2B308CEB}"/>
              </a:ext>
            </a:extLst>
          </p:cNvPr>
          <p:cNvSpPr>
            <a:spLocks noGrp="1"/>
          </p:cNvSpPr>
          <p:nvPr>
            <p:ph type="sldNum" sz="quarter" idx="4"/>
          </p:nvPr>
        </p:nvSpPr>
        <p:spPr>
          <a:xfrm>
            <a:off x="5720410" y="6306986"/>
            <a:ext cx="767476" cy="457199"/>
          </a:xfrm>
        </p:spPr>
        <p:txBody>
          <a:bodyPr/>
          <a:lstStyle/>
          <a:p>
            <a:fld id="{1E5366A3-0E00-430A-B059-971E374C0C45}" type="slidenum">
              <a:rPr lang="en-US" smtClean="0"/>
              <a:pPr/>
              <a:t>23</a:t>
            </a:fld>
            <a:endParaRPr lang="en-US"/>
          </a:p>
        </p:txBody>
      </p:sp>
      <p:sp>
        <p:nvSpPr>
          <p:cNvPr id="5" name="Footer Placeholder 4">
            <a:extLst>
              <a:ext uri="{FF2B5EF4-FFF2-40B4-BE49-F238E27FC236}">
                <a16:creationId xmlns:a16="http://schemas.microsoft.com/office/drawing/2014/main" id="{658A46F1-0DA6-43B5-1362-F430A70D06F2}"/>
              </a:ext>
            </a:extLst>
          </p:cNvPr>
          <p:cNvSpPr>
            <a:spLocks noGrp="1"/>
          </p:cNvSpPr>
          <p:nvPr>
            <p:ph type="ftr" sz="quarter" idx="3"/>
          </p:nvPr>
        </p:nvSpPr>
        <p:spPr/>
        <p:txBody>
          <a:bodyPr/>
          <a:lstStyle/>
          <a:p>
            <a:r>
              <a:rPr lang="en-US"/>
              <a:t>Set footer with Insert &gt; Header &amp; Footer</a:t>
            </a:r>
          </a:p>
        </p:txBody>
      </p:sp>
      <p:sp>
        <p:nvSpPr>
          <p:cNvPr id="9" name="TextBox 8">
            <a:extLst>
              <a:ext uri="{FF2B5EF4-FFF2-40B4-BE49-F238E27FC236}">
                <a16:creationId xmlns:a16="http://schemas.microsoft.com/office/drawing/2014/main" id="{9AD4D34C-488B-23FE-1D9C-59E32AEECE04}"/>
              </a:ext>
            </a:extLst>
          </p:cNvPr>
          <p:cNvSpPr txBox="1"/>
          <p:nvPr/>
        </p:nvSpPr>
        <p:spPr>
          <a:xfrm>
            <a:off x="730250" y="1063625"/>
            <a:ext cx="10033000" cy="33239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000000"/>
                </a:solidFill>
                <a:latin typeface="Arial"/>
                <a:cs typeface="Arial"/>
              </a:rPr>
              <a:t>4) Social work can get patients insurance.</a:t>
            </a:r>
          </a:p>
          <a:p>
            <a:endParaRPr lang="en-US">
              <a:solidFill>
                <a:schemeClr val="accent1"/>
              </a:solidFill>
              <a:latin typeface="Arial"/>
              <a:cs typeface="Arial"/>
            </a:endParaRPr>
          </a:p>
          <a:p>
            <a:r>
              <a:rPr lang="en-US" b="1">
                <a:solidFill>
                  <a:schemeClr val="accent1"/>
                </a:solidFill>
                <a:latin typeface="Arial"/>
                <a:cs typeface="Arial"/>
              </a:rPr>
              <a:t>FALSE: Social work and RN Care Manager provide education and linkages to resources for obtaining insurance-</a:t>
            </a:r>
            <a:r>
              <a:rPr lang="en-US" b="1" err="1">
                <a:solidFill>
                  <a:schemeClr val="accent1"/>
                </a:solidFill>
                <a:latin typeface="Arial"/>
                <a:cs typeface="Arial"/>
              </a:rPr>
              <a:t>ie</a:t>
            </a:r>
            <a:r>
              <a:rPr lang="en-US" b="1">
                <a:solidFill>
                  <a:schemeClr val="accent1"/>
                </a:solidFill>
                <a:latin typeface="Arial"/>
                <a:cs typeface="Arial"/>
              </a:rPr>
              <a:t>: Benefits in Action (BIA), County Human Services Offices, ColoradoPEAK.org (</a:t>
            </a:r>
            <a:r>
              <a:rPr lang="en-US" b="1" err="1">
                <a:solidFill>
                  <a:schemeClr val="accent1"/>
                </a:solidFill>
                <a:latin typeface="Arial"/>
                <a:cs typeface="Arial"/>
              </a:rPr>
              <a:t>medicaid</a:t>
            </a:r>
            <a:r>
              <a:rPr lang="en-US" b="1">
                <a:solidFill>
                  <a:schemeClr val="accent1"/>
                </a:solidFill>
                <a:latin typeface="Arial"/>
                <a:cs typeface="Arial"/>
              </a:rPr>
              <a:t>), medicare.org.</a:t>
            </a:r>
          </a:p>
          <a:p>
            <a:endParaRPr lang="en-US">
              <a:solidFill>
                <a:schemeClr val="accent1"/>
              </a:solidFill>
              <a:latin typeface="Arial"/>
              <a:cs typeface="Arial"/>
            </a:endParaRPr>
          </a:p>
          <a:p>
            <a:r>
              <a:rPr lang="en-US">
                <a:latin typeface="Arial"/>
                <a:cs typeface="Arial"/>
              </a:rPr>
              <a:t>5) Social workers are social service employees.</a:t>
            </a:r>
          </a:p>
          <a:p>
            <a:endParaRPr lang="en-US">
              <a:solidFill>
                <a:srgbClr val="000000"/>
              </a:solidFill>
              <a:latin typeface="Arial"/>
              <a:cs typeface="Arial"/>
            </a:endParaRPr>
          </a:p>
          <a:p>
            <a:r>
              <a:rPr lang="en-US" b="1">
                <a:solidFill>
                  <a:schemeClr val="accent1"/>
                </a:solidFill>
                <a:latin typeface="Arial"/>
                <a:cs typeface="Arial"/>
              </a:rPr>
              <a:t>FALSE: A Social worker is a trained professional who has a bachelor's, master's or doctoral degree in social work. All states license or regulate social work practice. </a:t>
            </a:r>
            <a:endParaRPr lang="en-US" b="1">
              <a:solidFill>
                <a:schemeClr val="accent1"/>
              </a:solidFill>
              <a:cs typeface="Arial"/>
            </a:endParaRPr>
          </a:p>
          <a:p>
            <a:endParaRPr lang="en-US">
              <a:solidFill>
                <a:schemeClr val="accent1"/>
              </a:solidFill>
              <a:latin typeface="Arial"/>
              <a:cs typeface="Arial"/>
            </a:endParaRPr>
          </a:p>
          <a:p>
            <a:endParaRPr lang="en-US">
              <a:solidFill>
                <a:srgbClr val="000000"/>
              </a:solidFill>
              <a:latin typeface="Arial"/>
              <a:cs typeface="Arial"/>
            </a:endParaRPr>
          </a:p>
        </p:txBody>
      </p:sp>
    </p:spTree>
    <p:extLst>
      <p:ext uri="{BB962C8B-B14F-4D97-AF65-F5344CB8AC3E}">
        <p14:creationId xmlns:p14="http://schemas.microsoft.com/office/powerpoint/2010/main" val="1729984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EA9A-B5DA-6236-4875-914ACE9F2CCB}"/>
              </a:ext>
            </a:extLst>
          </p:cNvPr>
          <p:cNvSpPr>
            <a:spLocks noGrp="1"/>
          </p:cNvSpPr>
          <p:nvPr>
            <p:ph type="title"/>
          </p:nvPr>
        </p:nvSpPr>
        <p:spPr>
          <a:xfrm>
            <a:off x="581467" y="323880"/>
            <a:ext cx="11296246" cy="1000026"/>
          </a:xfrm>
        </p:spPr>
        <p:txBody>
          <a:bodyPr/>
          <a:lstStyle/>
          <a:p>
            <a:r>
              <a:rPr lang="en-US" b="1">
                <a:solidFill>
                  <a:schemeClr val="tx1"/>
                </a:solidFill>
                <a:latin typeface="Arial"/>
                <a:cs typeface="Arial"/>
              </a:rPr>
              <a:t>Case Study 1 </a:t>
            </a:r>
            <a:endParaRPr lang="en-US" b="1">
              <a:solidFill>
                <a:schemeClr val="tx1"/>
              </a:solidFill>
            </a:endParaRPr>
          </a:p>
        </p:txBody>
      </p:sp>
      <p:sp>
        <p:nvSpPr>
          <p:cNvPr id="4" name="Slide Number Placeholder 3">
            <a:extLst>
              <a:ext uri="{FF2B5EF4-FFF2-40B4-BE49-F238E27FC236}">
                <a16:creationId xmlns:a16="http://schemas.microsoft.com/office/drawing/2014/main" id="{3D9F0E3A-6EB1-D8E3-FDB1-3E4CB86BFB10}"/>
              </a:ext>
            </a:extLst>
          </p:cNvPr>
          <p:cNvSpPr>
            <a:spLocks noGrp="1"/>
          </p:cNvSpPr>
          <p:nvPr>
            <p:ph type="sldNum" sz="quarter" idx="4"/>
          </p:nvPr>
        </p:nvSpPr>
        <p:spPr/>
        <p:txBody>
          <a:bodyPr/>
          <a:lstStyle/>
          <a:p>
            <a:fld id="{1E5366A3-0E00-430A-B059-971E374C0C45}" type="slidenum">
              <a:rPr lang="en-US" smtClean="0"/>
              <a:pPr/>
              <a:t>24</a:t>
            </a:fld>
            <a:endParaRPr lang="en-US" normalizeH="1"/>
          </a:p>
        </p:txBody>
      </p:sp>
      <p:sp>
        <p:nvSpPr>
          <p:cNvPr id="7" name="TextBox 6">
            <a:extLst>
              <a:ext uri="{FF2B5EF4-FFF2-40B4-BE49-F238E27FC236}">
                <a16:creationId xmlns:a16="http://schemas.microsoft.com/office/drawing/2014/main" id="{65BD6B3A-F59A-2461-A561-9E27BD281567}"/>
              </a:ext>
            </a:extLst>
          </p:cNvPr>
          <p:cNvSpPr txBox="1"/>
          <p:nvPr/>
        </p:nvSpPr>
        <p:spPr>
          <a:xfrm>
            <a:off x="286342" y="975651"/>
            <a:ext cx="10911030" cy="58169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r>
              <a:rPr lang="en-US" b="1" i="1">
                <a:solidFill>
                  <a:schemeClr val="accent1"/>
                </a:solidFill>
                <a:latin typeface="Arial"/>
                <a:cs typeface="Arial"/>
              </a:rPr>
              <a:t>Elderly Patient with Predicted Early Onset Dementia</a:t>
            </a:r>
            <a:endParaRPr lang="en-US">
              <a:solidFill>
                <a:schemeClr val="accent1"/>
              </a:solidFill>
              <a:cs typeface="Arial"/>
            </a:endParaRPr>
          </a:p>
          <a:p>
            <a:pPr lvl="1"/>
            <a:endParaRPr lang="en-US" b="1" i="1">
              <a:solidFill>
                <a:schemeClr val="accent1"/>
              </a:solidFill>
              <a:latin typeface="Arial"/>
              <a:cs typeface="Arial"/>
            </a:endParaRPr>
          </a:p>
          <a:p>
            <a:pPr lvl="1"/>
            <a:r>
              <a:rPr lang="en-US">
                <a:solidFill>
                  <a:schemeClr val="accent1"/>
                </a:solidFill>
                <a:latin typeface="Arial"/>
                <a:cs typeface="Arial"/>
              </a:rPr>
              <a:t>Patient: 85 year old female, Lives alone in a two-story home</a:t>
            </a:r>
          </a:p>
          <a:p>
            <a:pPr lvl="1"/>
            <a:r>
              <a:rPr lang="en-US">
                <a:solidFill>
                  <a:schemeClr val="accent1"/>
                </a:solidFill>
                <a:latin typeface="Arial"/>
                <a:cs typeface="Arial"/>
              </a:rPr>
              <a:t>Primary Language: English, Nationality/Ethnicity: Hispanic/Latino, Primary Insurance: Medicare A+B Son lives in state, out of home - provides transportation to appointments and errands.</a:t>
            </a:r>
            <a:endParaRPr lang="en-US">
              <a:solidFill>
                <a:schemeClr val="accent1"/>
              </a:solidFill>
              <a:cs typeface="Arial"/>
            </a:endParaRPr>
          </a:p>
          <a:p>
            <a:pPr lvl="1"/>
            <a:endParaRPr lang="en-US">
              <a:solidFill>
                <a:schemeClr val="accent1"/>
              </a:solidFill>
              <a:latin typeface="Arial"/>
              <a:cs typeface="Arial"/>
            </a:endParaRPr>
          </a:p>
          <a:p>
            <a:pPr lvl="1"/>
            <a:r>
              <a:rPr lang="en-US" b="1">
                <a:solidFill>
                  <a:schemeClr val="accent1"/>
                </a:solidFill>
                <a:latin typeface="Arial"/>
                <a:cs typeface="Arial"/>
              </a:rPr>
              <a:t>Assessment: </a:t>
            </a:r>
            <a:endParaRPr lang="en-US">
              <a:solidFill>
                <a:schemeClr val="accent1"/>
              </a:solidFill>
              <a:cs typeface="Arial"/>
            </a:endParaRPr>
          </a:p>
          <a:p>
            <a:pPr marL="742950" lvl="1" indent="-285750">
              <a:buFont typeface="Arial"/>
              <a:buChar char="•"/>
            </a:pPr>
            <a:r>
              <a:rPr lang="en-US">
                <a:solidFill>
                  <a:schemeClr val="accent1"/>
                </a:solidFill>
                <a:latin typeface="Arial"/>
                <a:cs typeface="Arial"/>
              </a:rPr>
              <a:t>Increased memory loss (MOCA score 18/30), missing medical appts, decreased physical activity,      forgets to prepare meals, decreased attention to hygiene and housekeeping.</a:t>
            </a:r>
          </a:p>
          <a:p>
            <a:pPr marL="742950" lvl="1" indent="-285750">
              <a:buFont typeface="Arial"/>
              <a:buChar char="•"/>
            </a:pPr>
            <a:r>
              <a:rPr lang="en-US">
                <a:solidFill>
                  <a:schemeClr val="accent1"/>
                </a:solidFill>
                <a:latin typeface="Arial"/>
                <a:cs typeface="Arial"/>
              </a:rPr>
              <a:t>Forgets making repeated phone calls to patient line, family members, and the dairy queen. </a:t>
            </a:r>
          </a:p>
          <a:p>
            <a:pPr marL="742950" lvl="1" indent="-285750">
              <a:buFont typeface="Arial"/>
              <a:buChar char="•"/>
            </a:pPr>
            <a:r>
              <a:rPr lang="en-US">
                <a:solidFill>
                  <a:schemeClr val="accent1"/>
                </a:solidFill>
                <a:latin typeface="Arial"/>
                <a:cs typeface="Arial"/>
              </a:rPr>
              <a:t>Reports feeling lonely in the home.</a:t>
            </a:r>
          </a:p>
          <a:p>
            <a:pPr lvl="1"/>
            <a:endParaRPr lang="en-US">
              <a:solidFill>
                <a:schemeClr val="accent1"/>
              </a:solidFill>
              <a:latin typeface="Arial"/>
              <a:cs typeface="Arial"/>
            </a:endParaRPr>
          </a:p>
          <a:p>
            <a:pPr lvl="1"/>
            <a:r>
              <a:rPr lang="en-US" b="1">
                <a:solidFill>
                  <a:schemeClr val="accent1"/>
                </a:solidFill>
                <a:latin typeface="Arial"/>
                <a:cs typeface="Arial"/>
              </a:rPr>
              <a:t>Care Plan: </a:t>
            </a:r>
            <a:endParaRPr lang="en-US">
              <a:solidFill>
                <a:schemeClr val="accent1"/>
              </a:solidFill>
              <a:cs typeface="Arial"/>
            </a:endParaRPr>
          </a:p>
          <a:p>
            <a:pPr marL="742950" lvl="1" indent="-285750">
              <a:buFont typeface="Arial"/>
              <a:buChar char="•"/>
            </a:pPr>
            <a:r>
              <a:rPr lang="en-US">
                <a:solidFill>
                  <a:schemeClr val="accent1"/>
                </a:solidFill>
                <a:latin typeface="Arial"/>
                <a:cs typeface="Arial"/>
              </a:rPr>
              <a:t> Consult with BH, PCP, and additional providers for dementia diagnosis and stages of progression</a:t>
            </a:r>
          </a:p>
          <a:p>
            <a:pPr marL="742950" lvl="1" indent="-285750">
              <a:buFont typeface="Arial"/>
              <a:buChar char="•"/>
            </a:pPr>
            <a:r>
              <a:rPr lang="en-US">
                <a:solidFill>
                  <a:schemeClr val="accent1"/>
                </a:solidFill>
                <a:latin typeface="Arial"/>
                <a:cs typeface="Arial"/>
              </a:rPr>
              <a:t> Arrange for in home-care giver for daily visits – meal preparation, showering, and companionship)</a:t>
            </a:r>
          </a:p>
          <a:p>
            <a:pPr marL="742950" lvl="1" indent="-285750">
              <a:buFont typeface="Arial"/>
              <a:buChar char="•"/>
            </a:pPr>
            <a:r>
              <a:rPr lang="en-US">
                <a:solidFill>
                  <a:schemeClr val="accent1"/>
                </a:solidFill>
                <a:latin typeface="Arial"/>
                <a:cs typeface="Arial"/>
              </a:rPr>
              <a:t> Provide resources for son as current caregiver for mother to help mitigate caregiver burnout</a:t>
            </a:r>
          </a:p>
          <a:p>
            <a:pPr marL="742950" lvl="1" indent="-285750">
              <a:buFont typeface="Arial"/>
              <a:buChar char="•"/>
            </a:pPr>
            <a:endParaRPr lang="en-US">
              <a:solidFill>
                <a:schemeClr val="accent1"/>
              </a:solidFill>
              <a:latin typeface="Arial"/>
              <a:cs typeface="Arial"/>
            </a:endParaRPr>
          </a:p>
          <a:p>
            <a:r>
              <a:rPr lang="en-US" b="1">
                <a:solidFill>
                  <a:schemeClr val="accent1"/>
                </a:solidFill>
                <a:latin typeface="Arial"/>
                <a:cs typeface="Arial"/>
              </a:rPr>
              <a:t>Any Suggestions? </a:t>
            </a:r>
          </a:p>
          <a:p>
            <a:endParaRPr lang="en-US">
              <a:solidFill>
                <a:schemeClr val="accent1"/>
              </a:solidFill>
              <a:latin typeface="Arial"/>
              <a:cs typeface="Arial"/>
            </a:endParaRPr>
          </a:p>
          <a:p>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242969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a:cs typeface="Arial"/>
              </a:rPr>
              <a:t>Case Study 2</a:t>
            </a:r>
            <a:endParaRPr lang="en-US">
              <a:solidFill>
                <a:schemeClr val="tx1"/>
              </a:solidFill>
              <a:latin typeface="Arial"/>
              <a:cs typeface="Arial"/>
            </a:endParaRPr>
          </a:p>
          <a:p>
            <a:endParaRPr lang="en-US">
              <a:latin typeface="Arial"/>
              <a:cs typeface="Arial"/>
            </a:endParaRPr>
          </a:p>
        </p:txBody>
      </p:sp>
      <p:sp>
        <p:nvSpPr>
          <p:cNvPr id="3" name="Content Placeholder 2"/>
          <p:cNvSpPr>
            <a:spLocks noGrp="1"/>
          </p:cNvSpPr>
          <p:nvPr>
            <p:ph type="body" sz="quarter" idx="4294967295"/>
          </p:nvPr>
        </p:nvSpPr>
        <p:spPr>
          <a:xfrm>
            <a:off x="441434" y="944882"/>
            <a:ext cx="11260839" cy="5333080"/>
          </a:xfrm>
        </p:spPr>
        <p:txBody>
          <a:bodyPr vert="horz" lIns="0" tIns="0" rIns="0" bIns="0" rtlCol="0" anchor="t">
            <a:noAutofit/>
          </a:bodyPr>
          <a:lstStyle/>
          <a:p>
            <a:r>
              <a:rPr lang="en-US" sz="1800" b="1" i="1">
                <a:solidFill>
                  <a:schemeClr val="accent1"/>
                </a:solidFill>
                <a:latin typeface="Arial"/>
                <a:cs typeface="Arial"/>
              </a:rPr>
              <a:t>Young Adult with Mental Health and Housing Needs </a:t>
            </a:r>
            <a:endParaRPr lang="en-US" i="1">
              <a:solidFill>
                <a:schemeClr val="accent1"/>
              </a:solidFill>
            </a:endParaRPr>
          </a:p>
          <a:p>
            <a:r>
              <a:rPr lang="en-US" sz="1800">
                <a:solidFill>
                  <a:schemeClr val="accent1"/>
                </a:solidFill>
                <a:latin typeface="Arial"/>
                <a:cs typeface="Arial"/>
              </a:rPr>
              <a:t>Patient:  25-year-old male  Currently unhoused, Insurance: Medicaid lapsed, patient unsure why </a:t>
            </a:r>
            <a:endParaRPr lang="en-US" sz="1800">
              <a:solidFill>
                <a:schemeClr val="accent1"/>
              </a:solidFill>
            </a:endParaRPr>
          </a:p>
          <a:p>
            <a:r>
              <a:rPr lang="en-US" sz="1800">
                <a:solidFill>
                  <a:schemeClr val="accent1"/>
                </a:solidFill>
                <a:latin typeface="Arial"/>
                <a:cs typeface="Arial"/>
              </a:rPr>
              <a:t>Primary Language: English, Nationality/Ethnicity: White, Unemployed, Currently housed in Denver shelter</a:t>
            </a:r>
          </a:p>
          <a:p>
            <a:endParaRPr lang="en-US" sz="1800">
              <a:solidFill>
                <a:schemeClr val="accent1"/>
              </a:solidFill>
            </a:endParaRPr>
          </a:p>
          <a:p>
            <a:pPr>
              <a:buFontTx/>
              <a:buNone/>
            </a:pPr>
            <a:r>
              <a:rPr lang="en-US" sz="1800" b="1">
                <a:solidFill>
                  <a:schemeClr val="accent1"/>
                </a:solidFill>
                <a:latin typeface="Arial"/>
                <a:cs typeface="Arial"/>
              </a:rPr>
              <a:t>Assessment: </a:t>
            </a:r>
            <a:endParaRPr lang="en-US" sz="1800" b="1">
              <a:solidFill>
                <a:schemeClr val="accent1"/>
              </a:solidFill>
            </a:endParaRPr>
          </a:p>
          <a:p>
            <a:pPr marL="285750" indent="-285750">
              <a:buFont typeface="Arial"/>
              <a:buChar char="•"/>
            </a:pPr>
            <a:r>
              <a:rPr lang="en-US" sz="1800" b="1">
                <a:solidFill>
                  <a:schemeClr val="accent1"/>
                </a:solidFill>
                <a:latin typeface="Arial"/>
                <a:cs typeface="Arial"/>
              </a:rPr>
              <a:t> </a:t>
            </a:r>
            <a:r>
              <a:rPr lang="en-US" sz="1800">
                <a:solidFill>
                  <a:schemeClr val="accent1"/>
                </a:solidFill>
                <a:latin typeface="Arial"/>
                <a:cs typeface="Arial"/>
              </a:rPr>
              <a:t>Recent admission to ED for alcohol-related substance use (SUD)</a:t>
            </a:r>
          </a:p>
          <a:p>
            <a:pPr marL="285750" indent="-285750">
              <a:buFont typeface="Arial"/>
              <a:buChar char="•"/>
            </a:pPr>
            <a:r>
              <a:rPr lang="en-US" sz="1800">
                <a:solidFill>
                  <a:schemeClr val="accent1"/>
                </a:solidFill>
                <a:latin typeface="Arial"/>
                <a:cs typeface="Arial"/>
              </a:rPr>
              <a:t> History of admissions to SUT facilities and psychiatric hospitals</a:t>
            </a:r>
            <a:endParaRPr lang="en-US" sz="1800">
              <a:solidFill>
                <a:schemeClr val="accent1"/>
              </a:solidFill>
            </a:endParaRPr>
          </a:p>
          <a:p>
            <a:pPr marL="285750" indent="-285750">
              <a:buFont typeface="Arial"/>
              <a:buChar char="•"/>
            </a:pPr>
            <a:r>
              <a:rPr lang="en-US" sz="1800">
                <a:solidFill>
                  <a:schemeClr val="accent1"/>
                </a:solidFill>
                <a:latin typeface="Arial"/>
                <a:cs typeface="Arial"/>
              </a:rPr>
              <a:t> Non-adherent to prescribed psych medication</a:t>
            </a:r>
          </a:p>
          <a:p>
            <a:pPr marL="285750" indent="-285750">
              <a:buFont typeface="Arial"/>
              <a:buChar char="•"/>
            </a:pPr>
            <a:r>
              <a:rPr lang="en-US" sz="1800">
                <a:solidFill>
                  <a:schemeClr val="accent1"/>
                </a:solidFill>
                <a:latin typeface="Arial"/>
                <a:cs typeface="Arial"/>
              </a:rPr>
              <a:t> Diagnosed with borderline personality disorder</a:t>
            </a:r>
          </a:p>
          <a:p>
            <a:pPr marL="285750" indent="-285750">
              <a:buFont typeface="Arial"/>
              <a:buChar char="•"/>
            </a:pPr>
            <a:r>
              <a:rPr lang="en-US" sz="1800">
                <a:solidFill>
                  <a:schemeClr val="accent1"/>
                </a:solidFill>
                <a:latin typeface="Arial"/>
                <a:cs typeface="Arial"/>
              </a:rPr>
              <a:t> Lacks social supports, estranged from family </a:t>
            </a:r>
          </a:p>
          <a:p>
            <a:pPr marL="285750" indent="-285750">
              <a:buFont typeface="Arial"/>
              <a:buChar char="•"/>
            </a:pPr>
            <a:endParaRPr lang="en-US" sz="1800">
              <a:solidFill>
                <a:schemeClr val="accent1"/>
              </a:solidFill>
              <a:latin typeface="Arial"/>
              <a:cs typeface="Arial"/>
            </a:endParaRPr>
          </a:p>
          <a:p>
            <a:pPr>
              <a:buFontTx/>
              <a:buNone/>
            </a:pPr>
            <a:r>
              <a:rPr lang="en-US" sz="1800" b="1">
                <a:solidFill>
                  <a:schemeClr val="accent1"/>
                </a:solidFill>
                <a:latin typeface="Arial"/>
                <a:cs typeface="Arial"/>
              </a:rPr>
              <a:t>Care Plan</a:t>
            </a:r>
            <a:r>
              <a:rPr lang="en-US" sz="1800">
                <a:solidFill>
                  <a:schemeClr val="accent1"/>
                </a:solidFill>
                <a:latin typeface="Arial"/>
                <a:cs typeface="Arial"/>
              </a:rPr>
              <a:t> </a:t>
            </a:r>
            <a:endParaRPr lang="en-US" sz="1800">
              <a:solidFill>
                <a:schemeClr val="accent1"/>
              </a:solidFill>
            </a:endParaRPr>
          </a:p>
          <a:p>
            <a:pPr marL="285750" indent="-285750">
              <a:buFont typeface="Arial"/>
              <a:buChar char="•"/>
            </a:pPr>
            <a:r>
              <a:rPr lang="en-US" sz="1800">
                <a:solidFill>
                  <a:schemeClr val="accent1"/>
                </a:solidFill>
                <a:latin typeface="Arial"/>
                <a:cs typeface="Arial"/>
              </a:rPr>
              <a:t> Provide Benefits In Action referral for Medicaid re-application</a:t>
            </a:r>
            <a:endParaRPr lang="en-US" sz="1800">
              <a:solidFill>
                <a:schemeClr val="accent1"/>
              </a:solidFill>
            </a:endParaRPr>
          </a:p>
          <a:p>
            <a:pPr marL="285750" indent="-285750">
              <a:buFont typeface="Arial"/>
              <a:buChar char="•"/>
            </a:pPr>
            <a:r>
              <a:rPr lang="en-US" sz="1800">
                <a:solidFill>
                  <a:schemeClr val="accent1"/>
                </a:solidFill>
                <a:latin typeface="Arial"/>
                <a:cs typeface="Arial"/>
              </a:rPr>
              <a:t> Provide referral to NAMI for behavioral health supports </a:t>
            </a:r>
          </a:p>
          <a:p>
            <a:pPr marL="285750" indent="-285750">
              <a:buFont typeface="Arial"/>
              <a:buChar char="•"/>
            </a:pPr>
            <a:r>
              <a:rPr lang="en-US" sz="1800">
                <a:solidFill>
                  <a:schemeClr val="accent1"/>
                </a:solidFill>
                <a:latin typeface="Arial"/>
                <a:cs typeface="Arial"/>
              </a:rPr>
              <a:t> Provide referral to patient for SUD support groups/ sober living opportunities</a:t>
            </a:r>
            <a:endParaRPr lang="en-US" sz="1800" b="1" err="1">
              <a:solidFill>
                <a:schemeClr val="accent1"/>
              </a:solidFill>
            </a:endParaRPr>
          </a:p>
          <a:p>
            <a:r>
              <a:rPr lang="en-US" sz="1800" b="1">
                <a:latin typeface="Arial"/>
                <a:cs typeface="Arial"/>
              </a:rPr>
              <a:t>Any Suggestions? </a:t>
            </a:r>
            <a:endParaRPr lang="en-US" sz="1800" b="1"/>
          </a:p>
          <a:p>
            <a:endParaRPr lang="en-US" sz="1800" b="1">
              <a:solidFill>
                <a:schemeClr val="tx2"/>
              </a:solidFill>
            </a:endParaRPr>
          </a:p>
        </p:txBody>
      </p:sp>
      <p:sp>
        <p:nvSpPr>
          <p:cNvPr id="4" name="Slide Number Placeholder 3">
            <a:extLst>
              <a:ext uri="{FF2B5EF4-FFF2-40B4-BE49-F238E27FC236}">
                <a16:creationId xmlns:a16="http://schemas.microsoft.com/office/drawing/2014/main" id="{8F2232ED-5DB4-8881-844A-6C707E81BEBA}"/>
              </a:ext>
            </a:extLst>
          </p:cNvPr>
          <p:cNvSpPr>
            <a:spLocks noGrp="1"/>
          </p:cNvSpPr>
          <p:nvPr>
            <p:ph type="sldNum" sz="quarter" idx="4"/>
          </p:nvPr>
        </p:nvSpPr>
        <p:spPr/>
        <p:txBody>
          <a:bodyPr/>
          <a:lstStyle/>
          <a:p>
            <a:fld id="{1E5366A3-0E00-430A-B059-971E374C0C45}" type="slidenum">
              <a:rPr lang="en-US" smtClean="0"/>
              <a:pPr/>
              <a:t>25</a:t>
            </a:fld>
            <a:endParaRPr lang="en-US" normalizeH="1"/>
          </a:p>
        </p:txBody>
      </p:sp>
    </p:spTree>
    <p:extLst>
      <p:ext uri="{BB962C8B-B14F-4D97-AF65-F5344CB8AC3E}">
        <p14:creationId xmlns:p14="http://schemas.microsoft.com/office/powerpoint/2010/main" val="188775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8A62-6CC6-3866-CE1E-8C15D4CBCB4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06750-ACF1-A397-EB36-8348759B1EB3}"/>
              </a:ext>
            </a:extLst>
          </p:cNvPr>
          <p:cNvSpPr>
            <a:spLocks noGrp="1"/>
          </p:cNvSpPr>
          <p:nvPr>
            <p:ph type="sldNum" sz="quarter" idx="4"/>
          </p:nvPr>
        </p:nvSpPr>
        <p:spPr/>
        <p:txBody>
          <a:bodyPr/>
          <a:lstStyle/>
          <a:p>
            <a:fld id="{1E5366A3-0E00-430A-B059-971E374C0C45}" type="slidenum">
              <a:rPr lang="en-US" smtClean="0"/>
              <a:pPr/>
              <a:t>26</a:t>
            </a:fld>
            <a:endParaRPr lang="en-US" normalizeH="1"/>
          </a:p>
        </p:txBody>
      </p:sp>
      <p:pic>
        <p:nvPicPr>
          <p:cNvPr id="6" name="Graphic 5" descr="Questions with solid fill">
            <a:extLst>
              <a:ext uri="{FF2B5EF4-FFF2-40B4-BE49-F238E27FC236}">
                <a16:creationId xmlns:a16="http://schemas.microsoft.com/office/drawing/2014/main" id="{B813D7DB-6615-6730-0292-6A58969E4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3474" y="858461"/>
            <a:ext cx="3909483" cy="3951816"/>
          </a:xfrm>
          <a:prstGeom prst="rect">
            <a:avLst/>
          </a:prstGeom>
        </p:spPr>
      </p:pic>
    </p:spTree>
    <p:extLst>
      <p:ext uri="{BB962C8B-B14F-4D97-AF65-F5344CB8AC3E}">
        <p14:creationId xmlns:p14="http://schemas.microsoft.com/office/powerpoint/2010/main" val="275994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22449-9952-4AB8-500F-8A6DEC434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CA816-7F83-881A-64E7-3A9CC83256A0}"/>
              </a:ext>
            </a:extLst>
          </p:cNvPr>
          <p:cNvSpPr>
            <a:spLocks noGrp="1"/>
          </p:cNvSpPr>
          <p:nvPr>
            <p:ph type="title"/>
          </p:nvPr>
        </p:nvSpPr>
        <p:spPr>
          <a:xfrm>
            <a:off x="1172157" y="1002719"/>
            <a:ext cx="9782073" cy="4215678"/>
          </a:xfrm>
        </p:spPr>
        <p:txBody>
          <a:bodyPr vert="horz" lIns="0" tIns="0" rIns="0" bIns="0" rtlCol="0" anchor="t" anchorCtr="0">
            <a:noAutofit/>
          </a:bodyPr>
          <a:lstStyle/>
          <a:p>
            <a:pPr algn="l"/>
            <a:r>
              <a:rPr lang="en-US" sz="1800">
                <a:latin typeface="Arial"/>
                <a:cs typeface="Arial"/>
                <a:hlinkClick r:id="rId3"/>
              </a:rPr>
              <a:t> </a:t>
            </a:r>
            <a:br>
              <a:rPr lang="en-US" sz="1800">
                <a:latin typeface="Arial"/>
                <a:cs typeface="Arial"/>
                <a:hlinkClick r:id="rId3"/>
              </a:rPr>
            </a:br>
            <a:r>
              <a:rPr lang="en-US" sz="1800">
                <a:latin typeface="Arial"/>
                <a:cs typeface="Arial"/>
                <a:hlinkClick r:id="rId3"/>
              </a:rPr>
              <a:t>The Role of Social Work in Integrated Health, SAMHSA-HRSA Center for Integrated Health Solutions, https://slideplayer.com/slide/11843968/</a:t>
            </a:r>
            <a:br>
              <a:rPr lang="en-US" sz="1800"/>
            </a:br>
            <a:br>
              <a:rPr lang="en-US" sz="1800">
                <a:latin typeface="Arial"/>
                <a:cs typeface="Arial"/>
              </a:rPr>
            </a:br>
            <a:r>
              <a:rPr lang="en-US" sz="1800">
                <a:latin typeface="Arial"/>
                <a:cs typeface="Arial"/>
                <a:hlinkClick r:id="rId4"/>
              </a:rPr>
              <a:t>Social Drivers of Health and Health-Related Social Needs | CMS</a:t>
            </a:r>
            <a:br>
              <a:rPr lang="en-US" sz="1800">
                <a:latin typeface="Arial"/>
                <a:cs typeface="Arial"/>
              </a:rPr>
            </a:br>
            <a:br>
              <a:rPr lang="en-US" sz="1800">
                <a:latin typeface="Arial"/>
                <a:cs typeface="Arial"/>
              </a:rPr>
            </a:br>
            <a:r>
              <a:rPr lang="en-US" sz="1800">
                <a:latin typeface="Arial"/>
                <a:cs typeface="Arial"/>
                <a:hlinkClick r:id="rId5"/>
              </a:rPr>
              <a:t>The Evolution of Case Management and the Professional Case Manager | Springer Publishing</a:t>
            </a:r>
            <a:br>
              <a:rPr lang="en-US" sz="1800">
                <a:latin typeface="Arial"/>
                <a:cs typeface="Arial"/>
              </a:rPr>
            </a:br>
            <a:br>
              <a:rPr lang="en-US" sz="1800">
                <a:latin typeface="Arial"/>
                <a:cs typeface="Arial"/>
              </a:rPr>
            </a:br>
            <a:r>
              <a:rPr lang="en-US" sz="1800" u="sng">
                <a:latin typeface="Arial"/>
                <a:cs typeface="Arial"/>
              </a:rPr>
              <a:t>Standards of Case Management, </a:t>
            </a:r>
            <a:r>
              <a:rPr lang="en-US" sz="1800" u="sng" err="1">
                <a:latin typeface="Arial"/>
                <a:cs typeface="Arial"/>
              </a:rPr>
              <a:t>UCHealth</a:t>
            </a:r>
            <a:r>
              <a:rPr lang="en-US" sz="1800" u="sng">
                <a:latin typeface="Arial"/>
                <a:cs typeface="Arial"/>
              </a:rPr>
              <a:t> Ambulatory Care Management Playbook</a:t>
            </a:r>
            <a:br>
              <a:rPr lang="en-US" sz="1800" u="sng">
                <a:latin typeface="Arial"/>
                <a:cs typeface="Arial"/>
              </a:rPr>
            </a:br>
            <a:br>
              <a:rPr lang="en-US" sz="1800" u="sng">
                <a:latin typeface="Arial"/>
                <a:cs typeface="Arial"/>
              </a:rPr>
            </a:br>
            <a:r>
              <a:rPr lang="en-US" sz="1800" u="sng">
                <a:latin typeface="Arial"/>
                <a:cs typeface="Arial"/>
              </a:rPr>
              <a:t>Montreal Cognitive Assessment (MOCA)</a:t>
            </a:r>
            <a:r>
              <a:rPr lang="en-US" sz="1800">
                <a:latin typeface="Arial"/>
                <a:cs typeface="Arial"/>
              </a:rPr>
              <a:t> </a:t>
            </a:r>
            <a:r>
              <a:rPr lang="en-US" sz="1200">
                <a:latin typeface="Arial"/>
                <a:cs typeface="Arial"/>
              </a:rPr>
              <a:t>26-30 or higher generally indicates normal cognitive function, 18-25 mild cognitive function, 10-17 moderate cognitive function, 0-10 severe </a:t>
            </a:r>
            <a:r>
              <a:rPr lang="en-US" sz="1200" err="1">
                <a:latin typeface="Arial"/>
                <a:cs typeface="Arial"/>
              </a:rPr>
              <a:t>cogntive</a:t>
            </a:r>
            <a:r>
              <a:rPr lang="en-US" sz="1200">
                <a:latin typeface="Arial"/>
                <a:cs typeface="Arial"/>
              </a:rPr>
              <a:t> function </a:t>
            </a:r>
            <a:br>
              <a:rPr lang="en-US" sz="1200">
                <a:latin typeface="Arial"/>
                <a:cs typeface="Arial"/>
              </a:rPr>
            </a:br>
            <a:br>
              <a:rPr lang="en-US" sz="1200">
                <a:latin typeface="Arial"/>
                <a:cs typeface="Arial"/>
              </a:rPr>
            </a:br>
            <a:br>
              <a:rPr lang="en-US" sz="1200">
                <a:latin typeface="Arial"/>
                <a:cs typeface="Arial"/>
              </a:rPr>
            </a:br>
            <a:br>
              <a:rPr lang="en-US" sz="1200"/>
            </a:br>
            <a:br>
              <a:rPr lang="en-US" sz="1800"/>
            </a:br>
            <a:br>
              <a:rPr lang="en-US" sz="2000"/>
            </a:br>
            <a:br>
              <a:rPr lang="en-US" sz="1600"/>
            </a:br>
            <a:endParaRPr lang="en-US"/>
          </a:p>
        </p:txBody>
      </p:sp>
      <p:sp>
        <p:nvSpPr>
          <p:cNvPr id="3" name="Slide Number Placeholder 2">
            <a:extLst>
              <a:ext uri="{FF2B5EF4-FFF2-40B4-BE49-F238E27FC236}">
                <a16:creationId xmlns:a16="http://schemas.microsoft.com/office/drawing/2014/main" id="{CB762FE6-B564-BAF6-2B83-B75F73E2E8EE}"/>
              </a:ext>
            </a:extLst>
          </p:cNvPr>
          <p:cNvSpPr>
            <a:spLocks noGrp="1"/>
          </p:cNvSpPr>
          <p:nvPr>
            <p:ph type="sldNum" sz="quarter" idx="4"/>
          </p:nvPr>
        </p:nvSpPr>
        <p:spPr/>
        <p:txBody>
          <a:bodyPr/>
          <a:lstStyle/>
          <a:p>
            <a:fld id="{1E5366A3-0E00-430A-B059-971E374C0C45}" type="slidenum">
              <a:rPr lang="en-US" smtClean="0"/>
              <a:pPr/>
              <a:t>27</a:t>
            </a:fld>
            <a:endParaRPr lang="en-US" normalizeH="1"/>
          </a:p>
        </p:txBody>
      </p:sp>
      <p:sp>
        <p:nvSpPr>
          <p:cNvPr id="5" name="TextBox 4">
            <a:extLst>
              <a:ext uri="{FF2B5EF4-FFF2-40B4-BE49-F238E27FC236}">
                <a16:creationId xmlns:a16="http://schemas.microsoft.com/office/drawing/2014/main" id="{FA161D66-D634-2864-3892-A87D2C44482D}"/>
              </a:ext>
            </a:extLst>
          </p:cNvPr>
          <p:cNvSpPr txBox="1"/>
          <p:nvPr/>
        </p:nvSpPr>
        <p:spPr>
          <a:xfrm>
            <a:off x="1173842" y="408214"/>
            <a:ext cx="11751889"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a:solidFill>
                  <a:schemeClr val="accent1"/>
                </a:solidFill>
                <a:latin typeface="Arial"/>
                <a:cs typeface="Arial"/>
              </a:rPr>
              <a:t>References</a:t>
            </a:r>
          </a:p>
        </p:txBody>
      </p:sp>
    </p:spTree>
    <p:extLst>
      <p:ext uri="{BB962C8B-B14F-4D97-AF65-F5344CB8AC3E}">
        <p14:creationId xmlns:p14="http://schemas.microsoft.com/office/powerpoint/2010/main" val="82085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562758-34DF-BDCB-F928-DD359B9ED93F}"/>
              </a:ext>
            </a:extLst>
          </p:cNvPr>
          <p:cNvSpPr>
            <a:spLocks noGrp="1"/>
          </p:cNvSpPr>
          <p:nvPr>
            <p:ph type="title"/>
          </p:nvPr>
        </p:nvSpPr>
        <p:spPr>
          <a:xfrm>
            <a:off x="5868557" y="1138036"/>
            <a:ext cx="5444382" cy="1402470"/>
          </a:xfrm>
        </p:spPr>
        <p:txBody>
          <a:bodyPr vert="horz" lIns="91440" tIns="45720" rIns="91440" bIns="45720" rtlCol="0" anchor="t">
            <a:normAutofit/>
          </a:bodyPr>
          <a:lstStyle/>
          <a:p>
            <a:r>
              <a:rPr lang="en-US" sz="3200" b="1">
                <a:latin typeface="+mj-lt"/>
                <a:cs typeface="+mj-cs"/>
              </a:rPr>
              <a:t>PIP Contacts</a:t>
            </a:r>
          </a:p>
        </p:txBody>
      </p:sp>
      <p:pic>
        <p:nvPicPr>
          <p:cNvPr id="8" name="Picture 7" descr="Yellow and blue symbols">
            <a:extLst>
              <a:ext uri="{FF2B5EF4-FFF2-40B4-BE49-F238E27FC236}">
                <a16:creationId xmlns:a16="http://schemas.microsoft.com/office/drawing/2014/main" id="{516BE3DB-E2B1-ABF3-1B7C-94603F896F8A}"/>
              </a:ext>
            </a:extLst>
          </p:cNvPr>
          <p:cNvPicPr>
            <a:picLocks noChangeAspect="1"/>
          </p:cNvPicPr>
          <p:nvPr/>
        </p:nvPicPr>
        <p:blipFill rotWithShape="1">
          <a:blip r:embed="rId3"/>
          <a:srcRect l="18692" r="23848" b="1"/>
          <a:stretch/>
        </p:blipFill>
        <p:spPr>
          <a:xfrm>
            <a:off x="-1" y="10"/>
            <a:ext cx="5151179" cy="6857990"/>
          </a:xfrm>
          <a:prstGeom prst="rect">
            <a:avLst/>
          </a:prstGeom>
        </p:spPr>
      </p:pic>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29D59CB-5E0B-0B18-8057-9F23B9AD99CE}"/>
              </a:ext>
            </a:extLst>
          </p:cNvPr>
          <p:cNvSpPr txBox="1">
            <a:spLocks/>
          </p:cNvSpPr>
          <p:nvPr/>
        </p:nvSpPr>
        <p:spPr>
          <a:xfrm>
            <a:off x="5429026" y="1839271"/>
            <a:ext cx="6323443" cy="455813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endParaRPr lang="en-US">
              <a:cs typeface="Arial"/>
            </a:endParaRPr>
          </a:p>
          <a:p>
            <a:pPr marL="0" indent="0">
              <a:buNone/>
            </a:pPr>
            <a:r>
              <a:rPr lang="en-US">
                <a:latin typeface="+mn-lt"/>
                <a:cs typeface="Arial"/>
              </a:rPr>
              <a:t>Stephanie Kirchner – Practice Transformation Program Manager</a:t>
            </a:r>
          </a:p>
          <a:p>
            <a:pPr marL="0" lvl="2" indent="0">
              <a:buNone/>
            </a:pPr>
            <a:r>
              <a:rPr lang="en-US">
                <a:latin typeface="+mn-lt"/>
                <a:cs typeface="Arial"/>
                <a:hlinkClick r:id="rId4"/>
              </a:rPr>
              <a:t>Stephanie.Kirchner@cuanschutz.edu</a:t>
            </a:r>
            <a:endParaRPr lang="en-US">
              <a:cs typeface="+mn-cs"/>
            </a:endParaRPr>
          </a:p>
          <a:p>
            <a:pPr marL="0" lvl="2" indent="0">
              <a:buNone/>
            </a:pPr>
            <a:endParaRPr lang="en-US">
              <a:latin typeface="+mn-lt"/>
              <a:cs typeface="+mn-cs"/>
            </a:endParaRPr>
          </a:p>
          <a:p>
            <a:pPr marL="0" lvl="2" indent="0">
              <a:buNone/>
            </a:pPr>
            <a:r>
              <a:rPr lang="en-US">
                <a:latin typeface="+mn-lt"/>
                <a:cs typeface="+mn-cs"/>
              </a:rPr>
              <a:t>Kathy Cebuhar – Learning Community Lead</a:t>
            </a:r>
            <a:endParaRPr lang="en-US">
              <a:cs typeface="Arial" panose="020B0604020202020204"/>
            </a:endParaRPr>
          </a:p>
          <a:p>
            <a:pPr marL="0" lvl="2" indent="0">
              <a:buNone/>
            </a:pPr>
            <a:r>
              <a:rPr lang="en-US">
                <a:latin typeface="+mn-lt"/>
                <a:cs typeface="+mn-cs"/>
                <a:hlinkClick r:id="rId5"/>
              </a:rPr>
              <a:t>Kathy.Cebuhar@cuanschutz.edu</a:t>
            </a:r>
            <a:r>
              <a:rPr lang="en-US">
                <a:latin typeface="+mn-lt"/>
                <a:cs typeface="+mn-cs"/>
              </a:rPr>
              <a:t> </a:t>
            </a:r>
            <a:endParaRPr lang="en-US">
              <a:latin typeface="+mn-lt"/>
              <a:cs typeface="Arial"/>
            </a:endParaRPr>
          </a:p>
          <a:p>
            <a:pPr marL="0" lvl="2" indent="0">
              <a:buNone/>
            </a:pPr>
            <a:endParaRPr lang="en-US">
              <a:latin typeface="+mn-lt"/>
              <a:cs typeface="Arial"/>
            </a:endParaRPr>
          </a:p>
          <a:p>
            <a:pPr marL="0" indent="0">
              <a:buNone/>
            </a:pPr>
            <a:r>
              <a:rPr lang="en-US">
                <a:latin typeface="+mn-lt"/>
                <a:cs typeface="+mn-cs"/>
              </a:rPr>
              <a:t>Kristin </a:t>
            </a:r>
            <a:r>
              <a:rPr lang="en-US" err="1">
                <a:latin typeface="+mn-lt"/>
                <a:cs typeface="+mn-cs"/>
              </a:rPr>
              <a:t>Crispe</a:t>
            </a:r>
            <a:r>
              <a:rPr lang="en-US">
                <a:latin typeface="+mn-lt"/>
                <a:cs typeface="+mn-cs"/>
              </a:rPr>
              <a:t> – Practice Innovation Project Manager</a:t>
            </a:r>
            <a:endParaRPr lang="en-US">
              <a:latin typeface="+mn-lt"/>
              <a:cs typeface="Arial"/>
            </a:endParaRPr>
          </a:p>
          <a:p>
            <a:pPr marL="0" lvl="2" indent="0">
              <a:buNone/>
            </a:pPr>
            <a:r>
              <a:rPr lang="en-US">
                <a:latin typeface="+mn-lt"/>
                <a:cs typeface="+mn-cs"/>
                <a:hlinkClick r:id="rId6"/>
              </a:rPr>
              <a:t>Kristin.Crispe@cuanschutz.edu</a:t>
            </a:r>
            <a:r>
              <a:rPr lang="en-US">
                <a:latin typeface="+mn-lt"/>
                <a:cs typeface="+mn-cs"/>
              </a:rPr>
              <a:t> </a:t>
            </a:r>
            <a:endParaRPr lang="en-US">
              <a:latin typeface="+mn-lt"/>
              <a:cs typeface="Arial"/>
            </a:endParaRPr>
          </a:p>
          <a:p>
            <a:pPr marL="0" lvl="2" indent="0">
              <a:buNone/>
            </a:pPr>
            <a:endParaRPr lang="en-US">
              <a:latin typeface="+mn-lt"/>
              <a:cs typeface="+mn-cs"/>
            </a:endParaRPr>
          </a:p>
          <a:p>
            <a:pPr marL="0" lvl="2" indent="0">
              <a:buNone/>
            </a:pPr>
            <a:r>
              <a:rPr lang="en-US">
                <a:latin typeface="+mn-lt"/>
                <a:cs typeface="Arial"/>
              </a:rPr>
              <a:t>Allyson Gottsman - </a:t>
            </a:r>
            <a:r>
              <a:rPr lang="en-US" b="0" i="0">
                <a:solidFill>
                  <a:srgbClr val="000000"/>
                </a:solidFill>
                <a:effectLst/>
                <a:latin typeface="Arial" panose="020B0604020202020204" pitchFamily="34" charset="0"/>
              </a:rPr>
              <a:t>Colorado Health Extension System Program Manager</a:t>
            </a:r>
          </a:p>
          <a:p>
            <a:pPr marL="0" lvl="2" indent="0">
              <a:buNone/>
            </a:pPr>
            <a:r>
              <a:rPr lang="en-US">
                <a:latin typeface="+mn-lt"/>
                <a:cs typeface="Arial"/>
                <a:hlinkClick r:id="rId7"/>
              </a:rPr>
              <a:t>Allyson.Gottsman@cuanschutz.edu</a:t>
            </a:r>
            <a:endParaRPr lang="en-US">
              <a:latin typeface="+mn-lt"/>
              <a:cs typeface="Arial"/>
            </a:endParaRPr>
          </a:p>
          <a:p>
            <a:pPr marL="0" indent="0">
              <a:buNone/>
            </a:pPr>
            <a:endParaRPr lang="en-US">
              <a:latin typeface="+mn-lt"/>
              <a:cs typeface="+mn-cs"/>
            </a:endParaRPr>
          </a:p>
          <a:p>
            <a:pPr marL="0" indent="0">
              <a:buNone/>
            </a:pPr>
            <a:endParaRPr lang="en-US">
              <a:latin typeface="Arial"/>
              <a:cs typeface="Arial"/>
            </a:endParaRPr>
          </a:p>
          <a:p>
            <a:pPr marL="0" indent="0">
              <a:buNone/>
            </a:pPr>
            <a:endParaRPr lang="en-US">
              <a:latin typeface="Arial"/>
              <a:cs typeface="Arial"/>
            </a:endParaRPr>
          </a:p>
          <a:p>
            <a:endParaRPr lang="en-US">
              <a:latin typeface="+mn-lt"/>
              <a:cs typeface="+mn-cs"/>
            </a:endParaRPr>
          </a:p>
        </p:txBody>
      </p:sp>
    </p:spTree>
    <p:extLst>
      <p:ext uri="{BB962C8B-B14F-4D97-AF65-F5344CB8AC3E}">
        <p14:creationId xmlns:p14="http://schemas.microsoft.com/office/powerpoint/2010/main" val="21455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B3098E39-D213-2DC6-BDA9-19042123BC14}"/>
              </a:ext>
            </a:extLst>
          </p:cNvPr>
          <p:cNvSpPr>
            <a:spLocks noGrp="1"/>
          </p:cNvSpPr>
          <p:nvPr>
            <p:ph type="title"/>
          </p:nvPr>
        </p:nvSpPr>
        <p:spPr>
          <a:xfrm>
            <a:off x="2555631" y="1441938"/>
            <a:ext cx="7080738" cy="3974124"/>
          </a:xfrm>
        </p:spPr>
        <p:txBody>
          <a:bodyPr>
            <a:normAutofit/>
          </a:bodyPr>
          <a:lstStyle/>
          <a:p>
            <a:pPr algn="ctr"/>
            <a:r>
              <a:rPr lang="en-US" sz="4800">
                <a:solidFill>
                  <a:schemeClr val="bg1">
                    <a:lumMod val="95000"/>
                    <a:lumOff val="5000"/>
                  </a:schemeClr>
                </a:solidFill>
                <a:latin typeface="Arial"/>
                <a:cs typeface="Arial"/>
              </a:rPr>
              <a:t>THANK YOU!</a:t>
            </a:r>
            <a:endParaRPr lang="en-US" sz="4800">
              <a:solidFill>
                <a:schemeClr val="bg1">
                  <a:lumMod val="95000"/>
                  <a:lumOff val="5000"/>
                </a:schemeClr>
              </a:solidFill>
            </a:endParaRPr>
          </a:p>
        </p:txBody>
      </p:sp>
    </p:spTree>
    <p:extLst>
      <p:ext uri="{BB962C8B-B14F-4D97-AF65-F5344CB8AC3E}">
        <p14:creationId xmlns:p14="http://schemas.microsoft.com/office/powerpoint/2010/main" val="7099259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B3098E39-D213-2DC6-BDA9-19042123BC14}"/>
              </a:ext>
            </a:extLst>
          </p:cNvPr>
          <p:cNvSpPr>
            <a:spLocks noGrp="1"/>
          </p:cNvSpPr>
          <p:nvPr>
            <p:ph type="title"/>
          </p:nvPr>
        </p:nvSpPr>
        <p:spPr>
          <a:xfrm>
            <a:off x="2507403" y="818834"/>
            <a:ext cx="7080738" cy="861423"/>
          </a:xfrm>
        </p:spPr>
        <p:txBody>
          <a:bodyPr>
            <a:normAutofit/>
          </a:bodyPr>
          <a:lstStyle/>
          <a:p>
            <a:pPr algn="ctr"/>
            <a:r>
              <a:rPr lang="en-US" sz="4800" b="1">
                <a:solidFill>
                  <a:schemeClr val="bg1">
                    <a:lumMod val="95000"/>
                    <a:lumOff val="5000"/>
                  </a:schemeClr>
                </a:solidFill>
              </a:rPr>
              <a:t> </a:t>
            </a:r>
          </a:p>
        </p:txBody>
      </p:sp>
      <p:sp>
        <p:nvSpPr>
          <p:cNvPr id="2" name="Title 8">
            <a:extLst>
              <a:ext uri="{FF2B5EF4-FFF2-40B4-BE49-F238E27FC236}">
                <a16:creationId xmlns:a16="http://schemas.microsoft.com/office/drawing/2014/main" id="{AC8441D2-2300-7748-261C-6D099169BD4F}"/>
              </a:ext>
            </a:extLst>
          </p:cNvPr>
          <p:cNvSpPr txBox="1">
            <a:spLocks/>
          </p:cNvSpPr>
          <p:nvPr/>
        </p:nvSpPr>
        <p:spPr>
          <a:xfrm>
            <a:off x="2555631" y="824571"/>
            <a:ext cx="7080738" cy="121906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a:lstStyle>
          <a:p>
            <a:pPr algn="ctr"/>
            <a:r>
              <a:rPr lang="en-US" sz="4800" b="1">
                <a:solidFill>
                  <a:schemeClr val="bg1"/>
                </a:solidFill>
                <a:latin typeface="Arial"/>
                <a:cs typeface="Arial"/>
              </a:rPr>
              <a:t>Scan to  complete evaluation </a:t>
            </a:r>
            <a:endParaRPr lang="en-US" sz="4800">
              <a:solidFill>
                <a:schemeClr val="bg1"/>
              </a:solidFill>
            </a:endParaRPr>
          </a:p>
        </p:txBody>
      </p:sp>
      <p:sp>
        <p:nvSpPr>
          <p:cNvPr id="5" name="TextBox 4">
            <a:extLst>
              <a:ext uri="{FF2B5EF4-FFF2-40B4-BE49-F238E27FC236}">
                <a16:creationId xmlns:a16="http://schemas.microsoft.com/office/drawing/2014/main" id="{EEA0D371-A360-8DE9-142D-C242AE151199}"/>
              </a:ext>
            </a:extLst>
          </p:cNvPr>
          <p:cNvSpPr txBox="1"/>
          <p:nvPr/>
        </p:nvSpPr>
        <p:spPr>
          <a:xfrm>
            <a:off x="2386413" y="4814362"/>
            <a:ext cx="7560983" cy="584775"/>
          </a:xfrm>
          <a:prstGeom prst="rect">
            <a:avLst/>
          </a:prstGeom>
          <a:noFill/>
        </p:spPr>
        <p:txBody>
          <a:bodyPr wrap="square">
            <a:spAutoFit/>
          </a:bodyPr>
          <a:lstStyle/>
          <a:p>
            <a:pPr algn="ctr"/>
            <a:r>
              <a:rPr lang="en-US" sz="1600" b="0" i="0" dirty="0">
                <a:solidFill>
                  <a:srgbClr val="32363A"/>
                </a:solidFill>
                <a:effectLst/>
                <a:latin typeface="72"/>
                <a:hlinkClick r:id="rId3"/>
              </a:rPr>
              <a:t>https://practiceinnovationco.co1.qualtrics.com/jfe/form/SV_6YynHhJgFKtHWUm</a:t>
            </a:r>
            <a:endParaRPr lang="en-US" sz="1600" b="0" i="0" dirty="0">
              <a:solidFill>
                <a:srgbClr val="32363A"/>
              </a:solidFill>
              <a:effectLst/>
              <a:latin typeface="72"/>
            </a:endParaRPr>
          </a:p>
          <a:p>
            <a:pPr algn="ctr"/>
            <a:endParaRPr lang="en-US" sz="1600" b="1" dirty="0"/>
          </a:p>
        </p:txBody>
      </p:sp>
      <p:pic>
        <p:nvPicPr>
          <p:cNvPr id="4" name="Picture 3" descr="A qr code on a white background&#10;&#10;AI-generated content may be incorrect.">
            <a:extLst>
              <a:ext uri="{FF2B5EF4-FFF2-40B4-BE49-F238E27FC236}">
                <a16:creationId xmlns:a16="http://schemas.microsoft.com/office/drawing/2014/main" id="{A51EC6FF-B177-13BB-2ED8-DF7A7AAC67BD}"/>
              </a:ext>
            </a:extLst>
          </p:cNvPr>
          <p:cNvPicPr>
            <a:picLocks noChangeAspect="1"/>
          </p:cNvPicPr>
          <p:nvPr/>
        </p:nvPicPr>
        <p:blipFill>
          <a:blip r:embed="rId4"/>
          <a:stretch>
            <a:fillRect/>
          </a:stretch>
        </p:blipFill>
        <p:spPr>
          <a:xfrm>
            <a:off x="4905375" y="2238375"/>
            <a:ext cx="2381250" cy="2381250"/>
          </a:xfrm>
          <a:prstGeom prst="rect">
            <a:avLst/>
          </a:prstGeom>
        </p:spPr>
      </p:pic>
    </p:spTree>
    <p:extLst>
      <p:ext uri="{BB962C8B-B14F-4D97-AF65-F5344CB8AC3E}">
        <p14:creationId xmlns:p14="http://schemas.microsoft.com/office/powerpoint/2010/main" val="1645331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CD4E-4013-A311-00A5-7EDD04D7AF0F}"/>
              </a:ext>
            </a:extLst>
          </p:cNvPr>
          <p:cNvSpPr>
            <a:spLocks noGrp="1"/>
          </p:cNvSpPr>
          <p:nvPr>
            <p:ph type="title"/>
          </p:nvPr>
        </p:nvSpPr>
        <p:spPr>
          <a:xfrm>
            <a:off x="838200" y="365125"/>
            <a:ext cx="10515600" cy="797753"/>
          </a:xfrm>
        </p:spPr>
        <p:txBody>
          <a:bodyPr/>
          <a:lstStyle/>
          <a:p>
            <a:r>
              <a:rPr lang="en-US" dirty="0"/>
              <a:t>Events on the Horizon </a:t>
            </a:r>
          </a:p>
        </p:txBody>
      </p:sp>
      <p:sp>
        <p:nvSpPr>
          <p:cNvPr id="3" name="Content Placeholder 2">
            <a:extLst>
              <a:ext uri="{FF2B5EF4-FFF2-40B4-BE49-F238E27FC236}">
                <a16:creationId xmlns:a16="http://schemas.microsoft.com/office/drawing/2014/main" id="{124BEC6D-D3A1-32AB-AF44-C7F4B482DE64}"/>
              </a:ext>
            </a:extLst>
          </p:cNvPr>
          <p:cNvSpPr>
            <a:spLocks noGrp="1"/>
          </p:cNvSpPr>
          <p:nvPr>
            <p:ph idx="1"/>
          </p:nvPr>
        </p:nvSpPr>
        <p:spPr>
          <a:xfrm>
            <a:off x="838200" y="1253330"/>
            <a:ext cx="10515600" cy="5037741"/>
          </a:xfrm>
        </p:spPr>
        <p:txBody>
          <a:bodyPr/>
          <a:lstStyle/>
          <a:p>
            <a:r>
              <a:rPr lang="en-US" b="1" dirty="0"/>
              <a:t>May 21, 2025, How to Conduct a Waste Walk: Observations from a Pediatric Practice </a:t>
            </a:r>
          </a:p>
          <a:p>
            <a:pPr marL="457200" lvl="1" indent="0">
              <a:buNone/>
            </a:pPr>
            <a:r>
              <a:rPr lang="en-US" dirty="0"/>
              <a:t>Pam Ballou-Nelson and Altitude Pediatrics </a:t>
            </a:r>
          </a:p>
          <a:p>
            <a:pPr marL="228600" lvl="1">
              <a:spcBef>
                <a:spcPts val="1000"/>
              </a:spcBef>
            </a:pPr>
            <a:r>
              <a:rPr lang="en-US" b="1" dirty="0"/>
              <a:t>June 11, 2025 – Business Operations Webinar, Reimbursement strategies from practices </a:t>
            </a:r>
          </a:p>
          <a:p>
            <a:pPr marL="0" lvl="1" indent="0">
              <a:spcBef>
                <a:spcPts val="1000"/>
              </a:spcBef>
              <a:buNone/>
            </a:pPr>
            <a:endParaRPr lang="en-US" dirty="0"/>
          </a:p>
        </p:txBody>
      </p:sp>
      <p:pic>
        <p:nvPicPr>
          <p:cNvPr id="5" name="Picture 4">
            <a:extLst>
              <a:ext uri="{FF2B5EF4-FFF2-40B4-BE49-F238E27FC236}">
                <a16:creationId xmlns:a16="http://schemas.microsoft.com/office/drawing/2014/main" id="{EF17DAE9-07E6-CA1F-AD27-2C0131C60068}"/>
              </a:ext>
            </a:extLst>
          </p:cNvPr>
          <p:cNvPicPr>
            <a:picLocks noChangeAspect="1"/>
          </p:cNvPicPr>
          <p:nvPr/>
        </p:nvPicPr>
        <p:blipFill>
          <a:blip r:embed="rId2"/>
          <a:stretch>
            <a:fillRect/>
          </a:stretch>
        </p:blipFill>
        <p:spPr>
          <a:xfrm>
            <a:off x="2684256" y="2806838"/>
            <a:ext cx="5351615" cy="3191625"/>
          </a:xfrm>
          <a:prstGeom prst="rect">
            <a:avLst/>
          </a:prstGeom>
        </p:spPr>
      </p:pic>
      <p:pic>
        <p:nvPicPr>
          <p:cNvPr id="6" name="Picture 5" descr="A qr code with dots&#10;&#10;AI-generated content may be incorrect.">
            <a:extLst>
              <a:ext uri="{FF2B5EF4-FFF2-40B4-BE49-F238E27FC236}">
                <a16:creationId xmlns:a16="http://schemas.microsoft.com/office/drawing/2014/main" id="{D0D1A922-8099-31AD-CA63-CB77C903AA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57" t="6523" r="5767" b="6196"/>
          <a:stretch/>
        </p:blipFill>
        <p:spPr bwMode="auto">
          <a:xfrm>
            <a:off x="8035871" y="3513179"/>
            <a:ext cx="1334770" cy="134239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2B46F1F-8F36-BD5E-84E8-85ADA73B2A96}"/>
              </a:ext>
            </a:extLst>
          </p:cNvPr>
          <p:cNvSpPr txBox="1"/>
          <p:nvPr/>
        </p:nvSpPr>
        <p:spPr>
          <a:xfrm>
            <a:off x="7628836" y="4953119"/>
            <a:ext cx="2148839" cy="276999"/>
          </a:xfrm>
          <a:prstGeom prst="rect">
            <a:avLst/>
          </a:prstGeom>
          <a:noFill/>
        </p:spPr>
        <p:txBody>
          <a:bodyPr wrap="square" rtlCol="0">
            <a:spAutoFit/>
          </a:bodyPr>
          <a:lstStyle/>
          <a:p>
            <a:pPr algn="ctr"/>
            <a:r>
              <a:rPr lang="en-US" sz="1200" dirty="0"/>
              <a:t>Scan QR code to register</a:t>
            </a:r>
          </a:p>
        </p:txBody>
      </p:sp>
    </p:spTree>
    <p:extLst>
      <p:ext uri="{BB962C8B-B14F-4D97-AF65-F5344CB8AC3E}">
        <p14:creationId xmlns:p14="http://schemas.microsoft.com/office/powerpoint/2010/main" val="245116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0D1126-ADFF-54DB-D507-FD6872EDC9C7}"/>
              </a:ext>
            </a:extLst>
          </p:cNvPr>
          <p:cNvSpPr>
            <a:spLocks noGrp="1"/>
          </p:cNvSpPr>
          <p:nvPr>
            <p:ph type="title"/>
          </p:nvPr>
        </p:nvSpPr>
        <p:spPr>
          <a:xfrm>
            <a:off x="465791" y="2141941"/>
            <a:ext cx="11270479" cy="1003299"/>
          </a:xfrm>
        </p:spPr>
        <p:txBody>
          <a:bodyPr/>
          <a:lstStyle/>
          <a:p>
            <a:r>
              <a:rPr lang="en-US" sz="4000" b="1">
                <a:solidFill>
                  <a:schemeClr val="accent1"/>
                </a:solidFill>
                <a:latin typeface="Arial"/>
                <a:cs typeface="Arial"/>
              </a:rPr>
              <a:t> Social Work in Integrated Primary Care</a:t>
            </a:r>
            <a:endParaRPr lang="en-US" sz="4000" b="1">
              <a:solidFill>
                <a:schemeClr val="accent1"/>
              </a:solidFill>
            </a:endParaRPr>
          </a:p>
        </p:txBody>
      </p:sp>
      <p:sp>
        <p:nvSpPr>
          <p:cNvPr id="3" name="Text Placeholder 2">
            <a:extLst>
              <a:ext uri="{FF2B5EF4-FFF2-40B4-BE49-F238E27FC236}">
                <a16:creationId xmlns:a16="http://schemas.microsoft.com/office/drawing/2014/main" id="{71E56969-CE8A-BC79-1572-6C0312A781AD}"/>
              </a:ext>
            </a:extLst>
          </p:cNvPr>
          <p:cNvSpPr>
            <a:spLocks noGrp="1"/>
          </p:cNvSpPr>
          <p:nvPr>
            <p:ph type="body" sz="quarter" idx="14"/>
          </p:nvPr>
        </p:nvSpPr>
        <p:spPr>
          <a:xfrm>
            <a:off x="5709817" y="5247975"/>
            <a:ext cx="5552383" cy="682657"/>
          </a:xfrm>
        </p:spPr>
        <p:txBody>
          <a:bodyPr vert="horz" lIns="0" tIns="0" rIns="0" bIns="0" rtlCol="0" anchor="t">
            <a:noAutofit/>
          </a:bodyPr>
          <a:lstStyle/>
          <a:p>
            <a:r>
              <a:rPr lang="en-US">
                <a:latin typeface="Arial"/>
                <a:cs typeface="Arial"/>
              </a:rPr>
              <a:t>Carolyn McCann, LCSW</a:t>
            </a:r>
          </a:p>
          <a:p>
            <a:r>
              <a:rPr lang="en-US">
                <a:latin typeface="Arial"/>
                <a:cs typeface="Arial"/>
              </a:rPr>
              <a:t>Maggie Chaves, MSW Candidate</a:t>
            </a:r>
            <a:endParaRPr lang="en-US"/>
          </a:p>
          <a:p>
            <a:endParaRPr lang="en-US"/>
          </a:p>
        </p:txBody>
      </p:sp>
    </p:spTree>
    <p:extLst>
      <p:ext uri="{BB962C8B-B14F-4D97-AF65-F5344CB8AC3E}">
        <p14:creationId xmlns:p14="http://schemas.microsoft.com/office/powerpoint/2010/main" val="230536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8A1D-9E8E-0D32-A3C8-FDCF71234981}"/>
              </a:ext>
            </a:extLst>
          </p:cNvPr>
          <p:cNvSpPr>
            <a:spLocks noGrp="1"/>
          </p:cNvSpPr>
          <p:nvPr>
            <p:ph type="title"/>
          </p:nvPr>
        </p:nvSpPr>
        <p:spPr>
          <a:xfrm>
            <a:off x="1594375" y="1893666"/>
            <a:ext cx="8249447" cy="3666777"/>
          </a:xfrm>
        </p:spPr>
        <p:txBody>
          <a:bodyPr vert="horz" lIns="0" tIns="0" rIns="0" bIns="0" rtlCol="0" anchor="t" anchorCtr="0">
            <a:noAutofit/>
          </a:bodyPr>
          <a:lstStyle/>
          <a:p>
            <a:pPr algn="l"/>
            <a:r>
              <a:rPr lang="en-US">
                <a:latin typeface="Calibri"/>
                <a:ea typeface="Calibri"/>
                <a:cs typeface="Arial"/>
              </a:rPr>
              <a:t>Broader range of health, mental health, social and economic aspects of a persons' life has led to a greater need of social work and care management in integrated primary care settings.</a:t>
            </a:r>
            <a:endParaRPr lang="en-US">
              <a:latin typeface="Calibri"/>
              <a:ea typeface="Calibri"/>
            </a:endParaRPr>
          </a:p>
        </p:txBody>
      </p:sp>
      <p:sp>
        <p:nvSpPr>
          <p:cNvPr id="3" name="Slide Number Placeholder 2">
            <a:extLst>
              <a:ext uri="{FF2B5EF4-FFF2-40B4-BE49-F238E27FC236}">
                <a16:creationId xmlns:a16="http://schemas.microsoft.com/office/drawing/2014/main" id="{DCCD7C2C-57AE-0F46-9522-3D1896A1079F}"/>
              </a:ext>
            </a:extLst>
          </p:cNvPr>
          <p:cNvSpPr>
            <a:spLocks noGrp="1"/>
          </p:cNvSpPr>
          <p:nvPr>
            <p:ph type="sldNum" sz="quarter" idx="4"/>
          </p:nvPr>
        </p:nvSpPr>
        <p:spPr/>
        <p:txBody>
          <a:bodyPr/>
          <a:lstStyle/>
          <a:p>
            <a:fld id="{1E5366A3-0E00-430A-B059-971E374C0C45}" type="slidenum">
              <a:rPr lang="en-US" smtClean="0"/>
              <a:pPr/>
              <a:t>6</a:t>
            </a:fld>
            <a:endParaRPr lang="en-US" normalizeH="1"/>
          </a:p>
        </p:txBody>
      </p:sp>
      <p:sp>
        <p:nvSpPr>
          <p:cNvPr id="5" name="TextBox 4">
            <a:extLst>
              <a:ext uri="{FF2B5EF4-FFF2-40B4-BE49-F238E27FC236}">
                <a16:creationId xmlns:a16="http://schemas.microsoft.com/office/drawing/2014/main" id="{92BCD645-4BF9-AE7D-C30A-986E11875743}"/>
              </a:ext>
            </a:extLst>
          </p:cNvPr>
          <p:cNvSpPr txBox="1"/>
          <p:nvPr/>
        </p:nvSpPr>
        <p:spPr>
          <a:xfrm>
            <a:off x="1590564" y="671685"/>
            <a:ext cx="7953284"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600" b="1" u="sng">
                <a:latin typeface="Calibri"/>
                <a:ea typeface="Calibri"/>
                <a:cs typeface="Arial"/>
              </a:rPr>
              <a:t>Significant Changes in Healthcare</a:t>
            </a:r>
            <a:endParaRPr lang="en-US" sz="3600" b="1" u="sng">
              <a:latin typeface="Calibri"/>
              <a:ea typeface="Calibri"/>
              <a:cs typeface="Arial" panose="020B0604020202020204" pitchFamily="34" charset="0"/>
            </a:endParaRPr>
          </a:p>
        </p:txBody>
      </p:sp>
    </p:spTree>
    <p:extLst>
      <p:ext uri="{BB962C8B-B14F-4D97-AF65-F5344CB8AC3E}">
        <p14:creationId xmlns:p14="http://schemas.microsoft.com/office/powerpoint/2010/main" val="339863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2A3D-63D7-C451-F77A-72632606B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1EF2C-AB35-2FE3-FAE2-EFA195C5FB37}"/>
              </a:ext>
            </a:extLst>
          </p:cNvPr>
          <p:cNvSpPr>
            <a:spLocks noGrp="1"/>
          </p:cNvSpPr>
          <p:nvPr>
            <p:ph type="title"/>
          </p:nvPr>
        </p:nvSpPr>
        <p:spPr>
          <a:xfrm>
            <a:off x="1594375" y="1893666"/>
            <a:ext cx="8249447" cy="3666777"/>
          </a:xfrm>
        </p:spPr>
        <p:txBody>
          <a:bodyPr vert="horz" lIns="0" tIns="0" rIns="0" bIns="0" rtlCol="0" anchor="t" anchorCtr="0">
            <a:noAutofit/>
          </a:bodyPr>
          <a:lstStyle/>
          <a:p>
            <a:pPr algn="l"/>
            <a:r>
              <a:rPr lang="en-US">
                <a:latin typeface="Calibri"/>
                <a:ea typeface="Calibri"/>
                <a:cs typeface="Arial"/>
              </a:rPr>
              <a:t>Social work and care management in the primary care settings makes sense today as many people address their mental health, social and economic needs for the</a:t>
            </a:r>
            <a:br>
              <a:rPr lang="en-US">
                <a:latin typeface="Calibri"/>
                <a:ea typeface="Calibri"/>
                <a:cs typeface="Arial"/>
              </a:rPr>
            </a:br>
            <a:r>
              <a:rPr lang="en-US" i="1">
                <a:latin typeface="Calibri"/>
                <a:ea typeface="Calibri"/>
                <a:cs typeface="Arial"/>
              </a:rPr>
              <a:t> first</a:t>
            </a:r>
            <a:r>
              <a:rPr lang="en-US">
                <a:latin typeface="Calibri"/>
                <a:ea typeface="Calibri"/>
                <a:cs typeface="Arial"/>
              </a:rPr>
              <a:t> </a:t>
            </a:r>
            <a:r>
              <a:rPr lang="en-US" i="1">
                <a:latin typeface="Calibri"/>
                <a:ea typeface="Calibri"/>
                <a:cs typeface="Arial"/>
              </a:rPr>
              <a:t>time </a:t>
            </a:r>
            <a:r>
              <a:rPr lang="en-US">
                <a:latin typeface="Calibri"/>
                <a:ea typeface="Calibri"/>
                <a:cs typeface="Arial"/>
              </a:rPr>
              <a:t>in their Primary Care Provider office.</a:t>
            </a:r>
            <a:endParaRPr lang="en-US">
              <a:latin typeface="Calibri"/>
              <a:ea typeface="Calibri"/>
            </a:endParaRPr>
          </a:p>
        </p:txBody>
      </p:sp>
      <p:sp>
        <p:nvSpPr>
          <p:cNvPr id="3" name="Slide Number Placeholder 2">
            <a:extLst>
              <a:ext uri="{FF2B5EF4-FFF2-40B4-BE49-F238E27FC236}">
                <a16:creationId xmlns:a16="http://schemas.microsoft.com/office/drawing/2014/main" id="{3E28D234-BF1C-FB83-AFE3-A389ABD1C536}"/>
              </a:ext>
            </a:extLst>
          </p:cNvPr>
          <p:cNvSpPr>
            <a:spLocks noGrp="1"/>
          </p:cNvSpPr>
          <p:nvPr>
            <p:ph type="sldNum" sz="quarter" idx="4"/>
          </p:nvPr>
        </p:nvSpPr>
        <p:spPr/>
        <p:txBody>
          <a:bodyPr/>
          <a:lstStyle/>
          <a:p>
            <a:fld id="{1E5366A3-0E00-430A-B059-971E374C0C45}" type="slidenum">
              <a:rPr lang="en-US" smtClean="0"/>
              <a:pPr/>
              <a:t>7</a:t>
            </a:fld>
            <a:endParaRPr lang="en-US" normalizeH="1"/>
          </a:p>
        </p:txBody>
      </p:sp>
      <p:sp>
        <p:nvSpPr>
          <p:cNvPr id="5" name="TextBox 4">
            <a:extLst>
              <a:ext uri="{FF2B5EF4-FFF2-40B4-BE49-F238E27FC236}">
                <a16:creationId xmlns:a16="http://schemas.microsoft.com/office/drawing/2014/main" id="{C8BF4AA5-7B1A-6615-064C-17562812384A}"/>
              </a:ext>
            </a:extLst>
          </p:cNvPr>
          <p:cNvSpPr txBox="1"/>
          <p:nvPr/>
        </p:nvSpPr>
        <p:spPr>
          <a:xfrm>
            <a:off x="1590564" y="671685"/>
            <a:ext cx="7953284"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600" b="1" u="sng">
                <a:latin typeface="Calibri"/>
                <a:ea typeface="Calibri"/>
                <a:cs typeface="Arial"/>
              </a:rPr>
              <a:t>Front lines of Healthcare</a:t>
            </a:r>
            <a:endParaRPr lang="en-US" sz="3600" b="1" u="sng">
              <a:latin typeface="Calibri"/>
              <a:ea typeface="Calibri"/>
              <a:cs typeface="Arial" panose="020B0604020202020204" pitchFamily="34" charset="0"/>
            </a:endParaRPr>
          </a:p>
        </p:txBody>
      </p:sp>
    </p:spTree>
    <p:extLst>
      <p:ext uri="{BB962C8B-B14F-4D97-AF65-F5344CB8AC3E}">
        <p14:creationId xmlns:p14="http://schemas.microsoft.com/office/powerpoint/2010/main" val="336506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840132-4C40-EEF4-C372-F69609B3E319}"/>
              </a:ext>
            </a:extLst>
          </p:cNvPr>
          <p:cNvSpPr>
            <a:spLocks noGrp="1"/>
          </p:cNvSpPr>
          <p:nvPr>
            <p:ph type="sldNum" sz="quarter" idx="4"/>
          </p:nvPr>
        </p:nvSpPr>
        <p:spPr/>
        <p:txBody>
          <a:bodyPr/>
          <a:lstStyle/>
          <a:p>
            <a:fld id="{1E5366A3-0E00-430A-B059-971E374C0C45}" type="slidenum">
              <a:rPr lang="en-US" smtClean="0"/>
              <a:pPr/>
              <a:t>8</a:t>
            </a:fld>
            <a:endParaRPr lang="en-US" normalizeH="1"/>
          </a:p>
        </p:txBody>
      </p:sp>
      <p:sp>
        <p:nvSpPr>
          <p:cNvPr id="2" name="TextBox 1">
            <a:extLst>
              <a:ext uri="{FF2B5EF4-FFF2-40B4-BE49-F238E27FC236}">
                <a16:creationId xmlns:a16="http://schemas.microsoft.com/office/drawing/2014/main" id="{08E4EA44-F5A9-71A6-C6B2-5361C9BC41E1}"/>
              </a:ext>
            </a:extLst>
          </p:cNvPr>
          <p:cNvSpPr txBox="1"/>
          <p:nvPr/>
        </p:nvSpPr>
        <p:spPr>
          <a:xfrm>
            <a:off x="904536" y="942975"/>
            <a:ext cx="1037923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Calibri"/>
                <a:ea typeface="Calibri"/>
                <a:cs typeface="Arial"/>
              </a:rPr>
              <a:t>Social Work/Care Management in Integrated Primary Care </a:t>
            </a:r>
          </a:p>
        </p:txBody>
      </p:sp>
      <p:sp>
        <p:nvSpPr>
          <p:cNvPr id="6" name="TextBox 5">
            <a:extLst>
              <a:ext uri="{FF2B5EF4-FFF2-40B4-BE49-F238E27FC236}">
                <a16:creationId xmlns:a16="http://schemas.microsoft.com/office/drawing/2014/main" id="{1F3C344B-4E6F-58CB-D565-C8670DD0477F}"/>
              </a:ext>
            </a:extLst>
          </p:cNvPr>
          <p:cNvSpPr txBox="1"/>
          <p:nvPr/>
        </p:nvSpPr>
        <p:spPr>
          <a:xfrm>
            <a:off x="902596" y="1891763"/>
            <a:ext cx="8477250" cy="23698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a:solidFill>
                  <a:schemeClr val="accent1"/>
                </a:solidFill>
                <a:latin typeface="Calibri"/>
                <a:ea typeface="Calibri"/>
                <a:cs typeface="Arial"/>
              </a:rPr>
              <a:t>Improve patient care and reduce the need for medical services by enhancing coordination of care, eliminate duplication and helping patients and caregivers more effectively manage health conditions.</a:t>
            </a:r>
          </a:p>
          <a:p>
            <a:pPr marL="285750" indent="-285750">
              <a:buFont typeface="Arial"/>
              <a:buChar char="•"/>
            </a:pPr>
            <a:endParaRPr lang="en-US" sz="2400">
              <a:solidFill>
                <a:srgbClr val="000000"/>
              </a:solidFill>
              <a:latin typeface="Arial"/>
              <a:cs typeface="Arial"/>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60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C9FE0-56AF-0A7B-2E6A-C087F541A1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5BE40-2101-DBAC-4B77-0C6CCAD0A910}"/>
              </a:ext>
            </a:extLst>
          </p:cNvPr>
          <p:cNvSpPr>
            <a:spLocks noGrp="1"/>
          </p:cNvSpPr>
          <p:nvPr>
            <p:ph type="sldNum" sz="quarter" idx="4"/>
          </p:nvPr>
        </p:nvSpPr>
        <p:spPr/>
        <p:txBody>
          <a:bodyPr/>
          <a:lstStyle/>
          <a:p>
            <a:fld id="{1E5366A3-0E00-430A-B059-971E374C0C45}" type="slidenum">
              <a:rPr lang="en-US" smtClean="0"/>
              <a:pPr/>
              <a:t>9</a:t>
            </a:fld>
            <a:endParaRPr lang="en-US" normalizeH="1"/>
          </a:p>
        </p:txBody>
      </p:sp>
      <p:sp>
        <p:nvSpPr>
          <p:cNvPr id="2" name="TextBox 1">
            <a:extLst>
              <a:ext uri="{FF2B5EF4-FFF2-40B4-BE49-F238E27FC236}">
                <a16:creationId xmlns:a16="http://schemas.microsoft.com/office/drawing/2014/main" id="{929A37AF-28DF-D7E5-585C-3C303540D46E}"/>
              </a:ext>
            </a:extLst>
          </p:cNvPr>
          <p:cNvSpPr txBox="1"/>
          <p:nvPr/>
        </p:nvSpPr>
        <p:spPr>
          <a:xfrm>
            <a:off x="904536" y="942975"/>
            <a:ext cx="1037923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u="sng">
                <a:latin typeface="Calibri"/>
                <a:ea typeface="Calibri"/>
                <a:cs typeface="Arial"/>
              </a:rPr>
              <a:t>Social Work/Behavioral Health in Integrated Primary Care </a:t>
            </a:r>
          </a:p>
        </p:txBody>
      </p:sp>
      <p:sp>
        <p:nvSpPr>
          <p:cNvPr id="6" name="TextBox 5">
            <a:extLst>
              <a:ext uri="{FF2B5EF4-FFF2-40B4-BE49-F238E27FC236}">
                <a16:creationId xmlns:a16="http://schemas.microsoft.com/office/drawing/2014/main" id="{AF2242B3-D547-ACB3-2593-26A57E8E3170}"/>
              </a:ext>
            </a:extLst>
          </p:cNvPr>
          <p:cNvSpPr txBox="1"/>
          <p:nvPr/>
        </p:nvSpPr>
        <p:spPr>
          <a:xfrm>
            <a:off x="902596" y="1891763"/>
            <a:ext cx="8477250" cy="243143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2400">
              <a:latin typeface="Calibri"/>
              <a:ea typeface="Calibri"/>
              <a:cs typeface="Calibri"/>
            </a:endParaRPr>
          </a:p>
          <a:p>
            <a:r>
              <a:rPr lang="en-US" sz="2400">
                <a:solidFill>
                  <a:schemeClr val="accent1"/>
                </a:solidFill>
                <a:latin typeface="Calibri"/>
                <a:ea typeface="Calibri"/>
                <a:cs typeface="Calibri"/>
              </a:rPr>
              <a:t>In response to a call for increased accountability, cost-effectiveness and application of evidence-based practices , the profession of social work is shifting to </a:t>
            </a:r>
            <a:r>
              <a:rPr lang="en-US" sz="2400" b="1">
                <a:solidFill>
                  <a:schemeClr val="accent1"/>
                </a:solidFill>
                <a:latin typeface="Calibri"/>
                <a:ea typeface="Calibri"/>
                <a:cs typeface="Calibri"/>
              </a:rPr>
              <a:t>integrate</a:t>
            </a:r>
            <a:r>
              <a:rPr lang="en-US" sz="2400">
                <a:solidFill>
                  <a:schemeClr val="accent1"/>
                </a:solidFill>
                <a:latin typeface="Calibri"/>
                <a:ea typeface="Calibri"/>
                <a:cs typeface="Calibri"/>
              </a:rPr>
              <a:t> behavioral health specialists (LCSW's and LSWs) in primary care.</a:t>
            </a:r>
            <a:endParaRPr lang="en-US" sz="2400">
              <a:solidFill>
                <a:schemeClr val="accent1"/>
              </a:solidFill>
              <a:latin typeface="Arial"/>
              <a:cs typeface="Arial"/>
            </a:endParaRPr>
          </a:p>
          <a:p>
            <a:endParaRPr lang="en-US" sz="2000">
              <a:solidFill>
                <a:schemeClr val="accent1"/>
              </a:solidFill>
              <a:latin typeface="Calibri"/>
              <a:ea typeface="Calibri"/>
              <a:cs typeface="Calibri"/>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892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 Photo Layout 2">
  <a:themeElements>
    <a:clrScheme name="Custom 3">
      <a:dk1>
        <a:srgbClr val="000000"/>
      </a:dk1>
      <a:lt1>
        <a:srgbClr val="FFFFFF"/>
      </a:lt1>
      <a:dk2>
        <a:srgbClr val="A1A297"/>
      </a:dk2>
      <a:lt2>
        <a:srgbClr val="E7E6E6"/>
      </a:lt2>
      <a:accent1>
        <a:srgbClr val="D0B97C"/>
      </a:accent1>
      <a:accent2>
        <a:srgbClr val="3C4457"/>
      </a:accent2>
      <a:accent3>
        <a:srgbClr val="2E689B"/>
      </a:accent3>
      <a:accent4>
        <a:srgbClr val="677D95"/>
      </a:accent4>
      <a:accent5>
        <a:srgbClr val="4089C2"/>
      </a:accent5>
      <a:accent6>
        <a:srgbClr val="B6C3CC"/>
      </a:accent6>
      <a:hlink>
        <a:srgbClr val="D0B97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ley_PPT Template_wide format" id="{7E1D0063-FDA1-7244-B730-CD3A847019BB}" vid="{E8A803FC-5F94-B046-A281-6982A31E3D34}"/>
    </a:ext>
  </a:extLst>
</a:theme>
</file>

<file path=ppt/theme/theme3.xml><?xml version="1.0" encoding="utf-8"?>
<a:theme xmlns:a="http://schemas.openxmlformats.org/drawingml/2006/main" name="Interior Pages">
  <a:themeElements>
    <a:clrScheme name="Custom 3">
      <a:dk1>
        <a:srgbClr val="000000"/>
      </a:dk1>
      <a:lt1>
        <a:srgbClr val="FFFFFF"/>
      </a:lt1>
      <a:dk2>
        <a:srgbClr val="A1A297"/>
      </a:dk2>
      <a:lt2>
        <a:srgbClr val="E7E6E6"/>
      </a:lt2>
      <a:accent1>
        <a:srgbClr val="D0B97C"/>
      </a:accent1>
      <a:accent2>
        <a:srgbClr val="3C4457"/>
      </a:accent2>
      <a:accent3>
        <a:srgbClr val="2E689B"/>
      </a:accent3>
      <a:accent4>
        <a:srgbClr val="677D95"/>
      </a:accent4>
      <a:accent5>
        <a:srgbClr val="4089C2"/>
      </a:accent5>
      <a:accent6>
        <a:srgbClr val="B6C3CC"/>
      </a:accent6>
      <a:hlink>
        <a:srgbClr val="D0B97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ley_PPT Template_wide format" id="{7E1D0063-FDA1-7244-B730-CD3A847019BB}" vid="{D70A225C-E6F8-774F-9F4C-FF6A2C1452E0}"/>
    </a:ext>
  </a:extLst>
</a:theme>
</file>

<file path=ppt/theme/theme4.xml><?xml version="1.0" encoding="utf-8"?>
<a:theme xmlns:a="http://schemas.openxmlformats.org/drawingml/2006/main" name="Divider Page">
  <a:themeElements>
    <a:clrScheme name="Custom 3">
      <a:dk1>
        <a:srgbClr val="000000"/>
      </a:dk1>
      <a:lt1>
        <a:srgbClr val="FFFFFF"/>
      </a:lt1>
      <a:dk2>
        <a:srgbClr val="A1A297"/>
      </a:dk2>
      <a:lt2>
        <a:srgbClr val="E7E6E6"/>
      </a:lt2>
      <a:accent1>
        <a:srgbClr val="D0B97C"/>
      </a:accent1>
      <a:accent2>
        <a:srgbClr val="3C4457"/>
      </a:accent2>
      <a:accent3>
        <a:srgbClr val="2E689B"/>
      </a:accent3>
      <a:accent4>
        <a:srgbClr val="677D95"/>
      </a:accent4>
      <a:accent5>
        <a:srgbClr val="4089C2"/>
      </a:accent5>
      <a:accent6>
        <a:srgbClr val="B6C3CC"/>
      </a:accent6>
      <a:hlink>
        <a:srgbClr val="D0B97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ley_PPT Template_wide format" id="{7E1D0063-FDA1-7244-B730-CD3A847019BB}" vid="{729DE660-6AAA-694C-AE36-9285F1DE44B3}"/>
    </a:ext>
  </a:extLst>
</a:theme>
</file>

<file path=ppt/theme/theme5.xml><?xml version="1.0" encoding="utf-8"?>
<a:theme xmlns:a="http://schemas.openxmlformats.org/drawingml/2006/main" name="int_sys_pres_4x3_161219_02">
  <a:themeElements>
    <a:clrScheme name="UCH 2022">
      <a:dk1>
        <a:srgbClr val="000000"/>
      </a:dk1>
      <a:lt1>
        <a:srgbClr val="FFFFFF"/>
      </a:lt1>
      <a:dk2>
        <a:srgbClr val="3B5470"/>
      </a:dk2>
      <a:lt2>
        <a:srgbClr val="EBEBE6"/>
      </a:lt2>
      <a:accent1>
        <a:srgbClr val="A6093D"/>
      </a:accent1>
      <a:accent2>
        <a:srgbClr val="ECAE43"/>
      </a:accent2>
      <a:accent3>
        <a:srgbClr val="C75643"/>
      </a:accent3>
      <a:accent4>
        <a:srgbClr val="87893A"/>
      </a:accent4>
      <a:accent5>
        <a:srgbClr val="768692"/>
      </a:accent5>
      <a:accent6>
        <a:srgbClr val="A4BCC2"/>
      </a:accent6>
      <a:hlink>
        <a:srgbClr val="A6093D"/>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093D"/>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ys_16x9_pres_basic_170131" id="{8103331F-0175-4386-929E-D5DF8DC72CB4}" vid="{8A9E33FF-1F38-4243-9DD1-770151229B6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B1E1642121BE47AC21496C4F752B8D" ma:contentTypeVersion="16" ma:contentTypeDescription="Create a new document." ma:contentTypeScope="" ma:versionID="bfbb8076bace6cc52a9e4c00ef0222ff">
  <xsd:schema xmlns:xsd="http://www.w3.org/2001/XMLSchema" xmlns:xs="http://www.w3.org/2001/XMLSchema" xmlns:p="http://schemas.microsoft.com/office/2006/metadata/properties" xmlns:ns2="bd35409a-d023-46bd-98eb-01f8eb9bdb23" xmlns:ns3="982349cd-9160-407d-bc99-a55f0c9969ab" targetNamespace="http://schemas.microsoft.com/office/2006/metadata/properties" ma:root="true" ma:fieldsID="0ecf3b617c548d261d03ba98234cdcbc" ns2:_="" ns3:_="">
    <xsd:import namespace="bd35409a-d023-46bd-98eb-01f8eb9bdb23"/>
    <xsd:import namespace="982349cd-9160-407d-bc99-a55f0c9969a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5409a-d023-46bd-98eb-01f8eb9bd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2349cd-9160-407d-bc99-a55f0c9969a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857f6a7-5bf1-457a-b6b6-8c582ee8d6a1}" ma:internalName="TaxCatchAll" ma:showField="CatchAllData" ma:web="982349cd-9160-407d-bc99-a55f0c9969ab">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82349cd-9160-407d-bc99-a55f0c9969ab" xsi:nil="true"/>
    <lcf76f155ced4ddcb4097134ff3c332f xmlns="bd35409a-d023-46bd-98eb-01f8eb9bdb2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4AE6E1-2E79-4E42-934B-9DCBCF3FDBE6}">
  <ds:schemaRefs>
    <ds:schemaRef ds:uri="http://schemas.microsoft.com/sharepoint/v3/contenttype/forms"/>
  </ds:schemaRefs>
</ds:datastoreItem>
</file>

<file path=customXml/itemProps2.xml><?xml version="1.0" encoding="utf-8"?>
<ds:datastoreItem xmlns:ds="http://schemas.openxmlformats.org/officeDocument/2006/customXml" ds:itemID="{96171048-034C-4E13-ADF2-2DB27B352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5409a-d023-46bd-98eb-01f8eb9bdb23"/>
    <ds:schemaRef ds:uri="982349cd-9160-407d-bc99-a55f0c996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B4C0F5-4338-4742-A855-C9FA12E4B823}">
  <ds:schemaRef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bd35409a-d023-46bd-98eb-01f8eb9bdb23"/>
    <ds:schemaRef ds:uri="http://schemas.openxmlformats.org/package/2006/metadata/core-properties"/>
    <ds:schemaRef ds:uri="982349cd-9160-407d-bc99-a55f0c9969a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86</TotalTime>
  <Words>2270</Words>
  <Application>Microsoft Office PowerPoint</Application>
  <PresentationFormat>Widescreen</PresentationFormat>
  <Paragraphs>333</Paragraphs>
  <Slides>29</Slides>
  <Notes>28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29</vt:i4>
      </vt:variant>
    </vt:vector>
  </HeadingPairs>
  <TitlesOfParts>
    <vt:vector size="45" baseType="lpstr">
      <vt:lpstr>72</vt:lpstr>
      <vt:lpstr>Arial</vt:lpstr>
      <vt:lpstr>Arial,Sans-Serif</vt:lpstr>
      <vt:lpstr>Calibri</vt:lpstr>
      <vt:lpstr>Courier New</vt:lpstr>
      <vt:lpstr>Courier New,monospace</vt:lpstr>
      <vt:lpstr>Helvetica Neue</vt:lpstr>
      <vt:lpstr>Noto Sans Symbols</vt:lpstr>
      <vt:lpstr>Segoe UI</vt:lpstr>
      <vt:lpstr>Trebuchet MS</vt:lpstr>
      <vt:lpstr>Trebuchet MS Regular</vt:lpstr>
      <vt:lpstr>Office Theme</vt:lpstr>
      <vt:lpstr>Title Slide - Photo Layout 2</vt:lpstr>
      <vt:lpstr>Interior Pages</vt:lpstr>
      <vt:lpstr>Divider Page</vt:lpstr>
      <vt:lpstr>int_sys_pres_4x3_161219_02</vt:lpstr>
      <vt:lpstr>PowerPoint Presentation</vt:lpstr>
      <vt:lpstr>AGENDA</vt:lpstr>
      <vt:lpstr> </vt:lpstr>
      <vt:lpstr>Events on the Horizon </vt:lpstr>
      <vt:lpstr> Social Work in Integrated Primary Care</vt:lpstr>
      <vt:lpstr>Broader range of health, mental health, social and economic aspects of a persons' life has led to a greater need of social work and care management in integrated primary care settings.</vt:lpstr>
      <vt:lpstr>Social work and care management in the primary care settings makes sense today as many people address their mental health, social and economic needs for the  first time in their Primary Care Provider office.</vt:lpstr>
      <vt:lpstr>PowerPoint Presentation</vt:lpstr>
      <vt:lpstr>PowerPoint Presentation</vt:lpstr>
      <vt:lpstr>PowerPoint Presentation</vt:lpstr>
      <vt:lpstr>PowerPoint Presentation</vt:lpstr>
      <vt:lpstr>Function of Social Work/Care Management in Primary Care </vt:lpstr>
      <vt:lpstr>Social Drivers of Health </vt:lpstr>
      <vt:lpstr>PowerPoint Presentation</vt:lpstr>
      <vt:lpstr>PowerPoint Presentation</vt:lpstr>
      <vt:lpstr>PowerPoint Presentation</vt:lpstr>
      <vt:lpstr>PowerPoint Presentation</vt:lpstr>
      <vt:lpstr>PowerPoint Presentation</vt:lpstr>
      <vt:lpstr>Empower the patient to problem solve and explore options of care to achieve desired outcomes. Encourage the use of heath care services, strive to improve quality of care and maintain cost effectiveness for each case. Monitor progress Evaluate patient goals/address and update changes. Graduate/Disenrollment- Bring closure to the care management services and transition to highest level of function when the best possible outcome has been achieved.</vt:lpstr>
      <vt:lpstr>  Medical Literacy Care Management Skills Population Screening  Problem Solving Working in Fast Paced setting     </vt:lpstr>
      <vt:lpstr>PowerPoint Presentation</vt:lpstr>
      <vt:lpstr>Common Misconceptions:</vt:lpstr>
      <vt:lpstr>Common Misconceptions:</vt:lpstr>
      <vt:lpstr>Case Study 1 </vt:lpstr>
      <vt:lpstr>Case Study 2 </vt:lpstr>
      <vt:lpstr>PowerPoint Presentation</vt:lpstr>
      <vt:lpstr>  The Role of Social Work in Integrated Health, SAMHSA-HRSA Center for Integrated Health Solutions, https://slideplayer.com/slide/11843968/  Social Drivers of Health and Health-Related Social Needs | CMS  The Evolution of Case Management and the Professional Case Manager | Springer Publishing  Standards of Case Management, UCHealth Ambulatory Care Management Playbook  Montreal Cognitive Assessment (MOCA) 26-30 or higher generally indicates normal cognitive function, 18-25 mild cognitive function, 10-17 moderate cognitive function, 0-10 severe cogntive function        </vt:lpstr>
      <vt:lpstr>PIP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Cebuhar, Kathy K</cp:lastModifiedBy>
  <cp:revision>5</cp:revision>
  <dcterms:created xsi:type="dcterms:W3CDTF">2022-02-16T21:53:44Z</dcterms:created>
  <dcterms:modified xsi:type="dcterms:W3CDTF">2025-05-08T16:16:57Z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0x0101001DB1E1642121BE47AC21496C4F752B8D</vt:lpwstr>
  </property>
  <property fmtid="{D5CDD505-2E9C-101B-9397-08002B2CF9AE}" pid="3" name="MediaServiceImageTags">
    <vt:lpwstr/>
  </property>
</Properties>
</file>