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8" r:id="rId4"/>
  </p:sldMasterIdLst>
  <p:notesMasterIdLst>
    <p:notesMasterId r:id="rId21"/>
  </p:notesMasterIdLst>
  <p:handoutMasterIdLst>
    <p:handoutMasterId r:id="rId22"/>
  </p:handoutMasterIdLst>
  <p:sldIdLst>
    <p:sldId id="256" r:id="rId5"/>
    <p:sldId id="1663" r:id="rId6"/>
    <p:sldId id="1662" r:id="rId7"/>
    <p:sldId id="1664" r:id="rId8"/>
    <p:sldId id="1659" r:id="rId9"/>
    <p:sldId id="1671" r:id="rId10"/>
    <p:sldId id="1666" r:id="rId11"/>
    <p:sldId id="1648" r:id="rId12"/>
    <p:sldId id="1672" r:id="rId13"/>
    <p:sldId id="1667" r:id="rId14"/>
    <p:sldId id="1669" r:id="rId15"/>
    <p:sldId id="1668" r:id="rId16"/>
    <p:sldId id="1670" r:id="rId17"/>
    <p:sldId id="1564" r:id="rId18"/>
    <p:sldId id="1591" r:id="rId19"/>
    <p:sldId id="1660" r:id="rId20"/>
  </p:sldIdLst>
  <p:sldSz cx="12192000" cy="6858000"/>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7DA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A7B322B-4ABF-4B01-811F-61F2E2DAFC8E}" v="57" dt="2025-11-03T05:25:59.70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5705" autoAdjust="0"/>
    <p:restoredTop sz="87892" autoAdjust="0"/>
  </p:normalViewPr>
  <p:slideViewPr>
    <p:cSldViewPr snapToGrid="0">
      <p:cViewPr varScale="1">
        <p:scale>
          <a:sx n="55" d="100"/>
          <a:sy n="55" d="100"/>
        </p:scale>
        <p:origin x="688" y="48"/>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O'Hara, Mary" userId="1440060c-f607-4297-b816-1faa241ffb8f" providerId="ADAL" clId="{CDDCD080-BB53-40FD-9CA7-863EDE1C4C1C}"/>
    <pc:docChg chg="undo custSel addSld delSld modSld sldOrd">
      <pc:chgData name="O'Hara, Mary" userId="1440060c-f607-4297-b816-1faa241ffb8f" providerId="ADAL" clId="{CDDCD080-BB53-40FD-9CA7-863EDE1C4C1C}" dt="2025-11-03T05:30:35.419" v="6659" actId="20577"/>
      <pc:docMkLst>
        <pc:docMk/>
      </pc:docMkLst>
      <pc:sldChg chg="modSp mod modNotesTx">
        <pc:chgData name="O'Hara, Mary" userId="1440060c-f607-4297-b816-1faa241ffb8f" providerId="ADAL" clId="{CDDCD080-BB53-40FD-9CA7-863EDE1C4C1C}" dt="2025-11-03T03:46:58.494" v="4279" actId="20577"/>
        <pc:sldMkLst>
          <pc:docMk/>
          <pc:sldMk cId="2259308896" sldId="256"/>
        </pc:sldMkLst>
        <pc:spChg chg="mod">
          <ac:chgData name="O'Hara, Mary" userId="1440060c-f607-4297-b816-1faa241ffb8f" providerId="ADAL" clId="{CDDCD080-BB53-40FD-9CA7-863EDE1C4C1C}" dt="2025-11-03T02:43:01.928" v="2885" actId="113"/>
          <ac:spMkLst>
            <pc:docMk/>
            <pc:sldMk cId="2259308896" sldId="256"/>
            <ac:spMk id="2" creationId="{51DF3D98-3C30-4CFC-8643-C81E829C8C25}"/>
          </ac:spMkLst>
        </pc:spChg>
      </pc:sldChg>
      <pc:sldChg chg="addSp modSp mod ord">
        <pc:chgData name="O'Hara, Mary" userId="1440060c-f607-4297-b816-1faa241ffb8f" providerId="ADAL" clId="{CDDCD080-BB53-40FD-9CA7-863EDE1C4C1C}" dt="2025-11-03T04:25:46.396" v="5479" actId="1076"/>
        <pc:sldMkLst>
          <pc:docMk/>
          <pc:sldMk cId="1303427727" sldId="1564"/>
        </pc:sldMkLst>
        <pc:spChg chg="mod">
          <ac:chgData name="O'Hara, Mary" userId="1440060c-f607-4297-b816-1faa241ffb8f" providerId="ADAL" clId="{CDDCD080-BB53-40FD-9CA7-863EDE1C4C1C}" dt="2025-11-03T04:08:04.958" v="4484" actId="20577"/>
          <ac:spMkLst>
            <pc:docMk/>
            <pc:sldMk cId="1303427727" sldId="1564"/>
            <ac:spMk id="2" creationId="{AF36C62A-5B84-4611-4DD7-117E439F40D6}"/>
          </ac:spMkLst>
        </pc:spChg>
        <pc:spChg chg="mod">
          <ac:chgData name="O'Hara, Mary" userId="1440060c-f607-4297-b816-1faa241ffb8f" providerId="ADAL" clId="{CDDCD080-BB53-40FD-9CA7-863EDE1C4C1C}" dt="2025-11-03T04:25:22.192" v="5476"/>
          <ac:spMkLst>
            <pc:docMk/>
            <pc:sldMk cId="1303427727" sldId="1564"/>
            <ac:spMk id="3" creationId="{E9EFACF4-2726-C901-882F-56590D78289C}"/>
          </ac:spMkLst>
        </pc:spChg>
        <pc:picChg chg="add mod">
          <ac:chgData name="O'Hara, Mary" userId="1440060c-f607-4297-b816-1faa241ffb8f" providerId="ADAL" clId="{CDDCD080-BB53-40FD-9CA7-863EDE1C4C1C}" dt="2025-11-03T04:25:46.396" v="5479" actId="1076"/>
          <ac:picMkLst>
            <pc:docMk/>
            <pc:sldMk cId="1303427727" sldId="1564"/>
            <ac:picMk id="4" creationId="{A9B963A0-ECD3-CC37-87DD-89773D6EC796}"/>
          </ac:picMkLst>
        </pc:picChg>
      </pc:sldChg>
      <pc:sldChg chg="del">
        <pc:chgData name="O'Hara, Mary" userId="1440060c-f607-4297-b816-1faa241ffb8f" providerId="ADAL" clId="{CDDCD080-BB53-40FD-9CA7-863EDE1C4C1C}" dt="2025-11-03T02:01:52.727" v="1219" actId="47"/>
        <pc:sldMkLst>
          <pc:docMk/>
          <pc:sldMk cId="4233040240" sldId="1580"/>
        </pc:sldMkLst>
      </pc:sldChg>
      <pc:sldChg chg="modSp mod">
        <pc:chgData name="O'Hara, Mary" userId="1440060c-f607-4297-b816-1faa241ffb8f" providerId="ADAL" clId="{CDDCD080-BB53-40FD-9CA7-863EDE1C4C1C}" dt="2025-11-03T02:05:07.774" v="1408" actId="255"/>
        <pc:sldMkLst>
          <pc:docMk/>
          <pc:sldMk cId="3100903595" sldId="1591"/>
        </pc:sldMkLst>
        <pc:spChg chg="mod">
          <ac:chgData name="O'Hara, Mary" userId="1440060c-f607-4297-b816-1faa241ffb8f" providerId="ADAL" clId="{CDDCD080-BB53-40FD-9CA7-863EDE1C4C1C}" dt="2025-11-03T02:05:07.774" v="1408" actId="255"/>
          <ac:spMkLst>
            <pc:docMk/>
            <pc:sldMk cId="3100903595" sldId="1591"/>
            <ac:spMk id="3" creationId="{FBB36C70-4371-3772-A12F-22D1629C5FFB}"/>
          </ac:spMkLst>
        </pc:spChg>
      </pc:sldChg>
      <pc:sldChg chg="del">
        <pc:chgData name="O'Hara, Mary" userId="1440060c-f607-4297-b816-1faa241ffb8f" providerId="ADAL" clId="{CDDCD080-BB53-40FD-9CA7-863EDE1C4C1C}" dt="2025-11-03T02:01:48.402" v="1218" actId="47"/>
        <pc:sldMkLst>
          <pc:docMk/>
          <pc:sldMk cId="1340406879" sldId="1628"/>
        </pc:sldMkLst>
      </pc:sldChg>
      <pc:sldChg chg="modSp mod ord">
        <pc:chgData name="O'Hara, Mary" userId="1440060c-f607-4297-b816-1faa241ffb8f" providerId="ADAL" clId="{CDDCD080-BB53-40FD-9CA7-863EDE1C4C1C}" dt="2025-11-03T04:09:49.745" v="4515" actId="5793"/>
        <pc:sldMkLst>
          <pc:docMk/>
          <pc:sldMk cId="4200961852" sldId="1648"/>
        </pc:sldMkLst>
        <pc:spChg chg="mod">
          <ac:chgData name="O'Hara, Mary" userId="1440060c-f607-4297-b816-1faa241ffb8f" providerId="ADAL" clId="{CDDCD080-BB53-40FD-9CA7-863EDE1C4C1C}" dt="2025-11-03T03:50:55.274" v="4316" actId="20577"/>
          <ac:spMkLst>
            <pc:docMk/>
            <pc:sldMk cId="4200961852" sldId="1648"/>
            <ac:spMk id="2" creationId="{4E5F4A95-8DCE-A783-BDA0-9B1C3A09716F}"/>
          </ac:spMkLst>
        </pc:spChg>
        <pc:graphicFrameChg chg="mod modGraphic">
          <ac:chgData name="O'Hara, Mary" userId="1440060c-f607-4297-b816-1faa241ffb8f" providerId="ADAL" clId="{CDDCD080-BB53-40FD-9CA7-863EDE1C4C1C}" dt="2025-11-03T04:09:49.745" v="4515" actId="5793"/>
          <ac:graphicFrameMkLst>
            <pc:docMk/>
            <pc:sldMk cId="4200961852" sldId="1648"/>
            <ac:graphicFrameMk id="5" creationId="{7F572FAC-F691-6423-F0A9-09AD37ACACDC}"/>
          </ac:graphicFrameMkLst>
        </pc:graphicFrameChg>
      </pc:sldChg>
      <pc:sldChg chg="del">
        <pc:chgData name="O'Hara, Mary" userId="1440060c-f607-4297-b816-1faa241ffb8f" providerId="ADAL" clId="{CDDCD080-BB53-40FD-9CA7-863EDE1C4C1C}" dt="2025-11-03T02:00:56.963" v="1216" actId="47"/>
        <pc:sldMkLst>
          <pc:docMk/>
          <pc:sldMk cId="986839959" sldId="1649"/>
        </pc:sldMkLst>
      </pc:sldChg>
      <pc:sldChg chg="del">
        <pc:chgData name="O'Hara, Mary" userId="1440060c-f607-4297-b816-1faa241ffb8f" providerId="ADAL" clId="{CDDCD080-BB53-40FD-9CA7-863EDE1C4C1C}" dt="2025-11-03T01:42:28.539" v="805" actId="47"/>
        <pc:sldMkLst>
          <pc:docMk/>
          <pc:sldMk cId="3368548304" sldId="1653"/>
        </pc:sldMkLst>
      </pc:sldChg>
      <pc:sldChg chg="modSp del ord">
        <pc:chgData name="O'Hara, Mary" userId="1440060c-f607-4297-b816-1faa241ffb8f" providerId="ADAL" clId="{CDDCD080-BB53-40FD-9CA7-863EDE1C4C1C}" dt="2025-11-03T02:08:50.601" v="1580" actId="47"/>
        <pc:sldMkLst>
          <pc:docMk/>
          <pc:sldMk cId="404495781" sldId="1654"/>
        </pc:sldMkLst>
        <pc:graphicFrameChg chg="mod">
          <ac:chgData name="O'Hara, Mary" userId="1440060c-f607-4297-b816-1faa241ffb8f" providerId="ADAL" clId="{CDDCD080-BB53-40FD-9CA7-863EDE1C4C1C}" dt="2025-11-03T02:08:16.315" v="1579"/>
          <ac:graphicFrameMkLst>
            <pc:docMk/>
            <pc:sldMk cId="404495781" sldId="1654"/>
            <ac:graphicFrameMk id="5" creationId="{D6F42B76-BF99-649D-071A-02FE83B72EC2}"/>
          </ac:graphicFrameMkLst>
        </pc:graphicFrameChg>
      </pc:sldChg>
      <pc:sldChg chg="del">
        <pc:chgData name="O'Hara, Mary" userId="1440060c-f607-4297-b816-1faa241ffb8f" providerId="ADAL" clId="{CDDCD080-BB53-40FD-9CA7-863EDE1C4C1C}" dt="2025-11-03T02:00:45.463" v="1215" actId="47"/>
        <pc:sldMkLst>
          <pc:docMk/>
          <pc:sldMk cId="1527176933" sldId="1656"/>
        </pc:sldMkLst>
      </pc:sldChg>
      <pc:sldChg chg="modSp del mod">
        <pc:chgData name="O'Hara, Mary" userId="1440060c-f607-4297-b816-1faa241ffb8f" providerId="ADAL" clId="{CDDCD080-BB53-40FD-9CA7-863EDE1C4C1C}" dt="2025-11-03T02:18:20.083" v="2034" actId="47"/>
        <pc:sldMkLst>
          <pc:docMk/>
          <pc:sldMk cId="2740422374" sldId="1658"/>
        </pc:sldMkLst>
        <pc:spChg chg="mod">
          <ac:chgData name="O'Hara, Mary" userId="1440060c-f607-4297-b816-1faa241ffb8f" providerId="ADAL" clId="{CDDCD080-BB53-40FD-9CA7-863EDE1C4C1C}" dt="2025-11-03T02:17:18.870" v="1997" actId="20577"/>
          <ac:spMkLst>
            <pc:docMk/>
            <pc:sldMk cId="2740422374" sldId="1658"/>
            <ac:spMk id="3" creationId="{B58369C5-7D4A-D64B-A98A-FED40FCD0FA6}"/>
          </ac:spMkLst>
        </pc:spChg>
      </pc:sldChg>
      <pc:sldChg chg="addSp modSp mod">
        <pc:chgData name="O'Hara, Mary" userId="1440060c-f607-4297-b816-1faa241ffb8f" providerId="ADAL" clId="{CDDCD080-BB53-40FD-9CA7-863EDE1C4C1C}" dt="2025-11-03T05:17:21.979" v="6032" actId="313"/>
        <pc:sldMkLst>
          <pc:docMk/>
          <pc:sldMk cId="3369148633" sldId="1659"/>
        </pc:sldMkLst>
        <pc:spChg chg="mod">
          <ac:chgData name="O'Hara, Mary" userId="1440060c-f607-4297-b816-1faa241ffb8f" providerId="ADAL" clId="{CDDCD080-BB53-40FD-9CA7-863EDE1C4C1C}" dt="2025-11-03T03:31:16.320" v="3575" actId="20577"/>
          <ac:spMkLst>
            <pc:docMk/>
            <pc:sldMk cId="3369148633" sldId="1659"/>
            <ac:spMk id="2" creationId="{54FDEB85-2ABE-E29A-C5B7-0F1052E7C3FD}"/>
          </ac:spMkLst>
        </pc:spChg>
        <pc:spChg chg="mod">
          <ac:chgData name="O'Hara, Mary" userId="1440060c-f607-4297-b816-1faa241ffb8f" providerId="ADAL" clId="{CDDCD080-BB53-40FD-9CA7-863EDE1C4C1C}" dt="2025-11-03T05:17:21.979" v="6032" actId="313"/>
          <ac:spMkLst>
            <pc:docMk/>
            <pc:sldMk cId="3369148633" sldId="1659"/>
            <ac:spMk id="3" creationId="{9FC987B3-D37C-E6D1-A1CA-36D0CB49266B}"/>
          </ac:spMkLst>
        </pc:spChg>
        <pc:picChg chg="add mod">
          <ac:chgData name="O'Hara, Mary" userId="1440060c-f607-4297-b816-1faa241ffb8f" providerId="ADAL" clId="{CDDCD080-BB53-40FD-9CA7-863EDE1C4C1C}" dt="2025-11-03T01:47:25.586" v="927" actId="1076"/>
          <ac:picMkLst>
            <pc:docMk/>
            <pc:sldMk cId="3369148633" sldId="1659"/>
            <ac:picMk id="4" creationId="{772987B6-901E-37F9-79ED-103F0FBEDCBF}"/>
          </ac:picMkLst>
        </pc:picChg>
      </pc:sldChg>
      <pc:sldChg chg="add">
        <pc:chgData name="O'Hara, Mary" userId="1440060c-f607-4297-b816-1faa241ffb8f" providerId="ADAL" clId="{CDDCD080-BB53-40FD-9CA7-863EDE1C4C1C}" dt="2025-11-03T02:09:57.623" v="1586"/>
        <pc:sldMkLst>
          <pc:docMk/>
          <pc:sldMk cId="3925388736" sldId="1660"/>
        </pc:sldMkLst>
      </pc:sldChg>
      <pc:sldChg chg="modSp del mod">
        <pc:chgData name="O'Hara, Mary" userId="1440060c-f607-4297-b816-1faa241ffb8f" providerId="ADAL" clId="{CDDCD080-BB53-40FD-9CA7-863EDE1C4C1C}" dt="2025-11-03T02:09:54.175" v="1585" actId="2696"/>
        <pc:sldMkLst>
          <pc:docMk/>
          <pc:sldMk cId="3992007901" sldId="1660"/>
        </pc:sldMkLst>
        <pc:spChg chg="mod">
          <ac:chgData name="O'Hara, Mary" userId="1440060c-f607-4297-b816-1faa241ffb8f" providerId="ADAL" clId="{CDDCD080-BB53-40FD-9CA7-863EDE1C4C1C}" dt="2025-11-03T02:01:07" v="1217" actId="20577"/>
          <ac:spMkLst>
            <pc:docMk/>
            <pc:sldMk cId="3992007901" sldId="1660"/>
            <ac:spMk id="3" creationId="{955A27E0-DA7B-4E45-9B9F-7AFD718CE2AE}"/>
          </ac:spMkLst>
        </pc:spChg>
      </pc:sldChg>
      <pc:sldChg chg="addSp delSp modSp mod setBg">
        <pc:chgData name="O'Hara, Mary" userId="1440060c-f607-4297-b816-1faa241ffb8f" providerId="ADAL" clId="{CDDCD080-BB53-40FD-9CA7-863EDE1C4C1C}" dt="2025-11-03T04:38:07.053" v="6002" actId="26606"/>
        <pc:sldMkLst>
          <pc:docMk/>
          <pc:sldMk cId="803045182" sldId="1662"/>
        </pc:sldMkLst>
        <pc:spChg chg="mod">
          <ac:chgData name="O'Hara, Mary" userId="1440060c-f607-4297-b816-1faa241ffb8f" providerId="ADAL" clId="{CDDCD080-BB53-40FD-9CA7-863EDE1C4C1C}" dt="2025-11-03T04:38:07.053" v="6002" actId="26606"/>
          <ac:spMkLst>
            <pc:docMk/>
            <pc:sldMk cId="803045182" sldId="1662"/>
            <ac:spMk id="2" creationId="{E43B78DE-BECD-FEB4-A418-C00C9F48819A}"/>
          </ac:spMkLst>
        </pc:spChg>
        <pc:spChg chg="del mod">
          <ac:chgData name="O'Hara, Mary" userId="1440060c-f607-4297-b816-1faa241ffb8f" providerId="ADAL" clId="{CDDCD080-BB53-40FD-9CA7-863EDE1C4C1C}" dt="2025-11-03T04:38:07.053" v="6002" actId="26606"/>
          <ac:spMkLst>
            <pc:docMk/>
            <pc:sldMk cId="803045182" sldId="1662"/>
            <ac:spMk id="3" creationId="{2D447AD3-2E9C-EC9F-A83F-8A17E9A445BA}"/>
          </ac:spMkLst>
        </pc:spChg>
        <pc:spChg chg="add">
          <ac:chgData name="O'Hara, Mary" userId="1440060c-f607-4297-b816-1faa241ffb8f" providerId="ADAL" clId="{CDDCD080-BB53-40FD-9CA7-863EDE1C4C1C}" dt="2025-11-03T04:38:07.053" v="6002" actId="26606"/>
          <ac:spMkLst>
            <pc:docMk/>
            <pc:sldMk cId="803045182" sldId="1662"/>
            <ac:spMk id="9" creationId="{A2AD6B69-E0A0-476D-9EE1-6B69F04C59F8}"/>
          </ac:spMkLst>
        </pc:spChg>
        <pc:spChg chg="add">
          <ac:chgData name="O'Hara, Mary" userId="1440060c-f607-4297-b816-1faa241ffb8f" providerId="ADAL" clId="{CDDCD080-BB53-40FD-9CA7-863EDE1C4C1C}" dt="2025-11-03T04:38:07.053" v="6002" actId="26606"/>
          <ac:spMkLst>
            <pc:docMk/>
            <pc:sldMk cId="803045182" sldId="1662"/>
            <ac:spMk id="11" creationId="{16BE10A1-AD5F-4AB3-8A94-41D62B494ADB}"/>
          </ac:spMkLst>
        </pc:spChg>
        <pc:spChg chg="add">
          <ac:chgData name="O'Hara, Mary" userId="1440060c-f607-4297-b816-1faa241ffb8f" providerId="ADAL" clId="{CDDCD080-BB53-40FD-9CA7-863EDE1C4C1C}" dt="2025-11-03T04:38:07.053" v="6002" actId="26606"/>
          <ac:spMkLst>
            <pc:docMk/>
            <pc:sldMk cId="803045182" sldId="1662"/>
            <ac:spMk id="13" creationId="{5684BFFE-6A90-4311-ACD5-B34177D46462}"/>
          </ac:spMkLst>
        </pc:spChg>
        <pc:graphicFrameChg chg="add">
          <ac:chgData name="O'Hara, Mary" userId="1440060c-f607-4297-b816-1faa241ffb8f" providerId="ADAL" clId="{CDDCD080-BB53-40FD-9CA7-863EDE1C4C1C}" dt="2025-11-03T04:38:07.053" v="6002" actId="26606"/>
          <ac:graphicFrameMkLst>
            <pc:docMk/>
            <pc:sldMk cId="803045182" sldId="1662"/>
            <ac:graphicFrameMk id="5" creationId="{E79CFB15-3481-EAD9-58BB-1099F6981421}"/>
          </ac:graphicFrameMkLst>
        </pc:graphicFrameChg>
      </pc:sldChg>
      <pc:sldChg chg="addSp delSp modSp del mod">
        <pc:chgData name="O'Hara, Mary" userId="1440060c-f607-4297-b816-1faa241ffb8f" providerId="ADAL" clId="{CDDCD080-BB53-40FD-9CA7-863EDE1C4C1C}" dt="2025-11-03T03:21:47.053" v="3323" actId="2696"/>
        <pc:sldMkLst>
          <pc:docMk/>
          <pc:sldMk cId="668968150" sldId="1663"/>
        </pc:sldMkLst>
        <pc:spChg chg="mod">
          <ac:chgData name="O'Hara, Mary" userId="1440060c-f607-4297-b816-1faa241ffb8f" providerId="ADAL" clId="{CDDCD080-BB53-40FD-9CA7-863EDE1C4C1C}" dt="2025-11-03T01:41:44.278" v="789" actId="1076"/>
          <ac:spMkLst>
            <pc:docMk/>
            <pc:sldMk cId="668968150" sldId="1663"/>
            <ac:spMk id="2" creationId="{13067B7C-7397-D76B-9F5D-ED5692AFC1FD}"/>
          </ac:spMkLst>
        </pc:spChg>
        <pc:spChg chg="mod">
          <ac:chgData name="O'Hara, Mary" userId="1440060c-f607-4297-b816-1faa241ffb8f" providerId="ADAL" clId="{CDDCD080-BB53-40FD-9CA7-863EDE1C4C1C}" dt="2025-11-03T03:21:44.822" v="3322" actId="20577"/>
          <ac:spMkLst>
            <pc:docMk/>
            <pc:sldMk cId="668968150" sldId="1663"/>
            <ac:spMk id="3" creationId="{B457C93A-0DA7-56C8-8F07-128CDD947448}"/>
          </ac:spMkLst>
        </pc:spChg>
        <pc:picChg chg="add del mod">
          <ac:chgData name="O'Hara, Mary" userId="1440060c-f607-4297-b816-1faa241ffb8f" providerId="ADAL" clId="{CDDCD080-BB53-40FD-9CA7-863EDE1C4C1C}" dt="2025-11-03T02:49:42.834" v="2904" actId="478"/>
          <ac:picMkLst>
            <pc:docMk/>
            <pc:sldMk cId="668968150" sldId="1663"/>
            <ac:picMk id="4" creationId="{73F3F76D-31C9-6BBD-8201-AC77E8189DC1}"/>
          </ac:picMkLst>
        </pc:picChg>
      </pc:sldChg>
      <pc:sldChg chg="addSp modSp add mod setBg setClrOvrMap">
        <pc:chgData name="O'Hara, Mary" userId="1440060c-f607-4297-b816-1faa241ffb8f" providerId="ADAL" clId="{CDDCD080-BB53-40FD-9CA7-863EDE1C4C1C}" dt="2025-11-03T05:15:14.546" v="6015" actId="20577"/>
        <pc:sldMkLst>
          <pc:docMk/>
          <pc:sldMk cId="2608874868" sldId="1663"/>
        </pc:sldMkLst>
        <pc:spChg chg="mod">
          <ac:chgData name="O'Hara, Mary" userId="1440060c-f607-4297-b816-1faa241ffb8f" providerId="ADAL" clId="{CDDCD080-BB53-40FD-9CA7-863EDE1C4C1C}" dt="2025-11-03T04:37:35.876" v="5998" actId="26606"/>
          <ac:spMkLst>
            <pc:docMk/>
            <pc:sldMk cId="2608874868" sldId="1663"/>
            <ac:spMk id="2" creationId="{13067B7C-7397-D76B-9F5D-ED5692AFC1FD}"/>
          </ac:spMkLst>
        </pc:spChg>
        <pc:spChg chg="mod">
          <ac:chgData name="O'Hara, Mary" userId="1440060c-f607-4297-b816-1faa241ffb8f" providerId="ADAL" clId="{CDDCD080-BB53-40FD-9CA7-863EDE1C4C1C}" dt="2025-11-03T05:15:14.546" v="6015" actId="20577"/>
          <ac:spMkLst>
            <pc:docMk/>
            <pc:sldMk cId="2608874868" sldId="1663"/>
            <ac:spMk id="3" creationId="{B457C93A-0DA7-56C8-8F07-128CDD947448}"/>
          </ac:spMkLst>
        </pc:spChg>
        <pc:spChg chg="add">
          <ac:chgData name="O'Hara, Mary" userId="1440060c-f607-4297-b816-1faa241ffb8f" providerId="ADAL" clId="{CDDCD080-BB53-40FD-9CA7-863EDE1C4C1C}" dt="2025-11-03T04:37:35.876" v="5998" actId="26606"/>
          <ac:spMkLst>
            <pc:docMk/>
            <pc:sldMk cId="2608874868" sldId="1663"/>
            <ac:spMk id="10" creationId="{4E9EDDFA-8F05-462B-8D3E-5B9C4FBC735B}"/>
          </ac:spMkLst>
        </pc:spChg>
        <pc:spChg chg="add">
          <ac:chgData name="O'Hara, Mary" userId="1440060c-f607-4297-b816-1faa241ffb8f" providerId="ADAL" clId="{CDDCD080-BB53-40FD-9CA7-863EDE1C4C1C}" dt="2025-11-03T04:37:35.876" v="5998" actId="26606"/>
          <ac:spMkLst>
            <pc:docMk/>
            <pc:sldMk cId="2608874868" sldId="1663"/>
            <ac:spMk id="12" creationId="{143F9A23-3237-4ED6-A1E9-C0E6530E053B}"/>
          </ac:spMkLst>
        </pc:spChg>
        <pc:spChg chg="add">
          <ac:chgData name="O'Hara, Mary" userId="1440060c-f607-4297-b816-1faa241ffb8f" providerId="ADAL" clId="{CDDCD080-BB53-40FD-9CA7-863EDE1C4C1C}" dt="2025-11-03T04:37:35.876" v="5998" actId="26606"/>
          <ac:spMkLst>
            <pc:docMk/>
            <pc:sldMk cId="2608874868" sldId="1663"/>
            <ac:spMk id="14" creationId="{C63CD46D-4335-4BA4-842A-BF835A99CB2C}"/>
          </ac:spMkLst>
        </pc:spChg>
        <pc:picChg chg="add">
          <ac:chgData name="O'Hara, Mary" userId="1440060c-f607-4297-b816-1faa241ffb8f" providerId="ADAL" clId="{CDDCD080-BB53-40FD-9CA7-863EDE1C4C1C}" dt="2025-11-03T04:37:35.876" v="5998" actId="26606"/>
          <ac:picMkLst>
            <pc:docMk/>
            <pc:sldMk cId="2608874868" sldId="1663"/>
            <ac:picMk id="7" creationId="{3F1B5BB0-9FB1-FACE-9017-49655D3F911E}"/>
          </ac:picMkLst>
        </pc:picChg>
      </pc:sldChg>
      <pc:sldChg chg="addSp delSp modSp new mod setBg">
        <pc:chgData name="O'Hara, Mary" userId="1440060c-f607-4297-b816-1faa241ffb8f" providerId="ADAL" clId="{CDDCD080-BB53-40FD-9CA7-863EDE1C4C1C}" dt="2025-11-03T01:43:41.659" v="819" actId="26606"/>
        <pc:sldMkLst>
          <pc:docMk/>
          <pc:sldMk cId="4253041790" sldId="1664"/>
        </pc:sldMkLst>
        <pc:spChg chg="del">
          <ac:chgData name="O'Hara, Mary" userId="1440060c-f607-4297-b816-1faa241ffb8f" providerId="ADAL" clId="{CDDCD080-BB53-40FD-9CA7-863EDE1C4C1C}" dt="2025-11-03T01:43:41.659" v="819" actId="26606"/>
          <ac:spMkLst>
            <pc:docMk/>
            <pc:sldMk cId="4253041790" sldId="1664"/>
            <ac:spMk id="2" creationId="{57A705C1-8B82-8852-E799-32D243673F1F}"/>
          </ac:spMkLst>
        </pc:spChg>
        <pc:spChg chg="del">
          <ac:chgData name="O'Hara, Mary" userId="1440060c-f607-4297-b816-1faa241ffb8f" providerId="ADAL" clId="{CDDCD080-BB53-40FD-9CA7-863EDE1C4C1C}" dt="2025-11-03T01:43:37.162" v="816" actId="931"/>
          <ac:spMkLst>
            <pc:docMk/>
            <pc:sldMk cId="4253041790" sldId="1664"/>
            <ac:spMk id="3" creationId="{856E2FCA-3083-7C6F-A4C1-22531FD7D990}"/>
          </ac:spMkLst>
        </pc:spChg>
        <pc:spChg chg="add">
          <ac:chgData name="O'Hara, Mary" userId="1440060c-f607-4297-b816-1faa241ffb8f" providerId="ADAL" clId="{CDDCD080-BB53-40FD-9CA7-863EDE1C4C1C}" dt="2025-11-03T01:43:41.659" v="819" actId="26606"/>
          <ac:spMkLst>
            <pc:docMk/>
            <pc:sldMk cId="4253041790" sldId="1664"/>
            <ac:spMk id="10" creationId="{1E94681D-2A4C-4A8D-B9B5-31D440D0328D}"/>
          </ac:spMkLst>
        </pc:spChg>
        <pc:spChg chg="add">
          <ac:chgData name="O'Hara, Mary" userId="1440060c-f607-4297-b816-1faa241ffb8f" providerId="ADAL" clId="{CDDCD080-BB53-40FD-9CA7-863EDE1C4C1C}" dt="2025-11-03T01:43:41.659" v="819" actId="26606"/>
          <ac:spMkLst>
            <pc:docMk/>
            <pc:sldMk cId="4253041790" sldId="1664"/>
            <ac:spMk id="12" creationId="{4EC7E010-C712-408D-9787-0842AFC9F4BB}"/>
          </ac:spMkLst>
        </pc:spChg>
        <pc:spChg chg="add">
          <ac:chgData name="O'Hara, Mary" userId="1440060c-f607-4297-b816-1faa241ffb8f" providerId="ADAL" clId="{CDDCD080-BB53-40FD-9CA7-863EDE1C4C1C}" dt="2025-11-03T01:43:41.659" v="819" actId="26606"/>
          <ac:spMkLst>
            <pc:docMk/>
            <pc:sldMk cId="4253041790" sldId="1664"/>
            <ac:spMk id="14" creationId="{0503FCEF-A9BA-4991-9220-E36615FB8B53}"/>
          </ac:spMkLst>
        </pc:spChg>
        <pc:picChg chg="add mod">
          <ac:chgData name="O'Hara, Mary" userId="1440060c-f607-4297-b816-1faa241ffb8f" providerId="ADAL" clId="{CDDCD080-BB53-40FD-9CA7-863EDE1C4C1C}" dt="2025-11-03T01:43:41.659" v="819" actId="26606"/>
          <ac:picMkLst>
            <pc:docMk/>
            <pc:sldMk cId="4253041790" sldId="1664"/>
            <ac:picMk id="5" creationId="{F5A2F487-D5D8-3419-8BAC-513522A59291}"/>
          </ac:picMkLst>
        </pc:picChg>
      </pc:sldChg>
      <pc:sldChg chg="modSp new del mod">
        <pc:chgData name="O'Hara, Mary" userId="1440060c-f607-4297-b816-1faa241ffb8f" providerId="ADAL" clId="{CDDCD080-BB53-40FD-9CA7-863EDE1C4C1C}" dt="2025-11-03T03:29:14.001" v="3572" actId="47"/>
        <pc:sldMkLst>
          <pc:docMk/>
          <pc:sldMk cId="648219103" sldId="1665"/>
        </pc:sldMkLst>
        <pc:spChg chg="mod">
          <ac:chgData name="O'Hara, Mary" userId="1440060c-f607-4297-b816-1faa241ffb8f" providerId="ADAL" clId="{CDDCD080-BB53-40FD-9CA7-863EDE1C4C1C}" dt="2025-11-03T02:59:27.433" v="2960" actId="20577"/>
          <ac:spMkLst>
            <pc:docMk/>
            <pc:sldMk cId="648219103" sldId="1665"/>
            <ac:spMk id="2" creationId="{E12C92C7-F49B-1131-9CAD-5F1D4E21BA59}"/>
          </ac:spMkLst>
        </pc:spChg>
        <pc:spChg chg="mod">
          <ac:chgData name="O'Hara, Mary" userId="1440060c-f607-4297-b816-1faa241ffb8f" providerId="ADAL" clId="{CDDCD080-BB53-40FD-9CA7-863EDE1C4C1C}" dt="2025-11-03T03:23:41.476" v="3335" actId="20577"/>
          <ac:spMkLst>
            <pc:docMk/>
            <pc:sldMk cId="648219103" sldId="1665"/>
            <ac:spMk id="3" creationId="{715BB9A0-EAD2-7A55-06E5-7B125F27C31B}"/>
          </ac:spMkLst>
        </pc:spChg>
      </pc:sldChg>
      <pc:sldChg chg="delSp modSp add del mod setBg delDesignElem">
        <pc:chgData name="O'Hara, Mary" userId="1440060c-f607-4297-b816-1faa241ffb8f" providerId="ADAL" clId="{CDDCD080-BB53-40FD-9CA7-863EDE1C4C1C}" dt="2025-11-03T03:24:52.015" v="3338" actId="2696"/>
        <pc:sldMkLst>
          <pc:docMk/>
          <pc:sldMk cId="1590156496" sldId="1666"/>
        </pc:sldMkLst>
        <pc:spChg chg="mod">
          <ac:chgData name="O'Hara, Mary" userId="1440060c-f607-4297-b816-1faa241ffb8f" providerId="ADAL" clId="{CDDCD080-BB53-40FD-9CA7-863EDE1C4C1C}" dt="2025-11-03T03:24:36.426" v="3337" actId="20577"/>
          <ac:spMkLst>
            <pc:docMk/>
            <pc:sldMk cId="1590156496" sldId="1666"/>
            <ac:spMk id="2" creationId="{BFD2C556-8340-ACA2-AE2D-7C586E233942}"/>
          </ac:spMkLst>
        </pc:spChg>
        <pc:spChg chg="del">
          <ac:chgData name="O'Hara, Mary" userId="1440060c-f607-4297-b816-1faa241ffb8f" providerId="ADAL" clId="{CDDCD080-BB53-40FD-9CA7-863EDE1C4C1C}" dt="2025-11-03T02:15:07.534" v="1979"/>
          <ac:spMkLst>
            <pc:docMk/>
            <pc:sldMk cId="1590156496" sldId="1666"/>
            <ac:spMk id="9" creationId="{EC58545D-441A-CC1F-2CFE-A5644BD7C57F}"/>
          </ac:spMkLst>
        </pc:spChg>
        <pc:spChg chg="del">
          <ac:chgData name="O'Hara, Mary" userId="1440060c-f607-4297-b816-1faa241ffb8f" providerId="ADAL" clId="{CDDCD080-BB53-40FD-9CA7-863EDE1C4C1C}" dt="2025-11-03T02:15:07.534" v="1979"/>
          <ac:spMkLst>
            <pc:docMk/>
            <pc:sldMk cId="1590156496" sldId="1666"/>
            <ac:spMk id="11" creationId="{FCD7DCB2-2630-1A0C-DC92-F2FB336E5801}"/>
          </ac:spMkLst>
        </pc:spChg>
        <pc:spChg chg="del">
          <ac:chgData name="O'Hara, Mary" userId="1440060c-f607-4297-b816-1faa241ffb8f" providerId="ADAL" clId="{CDDCD080-BB53-40FD-9CA7-863EDE1C4C1C}" dt="2025-11-03T02:15:07.534" v="1979"/>
          <ac:spMkLst>
            <pc:docMk/>
            <pc:sldMk cId="1590156496" sldId="1666"/>
            <ac:spMk id="13" creationId="{7D5789B1-B412-C4E9-EF6D-5E2DA8A1C259}"/>
          </ac:spMkLst>
        </pc:spChg>
        <pc:graphicFrameChg chg="mod modGraphic">
          <ac:chgData name="O'Hara, Mary" userId="1440060c-f607-4297-b816-1faa241ffb8f" providerId="ADAL" clId="{CDDCD080-BB53-40FD-9CA7-863EDE1C4C1C}" dt="2025-11-03T02:18:17.321" v="2033" actId="20577"/>
          <ac:graphicFrameMkLst>
            <pc:docMk/>
            <pc:sldMk cId="1590156496" sldId="1666"/>
            <ac:graphicFrameMk id="5" creationId="{B4ABEF69-1C08-08D5-FD0D-F1E215007C17}"/>
          </ac:graphicFrameMkLst>
        </pc:graphicFrameChg>
      </pc:sldChg>
      <pc:sldChg chg="modSp add mod ord">
        <pc:chgData name="O'Hara, Mary" userId="1440060c-f607-4297-b816-1faa241ffb8f" providerId="ADAL" clId="{CDDCD080-BB53-40FD-9CA7-863EDE1C4C1C}" dt="2025-11-03T03:52:53.120" v="4318"/>
        <pc:sldMkLst>
          <pc:docMk/>
          <pc:sldMk cId="4072341286" sldId="1666"/>
        </pc:sldMkLst>
        <pc:spChg chg="mod">
          <ac:chgData name="O'Hara, Mary" userId="1440060c-f607-4297-b816-1faa241ffb8f" providerId="ADAL" clId="{CDDCD080-BB53-40FD-9CA7-863EDE1C4C1C}" dt="2025-11-03T03:31:46.427" v="3601" actId="27636"/>
          <ac:spMkLst>
            <pc:docMk/>
            <pc:sldMk cId="4072341286" sldId="1666"/>
            <ac:spMk id="2" creationId="{BFD2C556-8340-ACA2-AE2D-7C586E233942}"/>
          </ac:spMkLst>
        </pc:spChg>
        <pc:graphicFrameChg chg="modGraphic">
          <ac:chgData name="O'Hara, Mary" userId="1440060c-f607-4297-b816-1faa241ffb8f" providerId="ADAL" clId="{CDDCD080-BB53-40FD-9CA7-863EDE1C4C1C}" dt="2025-11-03T03:32:05.159" v="3603" actId="20577"/>
          <ac:graphicFrameMkLst>
            <pc:docMk/>
            <pc:sldMk cId="4072341286" sldId="1666"/>
            <ac:graphicFrameMk id="5" creationId="{B4ABEF69-1C08-08D5-FD0D-F1E215007C17}"/>
          </ac:graphicFrameMkLst>
        </pc:graphicFrameChg>
      </pc:sldChg>
      <pc:sldChg chg="addSp delSp modSp new mod">
        <pc:chgData name="O'Hara, Mary" userId="1440060c-f607-4297-b816-1faa241ffb8f" providerId="ADAL" clId="{CDDCD080-BB53-40FD-9CA7-863EDE1C4C1C}" dt="2025-11-03T04:33:10.074" v="5923" actId="20577"/>
        <pc:sldMkLst>
          <pc:docMk/>
          <pc:sldMk cId="1375928455" sldId="1667"/>
        </pc:sldMkLst>
        <pc:spChg chg="mod">
          <ac:chgData name="O'Hara, Mary" userId="1440060c-f607-4297-b816-1faa241ffb8f" providerId="ADAL" clId="{CDDCD080-BB53-40FD-9CA7-863EDE1C4C1C}" dt="2025-11-03T02:23:52.044" v="2086" actId="20577"/>
          <ac:spMkLst>
            <pc:docMk/>
            <pc:sldMk cId="1375928455" sldId="1667"/>
            <ac:spMk id="2" creationId="{A8D87324-4110-BF0E-B1BC-51C02D5E1CFA}"/>
          </ac:spMkLst>
        </pc:spChg>
        <pc:spChg chg="del mod">
          <ac:chgData name="O'Hara, Mary" userId="1440060c-f607-4297-b816-1faa241ffb8f" providerId="ADAL" clId="{CDDCD080-BB53-40FD-9CA7-863EDE1C4C1C}" dt="2025-11-03T02:21:41.742" v="2053" actId="3680"/>
          <ac:spMkLst>
            <pc:docMk/>
            <pc:sldMk cId="1375928455" sldId="1667"/>
            <ac:spMk id="3" creationId="{11438AA1-6F4F-B4E7-5FFA-5155E7BC20CA}"/>
          </ac:spMkLst>
        </pc:spChg>
        <pc:graphicFrameChg chg="add mod ord modGraphic">
          <ac:chgData name="O'Hara, Mary" userId="1440060c-f607-4297-b816-1faa241ffb8f" providerId="ADAL" clId="{CDDCD080-BB53-40FD-9CA7-863EDE1C4C1C}" dt="2025-11-03T04:33:10.074" v="5923" actId="20577"/>
          <ac:graphicFrameMkLst>
            <pc:docMk/>
            <pc:sldMk cId="1375928455" sldId="1667"/>
            <ac:graphicFrameMk id="4" creationId="{893848CE-217E-38C3-B584-786E12800042}"/>
          </ac:graphicFrameMkLst>
        </pc:graphicFrameChg>
      </pc:sldChg>
      <pc:sldChg chg="addSp delSp modSp new mod">
        <pc:chgData name="O'Hara, Mary" userId="1440060c-f607-4297-b816-1faa241ffb8f" providerId="ADAL" clId="{CDDCD080-BB53-40FD-9CA7-863EDE1C4C1C}" dt="2025-11-03T05:29:37.529" v="6647" actId="20577"/>
        <pc:sldMkLst>
          <pc:docMk/>
          <pc:sldMk cId="1423286522" sldId="1668"/>
        </pc:sldMkLst>
        <pc:spChg chg="mod">
          <ac:chgData name="O'Hara, Mary" userId="1440060c-f607-4297-b816-1faa241ffb8f" providerId="ADAL" clId="{CDDCD080-BB53-40FD-9CA7-863EDE1C4C1C}" dt="2025-11-03T02:28:17.382" v="2342" actId="113"/>
          <ac:spMkLst>
            <pc:docMk/>
            <pc:sldMk cId="1423286522" sldId="1668"/>
            <ac:spMk id="2" creationId="{D3A863B0-221F-5373-B340-2CD3F797AF95}"/>
          </ac:spMkLst>
        </pc:spChg>
        <pc:spChg chg="del">
          <ac:chgData name="O'Hara, Mary" userId="1440060c-f607-4297-b816-1faa241ffb8f" providerId="ADAL" clId="{CDDCD080-BB53-40FD-9CA7-863EDE1C4C1C}" dt="2025-11-03T02:26:01.608" v="2088" actId="3680"/>
          <ac:spMkLst>
            <pc:docMk/>
            <pc:sldMk cId="1423286522" sldId="1668"/>
            <ac:spMk id="3" creationId="{7DEB426E-C446-A8D9-4EC6-73E3DCDA06C1}"/>
          </ac:spMkLst>
        </pc:spChg>
        <pc:graphicFrameChg chg="add mod ord modGraphic">
          <ac:chgData name="O'Hara, Mary" userId="1440060c-f607-4297-b816-1faa241ffb8f" providerId="ADAL" clId="{CDDCD080-BB53-40FD-9CA7-863EDE1C4C1C}" dt="2025-11-03T05:29:37.529" v="6647" actId="20577"/>
          <ac:graphicFrameMkLst>
            <pc:docMk/>
            <pc:sldMk cId="1423286522" sldId="1668"/>
            <ac:graphicFrameMk id="4" creationId="{25493545-6F70-93A5-6D54-3BC856EC9253}"/>
          </ac:graphicFrameMkLst>
        </pc:graphicFrameChg>
      </pc:sldChg>
      <pc:sldChg chg="addSp delSp modSp new mod setBg">
        <pc:chgData name="O'Hara, Mary" userId="1440060c-f607-4297-b816-1faa241ffb8f" providerId="ADAL" clId="{CDDCD080-BB53-40FD-9CA7-863EDE1C4C1C}" dt="2025-11-03T04:35:33.608" v="5997" actId="20577"/>
        <pc:sldMkLst>
          <pc:docMk/>
          <pc:sldMk cId="2621990419" sldId="1669"/>
        </pc:sldMkLst>
        <pc:spChg chg="mod">
          <ac:chgData name="O'Hara, Mary" userId="1440060c-f607-4297-b816-1faa241ffb8f" providerId="ADAL" clId="{CDDCD080-BB53-40FD-9CA7-863EDE1C4C1C}" dt="2025-11-03T02:29:16.093" v="2348" actId="26606"/>
          <ac:spMkLst>
            <pc:docMk/>
            <pc:sldMk cId="2621990419" sldId="1669"/>
            <ac:spMk id="2" creationId="{5C5F7F64-FF44-5735-21F9-C0A59D856C3C}"/>
          </ac:spMkLst>
        </pc:spChg>
        <pc:spChg chg="del">
          <ac:chgData name="O'Hara, Mary" userId="1440060c-f607-4297-b816-1faa241ffb8f" providerId="ADAL" clId="{CDDCD080-BB53-40FD-9CA7-863EDE1C4C1C}" dt="2025-11-03T02:28:55.816" v="2344"/>
          <ac:spMkLst>
            <pc:docMk/>
            <pc:sldMk cId="2621990419" sldId="1669"/>
            <ac:spMk id="3" creationId="{BA7CEB15-37DF-FA70-C9C5-5DC00F33FCE7}"/>
          </ac:spMkLst>
        </pc:spChg>
        <pc:spChg chg="add del mod">
          <ac:chgData name="O'Hara, Mary" userId="1440060c-f607-4297-b816-1faa241ffb8f" providerId="ADAL" clId="{CDDCD080-BB53-40FD-9CA7-863EDE1C4C1C}" dt="2025-11-03T02:29:16.093" v="2348" actId="26606"/>
          <ac:spMkLst>
            <pc:docMk/>
            <pc:sldMk cId="2621990419" sldId="1669"/>
            <ac:spMk id="5" creationId="{61D17EAE-4863-9FA0-DE2F-29CDCAB7570A}"/>
          </ac:spMkLst>
        </pc:spChg>
        <pc:spChg chg="add">
          <ac:chgData name="O'Hara, Mary" userId="1440060c-f607-4297-b816-1faa241ffb8f" providerId="ADAL" clId="{CDDCD080-BB53-40FD-9CA7-863EDE1C4C1C}" dt="2025-11-03T02:29:16.093" v="2348" actId="26606"/>
          <ac:spMkLst>
            <pc:docMk/>
            <pc:sldMk cId="2621990419" sldId="1669"/>
            <ac:spMk id="10" creationId="{0EB72A9B-FD82-4F09-BF1E-D39311D3A0E3}"/>
          </ac:spMkLst>
        </pc:spChg>
        <pc:spChg chg="add">
          <ac:chgData name="O'Hara, Mary" userId="1440060c-f607-4297-b816-1faa241ffb8f" providerId="ADAL" clId="{CDDCD080-BB53-40FD-9CA7-863EDE1C4C1C}" dt="2025-11-03T02:29:16.093" v="2348" actId="26606"/>
          <ac:spMkLst>
            <pc:docMk/>
            <pc:sldMk cId="2621990419" sldId="1669"/>
            <ac:spMk id="12" creationId="{DD39B371-6E4E-4070-AB4E-4D788405A5A6}"/>
          </ac:spMkLst>
        </pc:spChg>
        <pc:spChg chg="add">
          <ac:chgData name="O'Hara, Mary" userId="1440060c-f607-4297-b816-1faa241ffb8f" providerId="ADAL" clId="{CDDCD080-BB53-40FD-9CA7-863EDE1C4C1C}" dt="2025-11-03T02:29:16.093" v="2348" actId="26606"/>
          <ac:spMkLst>
            <pc:docMk/>
            <pc:sldMk cId="2621990419" sldId="1669"/>
            <ac:spMk id="14" creationId="{B937DAED-8BFE-4563-BB45-B5E554D70A84}"/>
          </ac:spMkLst>
        </pc:spChg>
        <pc:graphicFrameChg chg="add mod modGraphic">
          <ac:chgData name="O'Hara, Mary" userId="1440060c-f607-4297-b816-1faa241ffb8f" providerId="ADAL" clId="{CDDCD080-BB53-40FD-9CA7-863EDE1C4C1C}" dt="2025-11-03T04:35:33.608" v="5997" actId="20577"/>
          <ac:graphicFrameMkLst>
            <pc:docMk/>
            <pc:sldMk cId="2621990419" sldId="1669"/>
            <ac:graphicFrameMk id="4" creationId="{F089BA00-D236-9625-EFB6-02300B68C26F}"/>
          </ac:graphicFrameMkLst>
        </pc:graphicFrameChg>
      </pc:sldChg>
      <pc:sldChg chg="modSp new mod">
        <pc:chgData name="O'Hara, Mary" userId="1440060c-f607-4297-b816-1faa241ffb8f" providerId="ADAL" clId="{CDDCD080-BB53-40FD-9CA7-863EDE1C4C1C}" dt="2025-11-03T05:30:35.419" v="6659" actId="20577"/>
        <pc:sldMkLst>
          <pc:docMk/>
          <pc:sldMk cId="1406191884" sldId="1670"/>
        </pc:sldMkLst>
        <pc:spChg chg="mod">
          <ac:chgData name="O'Hara, Mary" userId="1440060c-f607-4297-b816-1faa241ffb8f" providerId="ADAL" clId="{CDDCD080-BB53-40FD-9CA7-863EDE1C4C1C}" dt="2025-11-03T02:32:40.619" v="2392" actId="20577"/>
          <ac:spMkLst>
            <pc:docMk/>
            <pc:sldMk cId="1406191884" sldId="1670"/>
            <ac:spMk id="2" creationId="{E075519B-6721-081C-1D8C-E67D337EEA80}"/>
          </ac:spMkLst>
        </pc:spChg>
        <pc:spChg chg="mod">
          <ac:chgData name="O'Hara, Mary" userId="1440060c-f607-4297-b816-1faa241ffb8f" providerId="ADAL" clId="{CDDCD080-BB53-40FD-9CA7-863EDE1C4C1C}" dt="2025-11-03T05:30:35.419" v="6659" actId="20577"/>
          <ac:spMkLst>
            <pc:docMk/>
            <pc:sldMk cId="1406191884" sldId="1670"/>
            <ac:spMk id="3" creationId="{2A592310-31C0-0E0C-E7F9-FF57AC4CD0E3}"/>
          </ac:spMkLst>
        </pc:spChg>
      </pc:sldChg>
      <pc:sldChg chg="modSp new mod ord">
        <pc:chgData name="O'Hara, Mary" userId="1440060c-f607-4297-b816-1faa241ffb8f" providerId="ADAL" clId="{CDDCD080-BB53-40FD-9CA7-863EDE1C4C1C}" dt="2025-11-03T04:10:52.484" v="4526" actId="20577"/>
        <pc:sldMkLst>
          <pc:docMk/>
          <pc:sldMk cId="2688546835" sldId="1671"/>
        </pc:sldMkLst>
        <pc:spChg chg="mod">
          <ac:chgData name="O'Hara, Mary" userId="1440060c-f607-4297-b816-1faa241ffb8f" providerId="ADAL" clId="{CDDCD080-BB53-40FD-9CA7-863EDE1C4C1C}" dt="2025-11-03T03:44:25.631" v="4165" actId="20577"/>
          <ac:spMkLst>
            <pc:docMk/>
            <pc:sldMk cId="2688546835" sldId="1671"/>
            <ac:spMk id="2" creationId="{EBE5446F-2729-9868-9DAF-8CD944A473A6}"/>
          </ac:spMkLst>
        </pc:spChg>
        <pc:spChg chg="mod">
          <ac:chgData name="O'Hara, Mary" userId="1440060c-f607-4297-b816-1faa241ffb8f" providerId="ADAL" clId="{CDDCD080-BB53-40FD-9CA7-863EDE1C4C1C}" dt="2025-11-03T04:10:52.484" v="4526" actId="20577"/>
          <ac:spMkLst>
            <pc:docMk/>
            <pc:sldMk cId="2688546835" sldId="1671"/>
            <ac:spMk id="3" creationId="{27F9CF4E-6B75-5A58-5707-2602A4219403}"/>
          </ac:spMkLst>
        </pc:spChg>
      </pc:sldChg>
      <pc:sldChg chg="modSp new mod">
        <pc:chgData name="O'Hara, Mary" userId="1440060c-f607-4297-b816-1faa241ffb8f" providerId="ADAL" clId="{CDDCD080-BB53-40FD-9CA7-863EDE1C4C1C}" dt="2025-11-03T05:26:37.006" v="6539" actId="20577"/>
        <pc:sldMkLst>
          <pc:docMk/>
          <pc:sldMk cId="390379824" sldId="1672"/>
        </pc:sldMkLst>
        <pc:spChg chg="mod">
          <ac:chgData name="O'Hara, Mary" userId="1440060c-f607-4297-b816-1faa241ffb8f" providerId="ADAL" clId="{CDDCD080-BB53-40FD-9CA7-863EDE1C4C1C}" dt="2025-11-03T05:24:46.740" v="6408" actId="20577"/>
          <ac:spMkLst>
            <pc:docMk/>
            <pc:sldMk cId="390379824" sldId="1672"/>
            <ac:spMk id="2" creationId="{03C52878-476F-1975-8014-655C5B999316}"/>
          </ac:spMkLst>
        </pc:spChg>
        <pc:spChg chg="mod">
          <ac:chgData name="O'Hara, Mary" userId="1440060c-f607-4297-b816-1faa241ffb8f" providerId="ADAL" clId="{CDDCD080-BB53-40FD-9CA7-863EDE1C4C1C}" dt="2025-11-03T05:26:37.006" v="6539" actId="20577"/>
          <ac:spMkLst>
            <pc:docMk/>
            <pc:sldMk cId="390379824" sldId="1672"/>
            <ac:spMk id="3" creationId="{EB5CCD2E-0B3B-D311-0B3F-5FC1CA95EC00}"/>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C64CEBC-6055-49F6-B2C2-4F36E8CB571E}" type="doc">
      <dgm:prSet loTypeId="urn:microsoft.com/office/officeart/2008/layout/LinedList" loCatId="list" qsTypeId="urn:microsoft.com/office/officeart/2005/8/quickstyle/simple1" qsCatId="simple" csTypeId="urn:microsoft.com/office/officeart/2005/8/colors/colorful2" csCatId="colorful"/>
      <dgm:spPr/>
      <dgm:t>
        <a:bodyPr/>
        <a:lstStyle/>
        <a:p>
          <a:endParaRPr lang="en-US"/>
        </a:p>
      </dgm:t>
    </dgm:pt>
    <dgm:pt modelId="{C2FA81DF-0C92-4AFE-AAF4-7DE3A59E76AC}">
      <dgm:prSet/>
      <dgm:spPr/>
      <dgm:t>
        <a:bodyPr/>
        <a:lstStyle/>
        <a:p>
          <a:r>
            <a:rPr lang="en-US"/>
            <a:t>Attachment</a:t>
          </a:r>
        </a:p>
      </dgm:t>
    </dgm:pt>
    <dgm:pt modelId="{A93DE3D7-CBD6-4D80-99A3-218B8332E781}" type="parTrans" cxnId="{E0FBCA29-5A99-4CC9-8CEC-990E07E88AE8}">
      <dgm:prSet/>
      <dgm:spPr/>
      <dgm:t>
        <a:bodyPr/>
        <a:lstStyle/>
        <a:p>
          <a:endParaRPr lang="en-US"/>
        </a:p>
      </dgm:t>
    </dgm:pt>
    <dgm:pt modelId="{72CBA32E-E34F-4C76-85DA-A6F89E4F8602}" type="sibTrans" cxnId="{E0FBCA29-5A99-4CC9-8CEC-990E07E88AE8}">
      <dgm:prSet/>
      <dgm:spPr/>
      <dgm:t>
        <a:bodyPr/>
        <a:lstStyle/>
        <a:p>
          <a:endParaRPr lang="en-US"/>
        </a:p>
      </dgm:t>
    </dgm:pt>
    <dgm:pt modelId="{B5012955-3FE7-42BB-BA62-87E97554B94C}">
      <dgm:prSet/>
      <dgm:spPr/>
      <dgm:t>
        <a:bodyPr/>
        <a:lstStyle/>
        <a:p>
          <a:r>
            <a:rPr lang="en-US"/>
            <a:t>Stress on you individually and the relationship</a:t>
          </a:r>
        </a:p>
      </dgm:t>
    </dgm:pt>
    <dgm:pt modelId="{3678E293-10F8-4E81-BF2E-5F1E8754C193}" type="parTrans" cxnId="{07BCA103-0E40-4C61-BD15-8E20F66AF585}">
      <dgm:prSet/>
      <dgm:spPr/>
      <dgm:t>
        <a:bodyPr/>
        <a:lstStyle/>
        <a:p>
          <a:endParaRPr lang="en-US"/>
        </a:p>
      </dgm:t>
    </dgm:pt>
    <dgm:pt modelId="{2E6525C5-81A7-4198-82A8-CD86468CF370}" type="sibTrans" cxnId="{07BCA103-0E40-4C61-BD15-8E20F66AF585}">
      <dgm:prSet/>
      <dgm:spPr/>
      <dgm:t>
        <a:bodyPr/>
        <a:lstStyle/>
        <a:p>
          <a:endParaRPr lang="en-US"/>
        </a:p>
      </dgm:t>
    </dgm:pt>
    <dgm:pt modelId="{17D4D7F8-8CC9-4A24-8057-E25D6C073264}">
      <dgm:prSet/>
      <dgm:spPr/>
      <dgm:t>
        <a:bodyPr/>
        <a:lstStyle/>
        <a:p>
          <a:r>
            <a:rPr lang="en-US"/>
            <a:t>Both Experience Grief, Guilt, Fear, Vulnerable, Overwhelm</a:t>
          </a:r>
        </a:p>
      </dgm:t>
    </dgm:pt>
    <dgm:pt modelId="{3FBF3B10-8D36-46EC-A32A-9ED67A3E76C0}" type="parTrans" cxnId="{48F412F0-5237-4426-888D-96EE20FEF1BA}">
      <dgm:prSet/>
      <dgm:spPr/>
      <dgm:t>
        <a:bodyPr/>
        <a:lstStyle/>
        <a:p>
          <a:endParaRPr lang="en-US"/>
        </a:p>
      </dgm:t>
    </dgm:pt>
    <dgm:pt modelId="{CAAEB724-5E90-4582-9E55-499F51AEB515}" type="sibTrans" cxnId="{48F412F0-5237-4426-888D-96EE20FEF1BA}">
      <dgm:prSet/>
      <dgm:spPr/>
      <dgm:t>
        <a:bodyPr/>
        <a:lstStyle/>
        <a:p>
          <a:endParaRPr lang="en-US"/>
        </a:p>
      </dgm:t>
    </dgm:pt>
    <dgm:pt modelId="{867DA9EF-D56E-47E8-AF0A-807EF1B5FD19}">
      <dgm:prSet/>
      <dgm:spPr/>
      <dgm:t>
        <a:bodyPr/>
        <a:lstStyle/>
        <a:p>
          <a:r>
            <a:rPr lang="en-US"/>
            <a:t>Different Observations about symptoms, safety</a:t>
          </a:r>
        </a:p>
      </dgm:t>
    </dgm:pt>
    <dgm:pt modelId="{CABAB9A7-1EB5-4F68-BC81-4F5082980074}" type="parTrans" cxnId="{528683F8-141F-44FA-9929-D2172925589C}">
      <dgm:prSet/>
      <dgm:spPr/>
      <dgm:t>
        <a:bodyPr/>
        <a:lstStyle/>
        <a:p>
          <a:endParaRPr lang="en-US"/>
        </a:p>
      </dgm:t>
    </dgm:pt>
    <dgm:pt modelId="{7C01BB0C-AAD6-49CD-A870-AFBAC70148C8}" type="sibTrans" cxnId="{528683F8-141F-44FA-9929-D2172925589C}">
      <dgm:prSet/>
      <dgm:spPr/>
      <dgm:t>
        <a:bodyPr/>
        <a:lstStyle/>
        <a:p>
          <a:endParaRPr lang="en-US"/>
        </a:p>
      </dgm:t>
    </dgm:pt>
    <dgm:pt modelId="{69D023DB-AF59-4596-A679-0BBC48261C33}">
      <dgm:prSet/>
      <dgm:spPr/>
      <dgm:t>
        <a:bodyPr/>
        <a:lstStyle/>
        <a:p>
          <a:r>
            <a:rPr lang="en-US"/>
            <a:t>Difficulty speaking openly</a:t>
          </a:r>
          <a:br>
            <a:rPr lang="en-US"/>
          </a:br>
          <a:endParaRPr lang="en-US"/>
        </a:p>
      </dgm:t>
    </dgm:pt>
    <dgm:pt modelId="{A6C52A2D-EE04-4552-85BB-84E8705DDDB8}" type="parTrans" cxnId="{15061B76-412C-4D4D-B446-797FC992BE80}">
      <dgm:prSet/>
      <dgm:spPr/>
      <dgm:t>
        <a:bodyPr/>
        <a:lstStyle/>
        <a:p>
          <a:endParaRPr lang="en-US"/>
        </a:p>
      </dgm:t>
    </dgm:pt>
    <dgm:pt modelId="{CB7B8B7A-84AB-4E43-823D-AF3560EF4218}" type="sibTrans" cxnId="{15061B76-412C-4D4D-B446-797FC992BE80}">
      <dgm:prSet/>
      <dgm:spPr/>
      <dgm:t>
        <a:bodyPr/>
        <a:lstStyle/>
        <a:p>
          <a:endParaRPr lang="en-US"/>
        </a:p>
      </dgm:t>
    </dgm:pt>
    <dgm:pt modelId="{58A7263F-7BD7-4328-A218-6804A7013212}" type="pres">
      <dgm:prSet presAssocID="{9C64CEBC-6055-49F6-B2C2-4F36E8CB571E}" presName="vert0" presStyleCnt="0">
        <dgm:presLayoutVars>
          <dgm:dir/>
          <dgm:animOne val="branch"/>
          <dgm:animLvl val="lvl"/>
        </dgm:presLayoutVars>
      </dgm:prSet>
      <dgm:spPr/>
    </dgm:pt>
    <dgm:pt modelId="{4FA0ABF4-54A0-4646-B9DD-12D56D6B8211}" type="pres">
      <dgm:prSet presAssocID="{C2FA81DF-0C92-4AFE-AAF4-7DE3A59E76AC}" presName="thickLine" presStyleLbl="alignNode1" presStyleIdx="0" presStyleCnt="5"/>
      <dgm:spPr/>
    </dgm:pt>
    <dgm:pt modelId="{73DFBB36-8964-43E4-9A97-F9FE45F929DF}" type="pres">
      <dgm:prSet presAssocID="{C2FA81DF-0C92-4AFE-AAF4-7DE3A59E76AC}" presName="horz1" presStyleCnt="0"/>
      <dgm:spPr/>
    </dgm:pt>
    <dgm:pt modelId="{61E09291-86F0-4B3E-945C-82877D96BBA1}" type="pres">
      <dgm:prSet presAssocID="{C2FA81DF-0C92-4AFE-AAF4-7DE3A59E76AC}" presName="tx1" presStyleLbl="revTx" presStyleIdx="0" presStyleCnt="5"/>
      <dgm:spPr/>
    </dgm:pt>
    <dgm:pt modelId="{05D2D922-21A2-439B-9BF4-304267760F1C}" type="pres">
      <dgm:prSet presAssocID="{C2FA81DF-0C92-4AFE-AAF4-7DE3A59E76AC}" presName="vert1" presStyleCnt="0"/>
      <dgm:spPr/>
    </dgm:pt>
    <dgm:pt modelId="{6AD14C0A-DD70-434C-ADE8-70FED3D42D11}" type="pres">
      <dgm:prSet presAssocID="{B5012955-3FE7-42BB-BA62-87E97554B94C}" presName="thickLine" presStyleLbl="alignNode1" presStyleIdx="1" presStyleCnt="5"/>
      <dgm:spPr/>
    </dgm:pt>
    <dgm:pt modelId="{9F73E119-DB2C-4B9D-B015-4F8E50B342DC}" type="pres">
      <dgm:prSet presAssocID="{B5012955-3FE7-42BB-BA62-87E97554B94C}" presName="horz1" presStyleCnt="0"/>
      <dgm:spPr/>
    </dgm:pt>
    <dgm:pt modelId="{F17F7957-1CD6-4D0B-AFF9-2FA35281CB8E}" type="pres">
      <dgm:prSet presAssocID="{B5012955-3FE7-42BB-BA62-87E97554B94C}" presName="tx1" presStyleLbl="revTx" presStyleIdx="1" presStyleCnt="5"/>
      <dgm:spPr/>
    </dgm:pt>
    <dgm:pt modelId="{8545B09F-13CF-45FF-8282-960603D2CE10}" type="pres">
      <dgm:prSet presAssocID="{B5012955-3FE7-42BB-BA62-87E97554B94C}" presName="vert1" presStyleCnt="0"/>
      <dgm:spPr/>
    </dgm:pt>
    <dgm:pt modelId="{E5E670C1-CEB0-4A60-B1D3-5BD68A01346C}" type="pres">
      <dgm:prSet presAssocID="{17D4D7F8-8CC9-4A24-8057-E25D6C073264}" presName="thickLine" presStyleLbl="alignNode1" presStyleIdx="2" presStyleCnt="5"/>
      <dgm:spPr/>
    </dgm:pt>
    <dgm:pt modelId="{0C24352F-676D-4B9B-90CB-8DDF420062F3}" type="pres">
      <dgm:prSet presAssocID="{17D4D7F8-8CC9-4A24-8057-E25D6C073264}" presName="horz1" presStyleCnt="0"/>
      <dgm:spPr/>
    </dgm:pt>
    <dgm:pt modelId="{3D926F5E-C894-44E3-9262-2C01572AA5CD}" type="pres">
      <dgm:prSet presAssocID="{17D4D7F8-8CC9-4A24-8057-E25D6C073264}" presName="tx1" presStyleLbl="revTx" presStyleIdx="2" presStyleCnt="5"/>
      <dgm:spPr/>
    </dgm:pt>
    <dgm:pt modelId="{76A39A72-D409-4A5E-83F3-BA53A96EDDA0}" type="pres">
      <dgm:prSet presAssocID="{17D4D7F8-8CC9-4A24-8057-E25D6C073264}" presName="vert1" presStyleCnt="0"/>
      <dgm:spPr/>
    </dgm:pt>
    <dgm:pt modelId="{B4800AE6-8407-43F2-B7D7-442309586A59}" type="pres">
      <dgm:prSet presAssocID="{867DA9EF-D56E-47E8-AF0A-807EF1B5FD19}" presName="thickLine" presStyleLbl="alignNode1" presStyleIdx="3" presStyleCnt="5"/>
      <dgm:spPr/>
    </dgm:pt>
    <dgm:pt modelId="{5BCC2893-4C68-4ECF-AA20-0D21563C2C37}" type="pres">
      <dgm:prSet presAssocID="{867DA9EF-D56E-47E8-AF0A-807EF1B5FD19}" presName="horz1" presStyleCnt="0"/>
      <dgm:spPr/>
    </dgm:pt>
    <dgm:pt modelId="{021CAAF4-588A-4A25-89AE-4D6A1BC79CD7}" type="pres">
      <dgm:prSet presAssocID="{867DA9EF-D56E-47E8-AF0A-807EF1B5FD19}" presName="tx1" presStyleLbl="revTx" presStyleIdx="3" presStyleCnt="5"/>
      <dgm:spPr/>
    </dgm:pt>
    <dgm:pt modelId="{CA979B13-0DE1-4B5D-8018-FBDD8839715D}" type="pres">
      <dgm:prSet presAssocID="{867DA9EF-D56E-47E8-AF0A-807EF1B5FD19}" presName="vert1" presStyleCnt="0"/>
      <dgm:spPr/>
    </dgm:pt>
    <dgm:pt modelId="{B6CB6416-C8B9-45A8-AA25-FE890426F2D9}" type="pres">
      <dgm:prSet presAssocID="{69D023DB-AF59-4596-A679-0BBC48261C33}" presName="thickLine" presStyleLbl="alignNode1" presStyleIdx="4" presStyleCnt="5"/>
      <dgm:spPr/>
    </dgm:pt>
    <dgm:pt modelId="{B0CFAA32-5190-412A-B5B7-A52E47368566}" type="pres">
      <dgm:prSet presAssocID="{69D023DB-AF59-4596-A679-0BBC48261C33}" presName="horz1" presStyleCnt="0"/>
      <dgm:spPr/>
    </dgm:pt>
    <dgm:pt modelId="{F8901048-B202-4F46-B9DB-0A7368830EA7}" type="pres">
      <dgm:prSet presAssocID="{69D023DB-AF59-4596-A679-0BBC48261C33}" presName="tx1" presStyleLbl="revTx" presStyleIdx="4" presStyleCnt="5"/>
      <dgm:spPr/>
    </dgm:pt>
    <dgm:pt modelId="{751B610B-365F-4346-8D45-BE4221421219}" type="pres">
      <dgm:prSet presAssocID="{69D023DB-AF59-4596-A679-0BBC48261C33}" presName="vert1" presStyleCnt="0"/>
      <dgm:spPr/>
    </dgm:pt>
  </dgm:ptLst>
  <dgm:cxnLst>
    <dgm:cxn modelId="{488AFB01-F047-46BE-BFB0-D168D1BE3C4F}" type="presOf" srcId="{69D023DB-AF59-4596-A679-0BBC48261C33}" destId="{F8901048-B202-4F46-B9DB-0A7368830EA7}" srcOrd="0" destOrd="0" presId="urn:microsoft.com/office/officeart/2008/layout/LinedList"/>
    <dgm:cxn modelId="{07BCA103-0E40-4C61-BD15-8E20F66AF585}" srcId="{9C64CEBC-6055-49F6-B2C2-4F36E8CB571E}" destId="{B5012955-3FE7-42BB-BA62-87E97554B94C}" srcOrd="1" destOrd="0" parTransId="{3678E293-10F8-4E81-BF2E-5F1E8754C193}" sibTransId="{2E6525C5-81A7-4198-82A8-CD86468CF370}"/>
    <dgm:cxn modelId="{E0FBCA29-5A99-4CC9-8CEC-990E07E88AE8}" srcId="{9C64CEBC-6055-49F6-B2C2-4F36E8CB571E}" destId="{C2FA81DF-0C92-4AFE-AAF4-7DE3A59E76AC}" srcOrd="0" destOrd="0" parTransId="{A93DE3D7-CBD6-4D80-99A3-218B8332E781}" sibTransId="{72CBA32E-E34F-4C76-85DA-A6F89E4F8602}"/>
    <dgm:cxn modelId="{FEFEB535-FEDE-42DA-BCF5-18A7769A81F8}" type="presOf" srcId="{C2FA81DF-0C92-4AFE-AAF4-7DE3A59E76AC}" destId="{61E09291-86F0-4B3E-945C-82877D96BBA1}" srcOrd="0" destOrd="0" presId="urn:microsoft.com/office/officeart/2008/layout/LinedList"/>
    <dgm:cxn modelId="{15061B76-412C-4D4D-B446-797FC992BE80}" srcId="{9C64CEBC-6055-49F6-B2C2-4F36E8CB571E}" destId="{69D023DB-AF59-4596-A679-0BBC48261C33}" srcOrd="4" destOrd="0" parTransId="{A6C52A2D-EE04-4552-85BB-84E8705DDDB8}" sibTransId="{CB7B8B7A-84AB-4E43-823D-AF3560EF4218}"/>
    <dgm:cxn modelId="{E8E50C82-56E7-45F6-964C-F12939A486F9}" type="presOf" srcId="{B5012955-3FE7-42BB-BA62-87E97554B94C}" destId="{F17F7957-1CD6-4D0B-AFF9-2FA35281CB8E}" srcOrd="0" destOrd="0" presId="urn:microsoft.com/office/officeart/2008/layout/LinedList"/>
    <dgm:cxn modelId="{E94B42DB-70A8-496C-80C2-32B2E50EF274}" type="presOf" srcId="{17D4D7F8-8CC9-4A24-8057-E25D6C073264}" destId="{3D926F5E-C894-44E3-9262-2C01572AA5CD}" srcOrd="0" destOrd="0" presId="urn:microsoft.com/office/officeart/2008/layout/LinedList"/>
    <dgm:cxn modelId="{B5C251DD-275C-428F-A3FF-6CDB09B36D18}" type="presOf" srcId="{867DA9EF-D56E-47E8-AF0A-807EF1B5FD19}" destId="{021CAAF4-588A-4A25-89AE-4D6A1BC79CD7}" srcOrd="0" destOrd="0" presId="urn:microsoft.com/office/officeart/2008/layout/LinedList"/>
    <dgm:cxn modelId="{48F412F0-5237-4426-888D-96EE20FEF1BA}" srcId="{9C64CEBC-6055-49F6-B2C2-4F36E8CB571E}" destId="{17D4D7F8-8CC9-4A24-8057-E25D6C073264}" srcOrd="2" destOrd="0" parTransId="{3FBF3B10-8D36-46EC-A32A-9ED67A3E76C0}" sibTransId="{CAAEB724-5E90-4582-9E55-499F51AEB515}"/>
    <dgm:cxn modelId="{D7225EF4-6B2F-4B9B-A02E-92DE5C4FCD34}" type="presOf" srcId="{9C64CEBC-6055-49F6-B2C2-4F36E8CB571E}" destId="{58A7263F-7BD7-4328-A218-6804A7013212}" srcOrd="0" destOrd="0" presId="urn:microsoft.com/office/officeart/2008/layout/LinedList"/>
    <dgm:cxn modelId="{528683F8-141F-44FA-9929-D2172925589C}" srcId="{9C64CEBC-6055-49F6-B2C2-4F36E8CB571E}" destId="{867DA9EF-D56E-47E8-AF0A-807EF1B5FD19}" srcOrd="3" destOrd="0" parTransId="{CABAB9A7-1EB5-4F68-BC81-4F5082980074}" sibTransId="{7C01BB0C-AAD6-49CD-A870-AFBAC70148C8}"/>
    <dgm:cxn modelId="{6A08C0E2-B1EE-4AD2-A6E0-D605864D2C58}" type="presParOf" srcId="{58A7263F-7BD7-4328-A218-6804A7013212}" destId="{4FA0ABF4-54A0-4646-B9DD-12D56D6B8211}" srcOrd="0" destOrd="0" presId="urn:microsoft.com/office/officeart/2008/layout/LinedList"/>
    <dgm:cxn modelId="{8D5584F8-6784-4EA7-81DD-B2C4531F27FB}" type="presParOf" srcId="{58A7263F-7BD7-4328-A218-6804A7013212}" destId="{73DFBB36-8964-43E4-9A97-F9FE45F929DF}" srcOrd="1" destOrd="0" presId="urn:microsoft.com/office/officeart/2008/layout/LinedList"/>
    <dgm:cxn modelId="{715D7FE5-7DB1-4393-B249-4B80F3ADAE93}" type="presParOf" srcId="{73DFBB36-8964-43E4-9A97-F9FE45F929DF}" destId="{61E09291-86F0-4B3E-945C-82877D96BBA1}" srcOrd="0" destOrd="0" presId="urn:microsoft.com/office/officeart/2008/layout/LinedList"/>
    <dgm:cxn modelId="{79569FE6-868B-4196-927B-C130A72E46B3}" type="presParOf" srcId="{73DFBB36-8964-43E4-9A97-F9FE45F929DF}" destId="{05D2D922-21A2-439B-9BF4-304267760F1C}" srcOrd="1" destOrd="0" presId="urn:microsoft.com/office/officeart/2008/layout/LinedList"/>
    <dgm:cxn modelId="{78238D22-B102-42F0-9CC5-F017B55A3495}" type="presParOf" srcId="{58A7263F-7BD7-4328-A218-6804A7013212}" destId="{6AD14C0A-DD70-434C-ADE8-70FED3D42D11}" srcOrd="2" destOrd="0" presId="urn:microsoft.com/office/officeart/2008/layout/LinedList"/>
    <dgm:cxn modelId="{B956A93F-8690-4574-8E2C-30B1D401C439}" type="presParOf" srcId="{58A7263F-7BD7-4328-A218-6804A7013212}" destId="{9F73E119-DB2C-4B9D-B015-4F8E50B342DC}" srcOrd="3" destOrd="0" presId="urn:microsoft.com/office/officeart/2008/layout/LinedList"/>
    <dgm:cxn modelId="{0BC2C3FE-7F75-4870-8009-269394F3063B}" type="presParOf" srcId="{9F73E119-DB2C-4B9D-B015-4F8E50B342DC}" destId="{F17F7957-1CD6-4D0B-AFF9-2FA35281CB8E}" srcOrd="0" destOrd="0" presId="urn:microsoft.com/office/officeart/2008/layout/LinedList"/>
    <dgm:cxn modelId="{7F0A5AC1-996A-43A3-944B-B9FBAA282CD8}" type="presParOf" srcId="{9F73E119-DB2C-4B9D-B015-4F8E50B342DC}" destId="{8545B09F-13CF-45FF-8282-960603D2CE10}" srcOrd="1" destOrd="0" presId="urn:microsoft.com/office/officeart/2008/layout/LinedList"/>
    <dgm:cxn modelId="{1B957FC7-DBC6-4A7D-91E2-5917F0054F7B}" type="presParOf" srcId="{58A7263F-7BD7-4328-A218-6804A7013212}" destId="{E5E670C1-CEB0-4A60-B1D3-5BD68A01346C}" srcOrd="4" destOrd="0" presId="urn:microsoft.com/office/officeart/2008/layout/LinedList"/>
    <dgm:cxn modelId="{62352B5A-81AA-4C6A-83D4-4971C70F8D65}" type="presParOf" srcId="{58A7263F-7BD7-4328-A218-6804A7013212}" destId="{0C24352F-676D-4B9B-90CB-8DDF420062F3}" srcOrd="5" destOrd="0" presId="urn:microsoft.com/office/officeart/2008/layout/LinedList"/>
    <dgm:cxn modelId="{8A3926AA-08C9-49C8-B0B8-5C1B4B7652F3}" type="presParOf" srcId="{0C24352F-676D-4B9B-90CB-8DDF420062F3}" destId="{3D926F5E-C894-44E3-9262-2C01572AA5CD}" srcOrd="0" destOrd="0" presId="urn:microsoft.com/office/officeart/2008/layout/LinedList"/>
    <dgm:cxn modelId="{31BDFEDC-222F-4E0D-942A-9673BE226C74}" type="presParOf" srcId="{0C24352F-676D-4B9B-90CB-8DDF420062F3}" destId="{76A39A72-D409-4A5E-83F3-BA53A96EDDA0}" srcOrd="1" destOrd="0" presId="urn:microsoft.com/office/officeart/2008/layout/LinedList"/>
    <dgm:cxn modelId="{8F162421-4104-4A94-B2DC-2183C6BF2D4F}" type="presParOf" srcId="{58A7263F-7BD7-4328-A218-6804A7013212}" destId="{B4800AE6-8407-43F2-B7D7-442309586A59}" srcOrd="6" destOrd="0" presId="urn:microsoft.com/office/officeart/2008/layout/LinedList"/>
    <dgm:cxn modelId="{99A11AEC-0A21-4AD3-967A-02FAD1140776}" type="presParOf" srcId="{58A7263F-7BD7-4328-A218-6804A7013212}" destId="{5BCC2893-4C68-4ECF-AA20-0D21563C2C37}" srcOrd="7" destOrd="0" presId="urn:microsoft.com/office/officeart/2008/layout/LinedList"/>
    <dgm:cxn modelId="{7BDA07F1-A9E2-4124-B28F-775926C7AA53}" type="presParOf" srcId="{5BCC2893-4C68-4ECF-AA20-0D21563C2C37}" destId="{021CAAF4-588A-4A25-89AE-4D6A1BC79CD7}" srcOrd="0" destOrd="0" presId="urn:microsoft.com/office/officeart/2008/layout/LinedList"/>
    <dgm:cxn modelId="{C652E9B6-FB98-4259-8841-02BC0B9CDE3A}" type="presParOf" srcId="{5BCC2893-4C68-4ECF-AA20-0D21563C2C37}" destId="{CA979B13-0DE1-4B5D-8018-FBDD8839715D}" srcOrd="1" destOrd="0" presId="urn:microsoft.com/office/officeart/2008/layout/LinedList"/>
    <dgm:cxn modelId="{DE37EAC5-1E7C-4BC2-BF1F-DEE349E1C6DA}" type="presParOf" srcId="{58A7263F-7BD7-4328-A218-6804A7013212}" destId="{B6CB6416-C8B9-45A8-AA25-FE890426F2D9}" srcOrd="8" destOrd="0" presId="urn:microsoft.com/office/officeart/2008/layout/LinedList"/>
    <dgm:cxn modelId="{8FC0DC6E-6B6C-4494-AF40-4C4CE36BD11A}" type="presParOf" srcId="{58A7263F-7BD7-4328-A218-6804A7013212}" destId="{B0CFAA32-5190-412A-B5B7-A52E47368566}" srcOrd="9" destOrd="0" presId="urn:microsoft.com/office/officeart/2008/layout/LinedList"/>
    <dgm:cxn modelId="{2CEB4E85-91A8-43DB-AA21-514F73EC8CC3}" type="presParOf" srcId="{B0CFAA32-5190-412A-B5B7-A52E47368566}" destId="{F8901048-B202-4F46-B9DB-0A7368830EA7}" srcOrd="0" destOrd="0" presId="urn:microsoft.com/office/officeart/2008/layout/LinedList"/>
    <dgm:cxn modelId="{9B622D97-57EE-4DE6-8AF3-13369E50AE01}" type="presParOf" srcId="{B0CFAA32-5190-412A-B5B7-A52E47368566}" destId="{751B610B-365F-4346-8D45-BE4221421219}"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98F8023-4FE7-4D4B-8181-43CB87A26F54}" type="doc">
      <dgm:prSet loTypeId="urn:microsoft.com/office/officeart/2005/8/layout/default" loCatId="list" qsTypeId="urn:microsoft.com/office/officeart/2005/8/quickstyle/simple2" qsCatId="simple" csTypeId="urn:microsoft.com/office/officeart/2005/8/colors/colorful5" csCatId="colorful" phldr="1"/>
      <dgm:spPr/>
      <dgm:t>
        <a:bodyPr/>
        <a:lstStyle/>
        <a:p>
          <a:endParaRPr lang="en-US"/>
        </a:p>
      </dgm:t>
    </dgm:pt>
    <dgm:pt modelId="{9A718CAA-A92D-4925-81EB-C22D86BC4637}">
      <dgm:prSet/>
      <dgm:spPr/>
      <dgm:t>
        <a:bodyPr/>
        <a:lstStyle/>
        <a:p>
          <a:r>
            <a:rPr lang="en-US" dirty="0">
              <a:effectLst/>
              <a:ea typeface="Aptos" panose="020B0004020202020204" pitchFamily="34" charset="0"/>
              <a:cs typeface="Times New Roman" panose="02020603050405020304" pitchFamily="18" charset="0"/>
            </a:rPr>
            <a:t>Shared activities </a:t>
          </a:r>
          <a:endParaRPr lang="en-US" dirty="0"/>
        </a:p>
      </dgm:t>
    </dgm:pt>
    <dgm:pt modelId="{AF301C03-8629-4F63-AF54-D9A664CF66DF}" type="parTrans" cxnId="{7D9EC37D-992B-48F2-85B3-DF33C96D06D1}">
      <dgm:prSet/>
      <dgm:spPr/>
      <dgm:t>
        <a:bodyPr/>
        <a:lstStyle/>
        <a:p>
          <a:endParaRPr lang="en-US"/>
        </a:p>
      </dgm:t>
    </dgm:pt>
    <dgm:pt modelId="{27BD2F91-7B49-430D-9482-B29401008701}" type="sibTrans" cxnId="{7D9EC37D-992B-48F2-85B3-DF33C96D06D1}">
      <dgm:prSet/>
      <dgm:spPr/>
      <dgm:t>
        <a:bodyPr/>
        <a:lstStyle/>
        <a:p>
          <a:endParaRPr lang="en-US"/>
        </a:p>
      </dgm:t>
    </dgm:pt>
    <dgm:pt modelId="{394BB238-F3F8-4125-8D88-ABF10D5530D7}">
      <dgm:prSet/>
      <dgm:spPr/>
      <dgm:t>
        <a:bodyPr/>
        <a:lstStyle/>
        <a:p>
          <a:r>
            <a:rPr lang="en-US" b="0" i="0" dirty="0">
              <a:solidFill>
                <a:srgbClr val="212121"/>
              </a:solidFill>
              <a:effectLst/>
            </a:rPr>
            <a:t>Teamwork approach to problem solving </a:t>
          </a:r>
          <a:endParaRPr lang="en-US" dirty="0"/>
        </a:p>
      </dgm:t>
    </dgm:pt>
    <dgm:pt modelId="{9599EAE7-F83F-4E3A-8450-4CE3180E7B7C}" type="parTrans" cxnId="{3E2655BB-A76D-4D7F-9B05-BC0EE0E8B8E0}">
      <dgm:prSet/>
      <dgm:spPr/>
      <dgm:t>
        <a:bodyPr/>
        <a:lstStyle/>
        <a:p>
          <a:endParaRPr lang="en-US"/>
        </a:p>
      </dgm:t>
    </dgm:pt>
    <dgm:pt modelId="{DD30B62B-3DA7-4CF1-835C-CCCE70BBC3A3}" type="sibTrans" cxnId="{3E2655BB-A76D-4D7F-9B05-BC0EE0E8B8E0}">
      <dgm:prSet/>
      <dgm:spPr/>
      <dgm:t>
        <a:bodyPr/>
        <a:lstStyle/>
        <a:p>
          <a:endParaRPr lang="en-US"/>
        </a:p>
      </dgm:t>
    </dgm:pt>
    <dgm:pt modelId="{2031E114-2EFC-48E1-BBB5-4A8AAC7E75EF}">
      <dgm:prSet/>
      <dgm:spPr/>
      <dgm:t>
        <a:bodyPr/>
        <a:lstStyle/>
        <a:p>
          <a:r>
            <a:rPr lang="en-US" dirty="0">
              <a:ea typeface="Aptos" panose="020B0004020202020204" pitchFamily="34" charset="0"/>
              <a:cs typeface="Times New Roman" panose="02020603050405020304" pitchFamily="18" charset="0"/>
            </a:rPr>
            <a:t>Humor and Positivity</a:t>
          </a:r>
          <a:r>
            <a:rPr lang="en-US" dirty="0">
              <a:effectLst/>
              <a:ea typeface="Aptos" panose="020B0004020202020204" pitchFamily="34" charset="0"/>
              <a:cs typeface="Times New Roman" panose="02020603050405020304" pitchFamily="18" charset="0"/>
            </a:rPr>
            <a:t> </a:t>
          </a:r>
          <a:endParaRPr lang="en-US" dirty="0"/>
        </a:p>
      </dgm:t>
    </dgm:pt>
    <dgm:pt modelId="{80A1A433-73D9-43E2-B6BC-27FB7C0668B0}" type="parTrans" cxnId="{E19C976F-4702-4201-B2FC-1E59C7C3AED7}">
      <dgm:prSet/>
      <dgm:spPr/>
      <dgm:t>
        <a:bodyPr/>
        <a:lstStyle/>
        <a:p>
          <a:endParaRPr lang="en-US"/>
        </a:p>
      </dgm:t>
    </dgm:pt>
    <dgm:pt modelId="{1D5E8FEF-55BD-478A-8D11-A920E7BE7B78}" type="sibTrans" cxnId="{E19C976F-4702-4201-B2FC-1E59C7C3AED7}">
      <dgm:prSet/>
      <dgm:spPr/>
      <dgm:t>
        <a:bodyPr/>
        <a:lstStyle/>
        <a:p>
          <a:endParaRPr lang="en-US"/>
        </a:p>
      </dgm:t>
    </dgm:pt>
    <dgm:pt modelId="{54BF02D3-0DB4-4E3A-BA02-92CF36B8B616}">
      <dgm:prSet/>
      <dgm:spPr/>
      <dgm:t>
        <a:bodyPr/>
        <a:lstStyle/>
        <a:p>
          <a:r>
            <a:rPr lang="en-US" i="0" dirty="0">
              <a:solidFill>
                <a:srgbClr val="212121"/>
              </a:solidFill>
              <a:effectLst/>
            </a:rPr>
            <a:t>Preserve independence</a:t>
          </a:r>
          <a:endParaRPr lang="en-US" dirty="0"/>
        </a:p>
      </dgm:t>
    </dgm:pt>
    <dgm:pt modelId="{E0521DD0-C6D4-4162-AC2D-876AE96317D0}" type="parTrans" cxnId="{428F7F6E-719C-4067-910F-6DAE256EBB2E}">
      <dgm:prSet/>
      <dgm:spPr/>
      <dgm:t>
        <a:bodyPr/>
        <a:lstStyle/>
        <a:p>
          <a:endParaRPr lang="en-US"/>
        </a:p>
      </dgm:t>
    </dgm:pt>
    <dgm:pt modelId="{06E75CB6-5051-4E85-B9E1-DEEFCAEE85BB}" type="sibTrans" cxnId="{428F7F6E-719C-4067-910F-6DAE256EBB2E}">
      <dgm:prSet/>
      <dgm:spPr/>
      <dgm:t>
        <a:bodyPr/>
        <a:lstStyle/>
        <a:p>
          <a:endParaRPr lang="en-US"/>
        </a:p>
      </dgm:t>
    </dgm:pt>
    <dgm:pt modelId="{F66B8F31-39D7-456E-9A87-7EF42641417A}">
      <dgm:prSet/>
      <dgm:spPr/>
      <dgm:t>
        <a:bodyPr/>
        <a:lstStyle/>
        <a:p>
          <a:r>
            <a:rPr lang="en-US" dirty="0"/>
            <a:t>Self-Care</a:t>
          </a:r>
        </a:p>
      </dgm:t>
    </dgm:pt>
    <dgm:pt modelId="{00A0AC5D-7731-49BF-B0DB-2A3BFCB4E8B6}" type="parTrans" cxnId="{795D4F01-CD64-48FF-ACBA-5337568F5885}">
      <dgm:prSet/>
      <dgm:spPr/>
      <dgm:t>
        <a:bodyPr/>
        <a:lstStyle/>
        <a:p>
          <a:endParaRPr lang="en-US"/>
        </a:p>
      </dgm:t>
    </dgm:pt>
    <dgm:pt modelId="{FE121DDF-5458-483B-9E06-80233534DE72}" type="sibTrans" cxnId="{795D4F01-CD64-48FF-ACBA-5337568F5885}">
      <dgm:prSet/>
      <dgm:spPr/>
      <dgm:t>
        <a:bodyPr/>
        <a:lstStyle/>
        <a:p>
          <a:endParaRPr lang="en-US"/>
        </a:p>
      </dgm:t>
    </dgm:pt>
    <dgm:pt modelId="{938D8AD2-9362-4D3D-968C-5A94DA011EB6}">
      <dgm:prSet/>
      <dgm:spPr/>
      <dgm:t>
        <a:bodyPr/>
        <a:lstStyle/>
        <a:p>
          <a:r>
            <a:rPr lang="en-US" b="0" i="0" dirty="0">
              <a:solidFill>
                <a:srgbClr val="212121"/>
              </a:solidFill>
              <a:effectLst/>
            </a:rPr>
            <a:t>Face stressors as a unit</a:t>
          </a:r>
          <a:endParaRPr lang="en-US" dirty="0"/>
        </a:p>
      </dgm:t>
    </dgm:pt>
    <dgm:pt modelId="{37BF2FB2-A48D-44AC-B004-3620978ACEE3}" type="parTrans" cxnId="{4F5F0230-551D-4FC1-98CF-5650F10F872D}">
      <dgm:prSet/>
      <dgm:spPr/>
      <dgm:t>
        <a:bodyPr/>
        <a:lstStyle/>
        <a:p>
          <a:endParaRPr lang="en-US"/>
        </a:p>
      </dgm:t>
    </dgm:pt>
    <dgm:pt modelId="{3DADA88A-252A-42D0-94B5-A7B57FE368D2}" type="sibTrans" cxnId="{4F5F0230-551D-4FC1-98CF-5650F10F872D}">
      <dgm:prSet/>
      <dgm:spPr/>
      <dgm:t>
        <a:bodyPr/>
        <a:lstStyle/>
        <a:p>
          <a:endParaRPr lang="en-US"/>
        </a:p>
      </dgm:t>
    </dgm:pt>
    <dgm:pt modelId="{23517187-40AB-4D9A-B256-B7BF4C0855F2}" type="pres">
      <dgm:prSet presAssocID="{B98F8023-4FE7-4D4B-8181-43CB87A26F54}" presName="diagram" presStyleCnt="0">
        <dgm:presLayoutVars>
          <dgm:dir/>
          <dgm:resizeHandles val="exact"/>
        </dgm:presLayoutVars>
      </dgm:prSet>
      <dgm:spPr/>
    </dgm:pt>
    <dgm:pt modelId="{AEAD1678-9157-435F-9602-9A633703D004}" type="pres">
      <dgm:prSet presAssocID="{9A718CAA-A92D-4925-81EB-C22D86BC4637}" presName="node" presStyleLbl="node1" presStyleIdx="0" presStyleCnt="6">
        <dgm:presLayoutVars>
          <dgm:bulletEnabled val="1"/>
        </dgm:presLayoutVars>
      </dgm:prSet>
      <dgm:spPr/>
    </dgm:pt>
    <dgm:pt modelId="{A6496137-DD6A-4FF0-A3FB-0E81C7132D2A}" type="pres">
      <dgm:prSet presAssocID="{27BD2F91-7B49-430D-9482-B29401008701}" presName="sibTrans" presStyleCnt="0"/>
      <dgm:spPr/>
    </dgm:pt>
    <dgm:pt modelId="{696F0F05-E171-44A1-96AB-EBEC36D73AA9}" type="pres">
      <dgm:prSet presAssocID="{938D8AD2-9362-4D3D-968C-5A94DA011EB6}" presName="node" presStyleLbl="node1" presStyleIdx="1" presStyleCnt="6">
        <dgm:presLayoutVars>
          <dgm:bulletEnabled val="1"/>
        </dgm:presLayoutVars>
      </dgm:prSet>
      <dgm:spPr/>
    </dgm:pt>
    <dgm:pt modelId="{7D9D99B6-FEC4-4ECD-972E-94C2DC07B9A5}" type="pres">
      <dgm:prSet presAssocID="{3DADA88A-252A-42D0-94B5-A7B57FE368D2}" presName="sibTrans" presStyleCnt="0"/>
      <dgm:spPr/>
    </dgm:pt>
    <dgm:pt modelId="{FB79827D-C654-4DFA-B066-A83D8CE825FD}" type="pres">
      <dgm:prSet presAssocID="{394BB238-F3F8-4125-8D88-ABF10D5530D7}" presName="node" presStyleLbl="node1" presStyleIdx="2" presStyleCnt="6">
        <dgm:presLayoutVars>
          <dgm:bulletEnabled val="1"/>
        </dgm:presLayoutVars>
      </dgm:prSet>
      <dgm:spPr/>
    </dgm:pt>
    <dgm:pt modelId="{2F450532-F2C5-4773-A724-81A8D4D88909}" type="pres">
      <dgm:prSet presAssocID="{DD30B62B-3DA7-4CF1-835C-CCCE70BBC3A3}" presName="sibTrans" presStyleCnt="0"/>
      <dgm:spPr/>
    </dgm:pt>
    <dgm:pt modelId="{BFCE2101-FE0F-4753-BA09-BF0821FE1614}" type="pres">
      <dgm:prSet presAssocID="{2031E114-2EFC-48E1-BBB5-4A8AAC7E75EF}" presName="node" presStyleLbl="node1" presStyleIdx="3" presStyleCnt="6">
        <dgm:presLayoutVars>
          <dgm:bulletEnabled val="1"/>
        </dgm:presLayoutVars>
      </dgm:prSet>
      <dgm:spPr/>
    </dgm:pt>
    <dgm:pt modelId="{0007D02F-31A4-4420-AC75-DFAB209B42C2}" type="pres">
      <dgm:prSet presAssocID="{1D5E8FEF-55BD-478A-8D11-A920E7BE7B78}" presName="sibTrans" presStyleCnt="0"/>
      <dgm:spPr/>
    </dgm:pt>
    <dgm:pt modelId="{A0E67C2E-627C-4EA0-84B6-E1AFB9267EC6}" type="pres">
      <dgm:prSet presAssocID="{54BF02D3-0DB4-4E3A-BA02-92CF36B8B616}" presName="node" presStyleLbl="node1" presStyleIdx="4" presStyleCnt="6">
        <dgm:presLayoutVars>
          <dgm:bulletEnabled val="1"/>
        </dgm:presLayoutVars>
      </dgm:prSet>
      <dgm:spPr/>
    </dgm:pt>
    <dgm:pt modelId="{5EC54042-0F5C-4B26-8D76-1BEA8CDF36B7}" type="pres">
      <dgm:prSet presAssocID="{06E75CB6-5051-4E85-B9E1-DEEFCAEE85BB}" presName="sibTrans" presStyleCnt="0"/>
      <dgm:spPr/>
    </dgm:pt>
    <dgm:pt modelId="{B274037E-85E5-4A2A-8651-AE2BDE720CBC}" type="pres">
      <dgm:prSet presAssocID="{F66B8F31-39D7-456E-9A87-7EF42641417A}" presName="node" presStyleLbl="node1" presStyleIdx="5" presStyleCnt="6">
        <dgm:presLayoutVars>
          <dgm:bulletEnabled val="1"/>
        </dgm:presLayoutVars>
      </dgm:prSet>
      <dgm:spPr/>
    </dgm:pt>
  </dgm:ptLst>
  <dgm:cxnLst>
    <dgm:cxn modelId="{795D4F01-CD64-48FF-ACBA-5337568F5885}" srcId="{B98F8023-4FE7-4D4B-8181-43CB87A26F54}" destId="{F66B8F31-39D7-456E-9A87-7EF42641417A}" srcOrd="5" destOrd="0" parTransId="{00A0AC5D-7731-49BF-B0DB-2A3BFCB4E8B6}" sibTransId="{FE121DDF-5458-483B-9E06-80233534DE72}"/>
    <dgm:cxn modelId="{C1EA250B-4F25-403E-9A6D-C0087076C40F}" type="presOf" srcId="{394BB238-F3F8-4125-8D88-ABF10D5530D7}" destId="{FB79827D-C654-4DFA-B066-A83D8CE825FD}" srcOrd="0" destOrd="0" presId="urn:microsoft.com/office/officeart/2005/8/layout/default"/>
    <dgm:cxn modelId="{E364E70C-388D-4D2F-8886-DF1EA6C2E785}" type="presOf" srcId="{54BF02D3-0DB4-4E3A-BA02-92CF36B8B616}" destId="{A0E67C2E-627C-4EA0-84B6-E1AFB9267EC6}" srcOrd="0" destOrd="0" presId="urn:microsoft.com/office/officeart/2005/8/layout/default"/>
    <dgm:cxn modelId="{7A8B3221-E2C7-4727-8684-B8D130E75C6D}" type="presOf" srcId="{B98F8023-4FE7-4D4B-8181-43CB87A26F54}" destId="{23517187-40AB-4D9A-B256-B7BF4C0855F2}" srcOrd="0" destOrd="0" presId="urn:microsoft.com/office/officeart/2005/8/layout/default"/>
    <dgm:cxn modelId="{4F5F0230-551D-4FC1-98CF-5650F10F872D}" srcId="{B98F8023-4FE7-4D4B-8181-43CB87A26F54}" destId="{938D8AD2-9362-4D3D-968C-5A94DA011EB6}" srcOrd="1" destOrd="0" parTransId="{37BF2FB2-A48D-44AC-B004-3620978ACEE3}" sibTransId="{3DADA88A-252A-42D0-94B5-A7B57FE368D2}"/>
    <dgm:cxn modelId="{344E3E5C-F5F3-444C-885F-656959BAB14E}" type="presOf" srcId="{938D8AD2-9362-4D3D-968C-5A94DA011EB6}" destId="{696F0F05-E171-44A1-96AB-EBEC36D73AA9}" srcOrd="0" destOrd="0" presId="urn:microsoft.com/office/officeart/2005/8/layout/default"/>
    <dgm:cxn modelId="{428F7F6E-719C-4067-910F-6DAE256EBB2E}" srcId="{B98F8023-4FE7-4D4B-8181-43CB87A26F54}" destId="{54BF02D3-0DB4-4E3A-BA02-92CF36B8B616}" srcOrd="4" destOrd="0" parTransId="{E0521DD0-C6D4-4162-AC2D-876AE96317D0}" sibTransId="{06E75CB6-5051-4E85-B9E1-DEEFCAEE85BB}"/>
    <dgm:cxn modelId="{E19C976F-4702-4201-B2FC-1E59C7C3AED7}" srcId="{B98F8023-4FE7-4D4B-8181-43CB87A26F54}" destId="{2031E114-2EFC-48E1-BBB5-4A8AAC7E75EF}" srcOrd="3" destOrd="0" parTransId="{80A1A433-73D9-43E2-B6BC-27FB7C0668B0}" sibTransId="{1D5E8FEF-55BD-478A-8D11-A920E7BE7B78}"/>
    <dgm:cxn modelId="{7D9EC37D-992B-48F2-85B3-DF33C96D06D1}" srcId="{B98F8023-4FE7-4D4B-8181-43CB87A26F54}" destId="{9A718CAA-A92D-4925-81EB-C22D86BC4637}" srcOrd="0" destOrd="0" parTransId="{AF301C03-8629-4F63-AF54-D9A664CF66DF}" sibTransId="{27BD2F91-7B49-430D-9482-B29401008701}"/>
    <dgm:cxn modelId="{3E0644B5-6492-4859-B38E-9B15378CAA8C}" type="presOf" srcId="{F66B8F31-39D7-456E-9A87-7EF42641417A}" destId="{B274037E-85E5-4A2A-8651-AE2BDE720CBC}" srcOrd="0" destOrd="0" presId="urn:microsoft.com/office/officeart/2005/8/layout/default"/>
    <dgm:cxn modelId="{3E2655BB-A76D-4D7F-9B05-BC0EE0E8B8E0}" srcId="{B98F8023-4FE7-4D4B-8181-43CB87A26F54}" destId="{394BB238-F3F8-4125-8D88-ABF10D5530D7}" srcOrd="2" destOrd="0" parTransId="{9599EAE7-F83F-4E3A-8450-4CE3180E7B7C}" sibTransId="{DD30B62B-3DA7-4CF1-835C-CCCE70BBC3A3}"/>
    <dgm:cxn modelId="{9ECF9DCD-B479-4519-9BDF-05EA156E1C4B}" type="presOf" srcId="{9A718CAA-A92D-4925-81EB-C22D86BC4637}" destId="{AEAD1678-9157-435F-9602-9A633703D004}" srcOrd="0" destOrd="0" presId="urn:microsoft.com/office/officeart/2005/8/layout/default"/>
    <dgm:cxn modelId="{BE7FA6EE-FAF4-4ECE-BE16-911D69AE6BC1}" type="presOf" srcId="{2031E114-2EFC-48E1-BBB5-4A8AAC7E75EF}" destId="{BFCE2101-FE0F-4753-BA09-BF0821FE1614}" srcOrd="0" destOrd="0" presId="urn:microsoft.com/office/officeart/2005/8/layout/default"/>
    <dgm:cxn modelId="{81386836-D7D9-4933-B248-14C53758FAB7}" type="presParOf" srcId="{23517187-40AB-4D9A-B256-B7BF4C0855F2}" destId="{AEAD1678-9157-435F-9602-9A633703D004}" srcOrd="0" destOrd="0" presId="urn:microsoft.com/office/officeart/2005/8/layout/default"/>
    <dgm:cxn modelId="{58F5F647-21DD-4529-9366-FFEA54C3F211}" type="presParOf" srcId="{23517187-40AB-4D9A-B256-B7BF4C0855F2}" destId="{A6496137-DD6A-4FF0-A3FB-0E81C7132D2A}" srcOrd="1" destOrd="0" presId="urn:microsoft.com/office/officeart/2005/8/layout/default"/>
    <dgm:cxn modelId="{B26E4D59-23C1-4E65-BA16-9707CAC79459}" type="presParOf" srcId="{23517187-40AB-4D9A-B256-B7BF4C0855F2}" destId="{696F0F05-E171-44A1-96AB-EBEC36D73AA9}" srcOrd="2" destOrd="0" presId="urn:microsoft.com/office/officeart/2005/8/layout/default"/>
    <dgm:cxn modelId="{71B900B2-FDD0-460F-859B-97FDA2CAC700}" type="presParOf" srcId="{23517187-40AB-4D9A-B256-B7BF4C0855F2}" destId="{7D9D99B6-FEC4-4ECD-972E-94C2DC07B9A5}" srcOrd="3" destOrd="0" presId="urn:microsoft.com/office/officeart/2005/8/layout/default"/>
    <dgm:cxn modelId="{6CC38B9F-942D-4815-A4D8-4DF38E086F03}" type="presParOf" srcId="{23517187-40AB-4D9A-B256-B7BF4C0855F2}" destId="{FB79827D-C654-4DFA-B066-A83D8CE825FD}" srcOrd="4" destOrd="0" presId="urn:microsoft.com/office/officeart/2005/8/layout/default"/>
    <dgm:cxn modelId="{6DD1FC99-5B76-448E-B745-370D8C803744}" type="presParOf" srcId="{23517187-40AB-4D9A-B256-B7BF4C0855F2}" destId="{2F450532-F2C5-4773-A724-81A8D4D88909}" srcOrd="5" destOrd="0" presId="urn:microsoft.com/office/officeart/2005/8/layout/default"/>
    <dgm:cxn modelId="{A2666A5D-5A60-409E-A254-E904F3F90D32}" type="presParOf" srcId="{23517187-40AB-4D9A-B256-B7BF4C0855F2}" destId="{BFCE2101-FE0F-4753-BA09-BF0821FE1614}" srcOrd="6" destOrd="0" presId="urn:microsoft.com/office/officeart/2005/8/layout/default"/>
    <dgm:cxn modelId="{89AD4770-A3E4-4087-A006-382A38D56E64}" type="presParOf" srcId="{23517187-40AB-4D9A-B256-B7BF4C0855F2}" destId="{0007D02F-31A4-4420-AC75-DFAB209B42C2}" srcOrd="7" destOrd="0" presId="urn:microsoft.com/office/officeart/2005/8/layout/default"/>
    <dgm:cxn modelId="{B0036860-9C75-4D81-BDE5-83457A1E8D95}" type="presParOf" srcId="{23517187-40AB-4D9A-B256-B7BF4C0855F2}" destId="{A0E67C2E-627C-4EA0-84B6-E1AFB9267EC6}" srcOrd="8" destOrd="0" presId="urn:microsoft.com/office/officeart/2005/8/layout/default"/>
    <dgm:cxn modelId="{72B5CC2F-3A8A-4A12-9B08-2CA8834B9F24}" type="presParOf" srcId="{23517187-40AB-4D9A-B256-B7BF4C0855F2}" destId="{5EC54042-0F5C-4B26-8D76-1BEA8CDF36B7}" srcOrd="9" destOrd="0" presId="urn:microsoft.com/office/officeart/2005/8/layout/default"/>
    <dgm:cxn modelId="{FC0F1F48-3FD7-4C9C-8C5A-8D82B8DB0D08}" type="presParOf" srcId="{23517187-40AB-4D9A-B256-B7BF4C0855F2}" destId="{B274037E-85E5-4A2A-8651-AE2BDE720CBC}"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98F8023-4FE7-4D4B-8181-43CB87A26F54}" type="doc">
      <dgm:prSet loTypeId="urn:microsoft.com/office/officeart/2005/8/layout/default" loCatId="list" qsTypeId="urn:microsoft.com/office/officeart/2005/8/quickstyle/simple2" qsCatId="simple" csTypeId="urn:microsoft.com/office/officeart/2005/8/colors/colorful5" csCatId="colorful" phldr="1"/>
      <dgm:spPr/>
      <dgm:t>
        <a:bodyPr/>
        <a:lstStyle/>
        <a:p>
          <a:endParaRPr lang="en-US"/>
        </a:p>
      </dgm:t>
    </dgm:pt>
    <dgm:pt modelId="{9A718CAA-A92D-4925-81EB-C22D86BC4637}">
      <dgm:prSet/>
      <dgm:spPr/>
      <dgm:t>
        <a:bodyPr/>
        <a:lstStyle/>
        <a:p>
          <a:r>
            <a:rPr lang="en-US" dirty="0"/>
            <a:t>Expect Mistakes, Repair and Reset</a:t>
          </a:r>
        </a:p>
      </dgm:t>
    </dgm:pt>
    <dgm:pt modelId="{AF301C03-8629-4F63-AF54-D9A664CF66DF}" type="parTrans" cxnId="{7D9EC37D-992B-48F2-85B3-DF33C96D06D1}">
      <dgm:prSet/>
      <dgm:spPr/>
      <dgm:t>
        <a:bodyPr/>
        <a:lstStyle/>
        <a:p>
          <a:endParaRPr lang="en-US"/>
        </a:p>
      </dgm:t>
    </dgm:pt>
    <dgm:pt modelId="{27BD2F91-7B49-430D-9482-B29401008701}" type="sibTrans" cxnId="{7D9EC37D-992B-48F2-85B3-DF33C96D06D1}">
      <dgm:prSet/>
      <dgm:spPr/>
      <dgm:t>
        <a:bodyPr/>
        <a:lstStyle/>
        <a:p>
          <a:endParaRPr lang="en-US"/>
        </a:p>
      </dgm:t>
    </dgm:pt>
    <dgm:pt modelId="{394BB238-F3F8-4125-8D88-ABF10D5530D7}">
      <dgm:prSet/>
      <dgm:spPr/>
      <dgm:t>
        <a:bodyPr/>
        <a:lstStyle/>
        <a:p>
          <a:r>
            <a:rPr lang="en-US" dirty="0"/>
            <a:t>Seek guidance from Providers</a:t>
          </a:r>
        </a:p>
      </dgm:t>
    </dgm:pt>
    <dgm:pt modelId="{9599EAE7-F83F-4E3A-8450-4CE3180E7B7C}" type="parTrans" cxnId="{3E2655BB-A76D-4D7F-9B05-BC0EE0E8B8E0}">
      <dgm:prSet/>
      <dgm:spPr/>
      <dgm:t>
        <a:bodyPr/>
        <a:lstStyle/>
        <a:p>
          <a:endParaRPr lang="en-US"/>
        </a:p>
      </dgm:t>
    </dgm:pt>
    <dgm:pt modelId="{DD30B62B-3DA7-4CF1-835C-CCCE70BBC3A3}" type="sibTrans" cxnId="{3E2655BB-A76D-4D7F-9B05-BC0EE0E8B8E0}">
      <dgm:prSet/>
      <dgm:spPr/>
      <dgm:t>
        <a:bodyPr/>
        <a:lstStyle/>
        <a:p>
          <a:endParaRPr lang="en-US"/>
        </a:p>
      </dgm:t>
    </dgm:pt>
    <dgm:pt modelId="{2031E114-2EFC-48E1-BBB5-4A8AAC7E75EF}">
      <dgm:prSet/>
      <dgm:spPr/>
      <dgm:t>
        <a:bodyPr/>
        <a:lstStyle/>
        <a:p>
          <a:r>
            <a:rPr lang="en-US" dirty="0"/>
            <a:t>MGI and Self Compassion</a:t>
          </a:r>
        </a:p>
      </dgm:t>
    </dgm:pt>
    <dgm:pt modelId="{80A1A433-73D9-43E2-B6BC-27FB7C0668B0}" type="parTrans" cxnId="{E19C976F-4702-4201-B2FC-1E59C7C3AED7}">
      <dgm:prSet/>
      <dgm:spPr/>
      <dgm:t>
        <a:bodyPr/>
        <a:lstStyle/>
        <a:p>
          <a:endParaRPr lang="en-US"/>
        </a:p>
      </dgm:t>
    </dgm:pt>
    <dgm:pt modelId="{1D5E8FEF-55BD-478A-8D11-A920E7BE7B78}" type="sibTrans" cxnId="{E19C976F-4702-4201-B2FC-1E59C7C3AED7}">
      <dgm:prSet/>
      <dgm:spPr/>
      <dgm:t>
        <a:bodyPr/>
        <a:lstStyle/>
        <a:p>
          <a:endParaRPr lang="en-US"/>
        </a:p>
      </dgm:t>
    </dgm:pt>
    <dgm:pt modelId="{54BF02D3-0DB4-4E3A-BA02-92CF36B8B616}">
      <dgm:prSet/>
      <dgm:spPr/>
      <dgm:t>
        <a:bodyPr/>
        <a:lstStyle/>
        <a:p>
          <a:r>
            <a:rPr lang="en-US" dirty="0"/>
            <a:t>Share what you need and relationship needs</a:t>
          </a:r>
        </a:p>
      </dgm:t>
    </dgm:pt>
    <dgm:pt modelId="{E0521DD0-C6D4-4162-AC2D-876AE96317D0}" type="parTrans" cxnId="{428F7F6E-719C-4067-910F-6DAE256EBB2E}">
      <dgm:prSet/>
      <dgm:spPr/>
      <dgm:t>
        <a:bodyPr/>
        <a:lstStyle/>
        <a:p>
          <a:endParaRPr lang="en-US"/>
        </a:p>
      </dgm:t>
    </dgm:pt>
    <dgm:pt modelId="{06E75CB6-5051-4E85-B9E1-DEEFCAEE85BB}" type="sibTrans" cxnId="{428F7F6E-719C-4067-910F-6DAE256EBB2E}">
      <dgm:prSet/>
      <dgm:spPr/>
      <dgm:t>
        <a:bodyPr/>
        <a:lstStyle/>
        <a:p>
          <a:endParaRPr lang="en-US"/>
        </a:p>
      </dgm:t>
    </dgm:pt>
    <dgm:pt modelId="{F66B8F31-39D7-456E-9A87-7EF42641417A}">
      <dgm:prSet/>
      <dgm:spPr/>
      <dgm:t>
        <a:bodyPr/>
        <a:lstStyle/>
        <a:p>
          <a:r>
            <a:rPr lang="en-US" dirty="0"/>
            <a:t>Adapt –Be Open to Accepting Help</a:t>
          </a:r>
        </a:p>
      </dgm:t>
    </dgm:pt>
    <dgm:pt modelId="{00A0AC5D-7731-49BF-B0DB-2A3BFCB4E8B6}" type="parTrans" cxnId="{795D4F01-CD64-48FF-ACBA-5337568F5885}">
      <dgm:prSet/>
      <dgm:spPr/>
      <dgm:t>
        <a:bodyPr/>
        <a:lstStyle/>
        <a:p>
          <a:endParaRPr lang="en-US"/>
        </a:p>
      </dgm:t>
    </dgm:pt>
    <dgm:pt modelId="{FE121DDF-5458-483B-9E06-80233534DE72}" type="sibTrans" cxnId="{795D4F01-CD64-48FF-ACBA-5337568F5885}">
      <dgm:prSet/>
      <dgm:spPr/>
      <dgm:t>
        <a:bodyPr/>
        <a:lstStyle/>
        <a:p>
          <a:endParaRPr lang="en-US"/>
        </a:p>
      </dgm:t>
    </dgm:pt>
    <dgm:pt modelId="{938D8AD2-9362-4D3D-968C-5A94DA011EB6}">
      <dgm:prSet/>
      <dgm:spPr/>
      <dgm:t>
        <a:bodyPr/>
        <a:lstStyle/>
        <a:p>
          <a:r>
            <a:rPr lang="en-US" dirty="0"/>
            <a:t>Create Buffers, Celebrate  Accomplishments</a:t>
          </a:r>
        </a:p>
      </dgm:t>
    </dgm:pt>
    <dgm:pt modelId="{37BF2FB2-A48D-44AC-B004-3620978ACEE3}" type="parTrans" cxnId="{4F5F0230-551D-4FC1-98CF-5650F10F872D}">
      <dgm:prSet/>
      <dgm:spPr/>
      <dgm:t>
        <a:bodyPr/>
        <a:lstStyle/>
        <a:p>
          <a:endParaRPr lang="en-US"/>
        </a:p>
      </dgm:t>
    </dgm:pt>
    <dgm:pt modelId="{3DADA88A-252A-42D0-94B5-A7B57FE368D2}" type="sibTrans" cxnId="{4F5F0230-551D-4FC1-98CF-5650F10F872D}">
      <dgm:prSet/>
      <dgm:spPr/>
      <dgm:t>
        <a:bodyPr/>
        <a:lstStyle/>
        <a:p>
          <a:endParaRPr lang="en-US"/>
        </a:p>
      </dgm:t>
    </dgm:pt>
    <dgm:pt modelId="{23517187-40AB-4D9A-B256-B7BF4C0855F2}" type="pres">
      <dgm:prSet presAssocID="{B98F8023-4FE7-4D4B-8181-43CB87A26F54}" presName="diagram" presStyleCnt="0">
        <dgm:presLayoutVars>
          <dgm:dir/>
          <dgm:resizeHandles val="exact"/>
        </dgm:presLayoutVars>
      </dgm:prSet>
      <dgm:spPr/>
    </dgm:pt>
    <dgm:pt modelId="{AEAD1678-9157-435F-9602-9A633703D004}" type="pres">
      <dgm:prSet presAssocID="{9A718CAA-A92D-4925-81EB-C22D86BC4637}" presName="node" presStyleLbl="node1" presStyleIdx="0" presStyleCnt="6">
        <dgm:presLayoutVars>
          <dgm:bulletEnabled val="1"/>
        </dgm:presLayoutVars>
      </dgm:prSet>
      <dgm:spPr/>
    </dgm:pt>
    <dgm:pt modelId="{A6496137-DD6A-4FF0-A3FB-0E81C7132D2A}" type="pres">
      <dgm:prSet presAssocID="{27BD2F91-7B49-430D-9482-B29401008701}" presName="sibTrans" presStyleCnt="0"/>
      <dgm:spPr/>
    </dgm:pt>
    <dgm:pt modelId="{696F0F05-E171-44A1-96AB-EBEC36D73AA9}" type="pres">
      <dgm:prSet presAssocID="{938D8AD2-9362-4D3D-968C-5A94DA011EB6}" presName="node" presStyleLbl="node1" presStyleIdx="1" presStyleCnt="6">
        <dgm:presLayoutVars>
          <dgm:bulletEnabled val="1"/>
        </dgm:presLayoutVars>
      </dgm:prSet>
      <dgm:spPr/>
    </dgm:pt>
    <dgm:pt modelId="{7D9D99B6-FEC4-4ECD-972E-94C2DC07B9A5}" type="pres">
      <dgm:prSet presAssocID="{3DADA88A-252A-42D0-94B5-A7B57FE368D2}" presName="sibTrans" presStyleCnt="0"/>
      <dgm:spPr/>
    </dgm:pt>
    <dgm:pt modelId="{FB79827D-C654-4DFA-B066-A83D8CE825FD}" type="pres">
      <dgm:prSet presAssocID="{394BB238-F3F8-4125-8D88-ABF10D5530D7}" presName="node" presStyleLbl="node1" presStyleIdx="2" presStyleCnt="6">
        <dgm:presLayoutVars>
          <dgm:bulletEnabled val="1"/>
        </dgm:presLayoutVars>
      </dgm:prSet>
      <dgm:spPr/>
    </dgm:pt>
    <dgm:pt modelId="{2F450532-F2C5-4773-A724-81A8D4D88909}" type="pres">
      <dgm:prSet presAssocID="{DD30B62B-3DA7-4CF1-835C-CCCE70BBC3A3}" presName="sibTrans" presStyleCnt="0"/>
      <dgm:spPr/>
    </dgm:pt>
    <dgm:pt modelId="{BFCE2101-FE0F-4753-BA09-BF0821FE1614}" type="pres">
      <dgm:prSet presAssocID="{2031E114-2EFC-48E1-BBB5-4A8AAC7E75EF}" presName="node" presStyleLbl="node1" presStyleIdx="3" presStyleCnt="6">
        <dgm:presLayoutVars>
          <dgm:bulletEnabled val="1"/>
        </dgm:presLayoutVars>
      </dgm:prSet>
      <dgm:spPr/>
    </dgm:pt>
    <dgm:pt modelId="{0007D02F-31A4-4420-AC75-DFAB209B42C2}" type="pres">
      <dgm:prSet presAssocID="{1D5E8FEF-55BD-478A-8D11-A920E7BE7B78}" presName="sibTrans" presStyleCnt="0"/>
      <dgm:spPr/>
    </dgm:pt>
    <dgm:pt modelId="{A0E67C2E-627C-4EA0-84B6-E1AFB9267EC6}" type="pres">
      <dgm:prSet presAssocID="{54BF02D3-0DB4-4E3A-BA02-92CF36B8B616}" presName="node" presStyleLbl="node1" presStyleIdx="4" presStyleCnt="6">
        <dgm:presLayoutVars>
          <dgm:bulletEnabled val="1"/>
        </dgm:presLayoutVars>
      </dgm:prSet>
      <dgm:spPr/>
    </dgm:pt>
    <dgm:pt modelId="{5EC54042-0F5C-4B26-8D76-1BEA8CDF36B7}" type="pres">
      <dgm:prSet presAssocID="{06E75CB6-5051-4E85-B9E1-DEEFCAEE85BB}" presName="sibTrans" presStyleCnt="0"/>
      <dgm:spPr/>
    </dgm:pt>
    <dgm:pt modelId="{B274037E-85E5-4A2A-8651-AE2BDE720CBC}" type="pres">
      <dgm:prSet presAssocID="{F66B8F31-39D7-456E-9A87-7EF42641417A}" presName="node" presStyleLbl="node1" presStyleIdx="5" presStyleCnt="6">
        <dgm:presLayoutVars>
          <dgm:bulletEnabled val="1"/>
        </dgm:presLayoutVars>
      </dgm:prSet>
      <dgm:spPr/>
    </dgm:pt>
  </dgm:ptLst>
  <dgm:cxnLst>
    <dgm:cxn modelId="{795D4F01-CD64-48FF-ACBA-5337568F5885}" srcId="{B98F8023-4FE7-4D4B-8181-43CB87A26F54}" destId="{F66B8F31-39D7-456E-9A87-7EF42641417A}" srcOrd="5" destOrd="0" parTransId="{00A0AC5D-7731-49BF-B0DB-2A3BFCB4E8B6}" sibTransId="{FE121DDF-5458-483B-9E06-80233534DE72}"/>
    <dgm:cxn modelId="{C1EA250B-4F25-403E-9A6D-C0087076C40F}" type="presOf" srcId="{394BB238-F3F8-4125-8D88-ABF10D5530D7}" destId="{FB79827D-C654-4DFA-B066-A83D8CE825FD}" srcOrd="0" destOrd="0" presId="urn:microsoft.com/office/officeart/2005/8/layout/default"/>
    <dgm:cxn modelId="{E364E70C-388D-4D2F-8886-DF1EA6C2E785}" type="presOf" srcId="{54BF02D3-0DB4-4E3A-BA02-92CF36B8B616}" destId="{A0E67C2E-627C-4EA0-84B6-E1AFB9267EC6}" srcOrd="0" destOrd="0" presId="urn:microsoft.com/office/officeart/2005/8/layout/default"/>
    <dgm:cxn modelId="{7A8B3221-E2C7-4727-8684-B8D130E75C6D}" type="presOf" srcId="{B98F8023-4FE7-4D4B-8181-43CB87A26F54}" destId="{23517187-40AB-4D9A-B256-B7BF4C0855F2}" srcOrd="0" destOrd="0" presId="urn:microsoft.com/office/officeart/2005/8/layout/default"/>
    <dgm:cxn modelId="{4F5F0230-551D-4FC1-98CF-5650F10F872D}" srcId="{B98F8023-4FE7-4D4B-8181-43CB87A26F54}" destId="{938D8AD2-9362-4D3D-968C-5A94DA011EB6}" srcOrd="1" destOrd="0" parTransId="{37BF2FB2-A48D-44AC-B004-3620978ACEE3}" sibTransId="{3DADA88A-252A-42D0-94B5-A7B57FE368D2}"/>
    <dgm:cxn modelId="{344E3E5C-F5F3-444C-885F-656959BAB14E}" type="presOf" srcId="{938D8AD2-9362-4D3D-968C-5A94DA011EB6}" destId="{696F0F05-E171-44A1-96AB-EBEC36D73AA9}" srcOrd="0" destOrd="0" presId="urn:microsoft.com/office/officeart/2005/8/layout/default"/>
    <dgm:cxn modelId="{428F7F6E-719C-4067-910F-6DAE256EBB2E}" srcId="{B98F8023-4FE7-4D4B-8181-43CB87A26F54}" destId="{54BF02D3-0DB4-4E3A-BA02-92CF36B8B616}" srcOrd="4" destOrd="0" parTransId="{E0521DD0-C6D4-4162-AC2D-876AE96317D0}" sibTransId="{06E75CB6-5051-4E85-B9E1-DEEFCAEE85BB}"/>
    <dgm:cxn modelId="{E19C976F-4702-4201-B2FC-1E59C7C3AED7}" srcId="{B98F8023-4FE7-4D4B-8181-43CB87A26F54}" destId="{2031E114-2EFC-48E1-BBB5-4A8AAC7E75EF}" srcOrd="3" destOrd="0" parTransId="{80A1A433-73D9-43E2-B6BC-27FB7C0668B0}" sibTransId="{1D5E8FEF-55BD-478A-8D11-A920E7BE7B78}"/>
    <dgm:cxn modelId="{7D9EC37D-992B-48F2-85B3-DF33C96D06D1}" srcId="{B98F8023-4FE7-4D4B-8181-43CB87A26F54}" destId="{9A718CAA-A92D-4925-81EB-C22D86BC4637}" srcOrd="0" destOrd="0" parTransId="{AF301C03-8629-4F63-AF54-D9A664CF66DF}" sibTransId="{27BD2F91-7B49-430D-9482-B29401008701}"/>
    <dgm:cxn modelId="{3E0644B5-6492-4859-B38E-9B15378CAA8C}" type="presOf" srcId="{F66B8F31-39D7-456E-9A87-7EF42641417A}" destId="{B274037E-85E5-4A2A-8651-AE2BDE720CBC}" srcOrd="0" destOrd="0" presId="urn:microsoft.com/office/officeart/2005/8/layout/default"/>
    <dgm:cxn modelId="{3E2655BB-A76D-4D7F-9B05-BC0EE0E8B8E0}" srcId="{B98F8023-4FE7-4D4B-8181-43CB87A26F54}" destId="{394BB238-F3F8-4125-8D88-ABF10D5530D7}" srcOrd="2" destOrd="0" parTransId="{9599EAE7-F83F-4E3A-8450-4CE3180E7B7C}" sibTransId="{DD30B62B-3DA7-4CF1-835C-CCCE70BBC3A3}"/>
    <dgm:cxn modelId="{9ECF9DCD-B479-4519-9BDF-05EA156E1C4B}" type="presOf" srcId="{9A718CAA-A92D-4925-81EB-C22D86BC4637}" destId="{AEAD1678-9157-435F-9602-9A633703D004}" srcOrd="0" destOrd="0" presId="urn:microsoft.com/office/officeart/2005/8/layout/default"/>
    <dgm:cxn modelId="{BE7FA6EE-FAF4-4ECE-BE16-911D69AE6BC1}" type="presOf" srcId="{2031E114-2EFC-48E1-BBB5-4A8AAC7E75EF}" destId="{BFCE2101-FE0F-4753-BA09-BF0821FE1614}" srcOrd="0" destOrd="0" presId="urn:microsoft.com/office/officeart/2005/8/layout/default"/>
    <dgm:cxn modelId="{81386836-D7D9-4933-B248-14C53758FAB7}" type="presParOf" srcId="{23517187-40AB-4D9A-B256-B7BF4C0855F2}" destId="{AEAD1678-9157-435F-9602-9A633703D004}" srcOrd="0" destOrd="0" presId="urn:microsoft.com/office/officeart/2005/8/layout/default"/>
    <dgm:cxn modelId="{58F5F647-21DD-4529-9366-FFEA54C3F211}" type="presParOf" srcId="{23517187-40AB-4D9A-B256-B7BF4C0855F2}" destId="{A6496137-DD6A-4FF0-A3FB-0E81C7132D2A}" srcOrd="1" destOrd="0" presId="urn:microsoft.com/office/officeart/2005/8/layout/default"/>
    <dgm:cxn modelId="{B26E4D59-23C1-4E65-BA16-9707CAC79459}" type="presParOf" srcId="{23517187-40AB-4D9A-B256-B7BF4C0855F2}" destId="{696F0F05-E171-44A1-96AB-EBEC36D73AA9}" srcOrd="2" destOrd="0" presId="urn:microsoft.com/office/officeart/2005/8/layout/default"/>
    <dgm:cxn modelId="{71B900B2-FDD0-460F-859B-97FDA2CAC700}" type="presParOf" srcId="{23517187-40AB-4D9A-B256-B7BF4C0855F2}" destId="{7D9D99B6-FEC4-4ECD-972E-94C2DC07B9A5}" srcOrd="3" destOrd="0" presId="urn:microsoft.com/office/officeart/2005/8/layout/default"/>
    <dgm:cxn modelId="{6CC38B9F-942D-4815-A4D8-4DF38E086F03}" type="presParOf" srcId="{23517187-40AB-4D9A-B256-B7BF4C0855F2}" destId="{FB79827D-C654-4DFA-B066-A83D8CE825FD}" srcOrd="4" destOrd="0" presId="urn:microsoft.com/office/officeart/2005/8/layout/default"/>
    <dgm:cxn modelId="{6DD1FC99-5B76-448E-B745-370D8C803744}" type="presParOf" srcId="{23517187-40AB-4D9A-B256-B7BF4C0855F2}" destId="{2F450532-F2C5-4773-A724-81A8D4D88909}" srcOrd="5" destOrd="0" presId="urn:microsoft.com/office/officeart/2005/8/layout/default"/>
    <dgm:cxn modelId="{A2666A5D-5A60-409E-A254-E904F3F90D32}" type="presParOf" srcId="{23517187-40AB-4D9A-B256-B7BF4C0855F2}" destId="{BFCE2101-FE0F-4753-BA09-BF0821FE1614}" srcOrd="6" destOrd="0" presId="urn:microsoft.com/office/officeart/2005/8/layout/default"/>
    <dgm:cxn modelId="{89AD4770-A3E4-4087-A006-382A38D56E64}" type="presParOf" srcId="{23517187-40AB-4D9A-B256-B7BF4C0855F2}" destId="{0007D02F-31A4-4420-AC75-DFAB209B42C2}" srcOrd="7" destOrd="0" presId="urn:microsoft.com/office/officeart/2005/8/layout/default"/>
    <dgm:cxn modelId="{B0036860-9C75-4D81-BDE5-83457A1E8D95}" type="presParOf" srcId="{23517187-40AB-4D9A-B256-B7BF4C0855F2}" destId="{A0E67C2E-627C-4EA0-84B6-E1AFB9267EC6}" srcOrd="8" destOrd="0" presId="urn:microsoft.com/office/officeart/2005/8/layout/default"/>
    <dgm:cxn modelId="{72B5CC2F-3A8A-4A12-9B08-2CA8834B9F24}" type="presParOf" srcId="{23517187-40AB-4D9A-B256-B7BF4C0855F2}" destId="{5EC54042-0F5C-4B26-8D76-1BEA8CDF36B7}" srcOrd="9" destOrd="0" presId="urn:microsoft.com/office/officeart/2005/8/layout/default"/>
    <dgm:cxn modelId="{FC0F1F48-3FD7-4C9C-8C5A-8D82B8DB0D08}" type="presParOf" srcId="{23517187-40AB-4D9A-B256-B7BF4C0855F2}" destId="{B274037E-85E5-4A2A-8651-AE2BDE720CBC}"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A0ABF4-54A0-4646-B9DD-12D56D6B8211}">
      <dsp:nvSpPr>
        <dsp:cNvPr id="0" name=""/>
        <dsp:cNvSpPr/>
      </dsp:nvSpPr>
      <dsp:spPr>
        <a:xfrm>
          <a:off x="0" y="638"/>
          <a:ext cx="5906181"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1E09291-86F0-4B3E-945C-82877D96BBA1}">
      <dsp:nvSpPr>
        <dsp:cNvPr id="0" name=""/>
        <dsp:cNvSpPr/>
      </dsp:nvSpPr>
      <dsp:spPr>
        <a:xfrm>
          <a:off x="0" y="638"/>
          <a:ext cx="5906181" cy="1045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en-US" sz="3100" kern="1200"/>
            <a:t>Attachment</a:t>
          </a:r>
        </a:p>
      </dsp:txBody>
      <dsp:txXfrm>
        <a:off x="0" y="638"/>
        <a:ext cx="5906181" cy="1045888"/>
      </dsp:txXfrm>
    </dsp:sp>
    <dsp:sp modelId="{6AD14C0A-DD70-434C-ADE8-70FED3D42D11}">
      <dsp:nvSpPr>
        <dsp:cNvPr id="0" name=""/>
        <dsp:cNvSpPr/>
      </dsp:nvSpPr>
      <dsp:spPr>
        <a:xfrm>
          <a:off x="0" y="1046526"/>
          <a:ext cx="5906181" cy="0"/>
        </a:xfrm>
        <a:prstGeom prst="line">
          <a:avLst/>
        </a:prstGeom>
        <a:solidFill>
          <a:schemeClr val="accent2">
            <a:hueOff val="280298"/>
            <a:satOff val="-12591"/>
            <a:lumOff val="1667"/>
            <a:alphaOff val="0"/>
          </a:schemeClr>
        </a:solidFill>
        <a:ln w="12700" cap="flat" cmpd="sng" algn="ctr">
          <a:solidFill>
            <a:schemeClr val="accent2">
              <a:hueOff val="280298"/>
              <a:satOff val="-12591"/>
              <a:lumOff val="1667"/>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17F7957-1CD6-4D0B-AFF9-2FA35281CB8E}">
      <dsp:nvSpPr>
        <dsp:cNvPr id="0" name=""/>
        <dsp:cNvSpPr/>
      </dsp:nvSpPr>
      <dsp:spPr>
        <a:xfrm>
          <a:off x="0" y="1046526"/>
          <a:ext cx="5906181" cy="1045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en-US" sz="3100" kern="1200"/>
            <a:t>Stress on you individually and the relationship</a:t>
          </a:r>
        </a:p>
      </dsp:txBody>
      <dsp:txXfrm>
        <a:off x="0" y="1046526"/>
        <a:ext cx="5906181" cy="1045888"/>
      </dsp:txXfrm>
    </dsp:sp>
    <dsp:sp modelId="{E5E670C1-CEB0-4A60-B1D3-5BD68A01346C}">
      <dsp:nvSpPr>
        <dsp:cNvPr id="0" name=""/>
        <dsp:cNvSpPr/>
      </dsp:nvSpPr>
      <dsp:spPr>
        <a:xfrm>
          <a:off x="0" y="2092414"/>
          <a:ext cx="5906181" cy="0"/>
        </a:xfrm>
        <a:prstGeom prst="line">
          <a:avLst/>
        </a:prstGeom>
        <a:solidFill>
          <a:schemeClr val="accent2">
            <a:hueOff val="560596"/>
            <a:satOff val="-25182"/>
            <a:lumOff val="3334"/>
            <a:alphaOff val="0"/>
          </a:schemeClr>
        </a:solidFill>
        <a:ln w="12700" cap="flat" cmpd="sng" algn="ctr">
          <a:solidFill>
            <a:schemeClr val="accent2">
              <a:hueOff val="560596"/>
              <a:satOff val="-25182"/>
              <a:lumOff val="3334"/>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D926F5E-C894-44E3-9262-2C01572AA5CD}">
      <dsp:nvSpPr>
        <dsp:cNvPr id="0" name=""/>
        <dsp:cNvSpPr/>
      </dsp:nvSpPr>
      <dsp:spPr>
        <a:xfrm>
          <a:off x="0" y="2092414"/>
          <a:ext cx="5906181" cy="1045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en-US" sz="3100" kern="1200"/>
            <a:t>Both Experience Grief, Guilt, Fear, Vulnerable, Overwhelm</a:t>
          </a:r>
        </a:p>
      </dsp:txBody>
      <dsp:txXfrm>
        <a:off x="0" y="2092414"/>
        <a:ext cx="5906181" cy="1045888"/>
      </dsp:txXfrm>
    </dsp:sp>
    <dsp:sp modelId="{B4800AE6-8407-43F2-B7D7-442309586A59}">
      <dsp:nvSpPr>
        <dsp:cNvPr id="0" name=""/>
        <dsp:cNvSpPr/>
      </dsp:nvSpPr>
      <dsp:spPr>
        <a:xfrm>
          <a:off x="0" y="3138303"/>
          <a:ext cx="5906181" cy="0"/>
        </a:xfrm>
        <a:prstGeom prst="line">
          <a:avLst/>
        </a:prstGeom>
        <a:solidFill>
          <a:schemeClr val="accent2">
            <a:hueOff val="840893"/>
            <a:satOff val="-37774"/>
            <a:lumOff val="5000"/>
            <a:alphaOff val="0"/>
          </a:schemeClr>
        </a:solidFill>
        <a:ln w="12700" cap="flat" cmpd="sng" algn="ctr">
          <a:solidFill>
            <a:schemeClr val="accent2">
              <a:hueOff val="840893"/>
              <a:satOff val="-37774"/>
              <a:lumOff val="500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21CAAF4-588A-4A25-89AE-4D6A1BC79CD7}">
      <dsp:nvSpPr>
        <dsp:cNvPr id="0" name=""/>
        <dsp:cNvSpPr/>
      </dsp:nvSpPr>
      <dsp:spPr>
        <a:xfrm>
          <a:off x="0" y="3138303"/>
          <a:ext cx="5906181" cy="1045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en-US" sz="3100" kern="1200"/>
            <a:t>Different Observations about symptoms, safety</a:t>
          </a:r>
        </a:p>
      </dsp:txBody>
      <dsp:txXfrm>
        <a:off x="0" y="3138303"/>
        <a:ext cx="5906181" cy="1045888"/>
      </dsp:txXfrm>
    </dsp:sp>
    <dsp:sp modelId="{B6CB6416-C8B9-45A8-AA25-FE890426F2D9}">
      <dsp:nvSpPr>
        <dsp:cNvPr id="0" name=""/>
        <dsp:cNvSpPr/>
      </dsp:nvSpPr>
      <dsp:spPr>
        <a:xfrm>
          <a:off x="0" y="4184191"/>
          <a:ext cx="5906181" cy="0"/>
        </a:xfrm>
        <a:prstGeom prst="line">
          <a:avLst/>
        </a:prstGeom>
        <a:solidFill>
          <a:schemeClr val="accent2">
            <a:hueOff val="1121191"/>
            <a:satOff val="-50365"/>
            <a:lumOff val="6667"/>
            <a:alphaOff val="0"/>
          </a:schemeClr>
        </a:solidFill>
        <a:ln w="12700" cap="flat" cmpd="sng" algn="ctr">
          <a:solidFill>
            <a:schemeClr val="accent2">
              <a:hueOff val="1121191"/>
              <a:satOff val="-50365"/>
              <a:lumOff val="6667"/>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8901048-B202-4F46-B9DB-0A7368830EA7}">
      <dsp:nvSpPr>
        <dsp:cNvPr id="0" name=""/>
        <dsp:cNvSpPr/>
      </dsp:nvSpPr>
      <dsp:spPr>
        <a:xfrm>
          <a:off x="0" y="4184191"/>
          <a:ext cx="5906181" cy="1045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en-US" sz="3100" kern="1200"/>
            <a:t>Difficulty speaking openly</a:t>
          </a:r>
          <a:br>
            <a:rPr lang="en-US" sz="3100" kern="1200"/>
          </a:br>
          <a:endParaRPr lang="en-US" sz="3100" kern="1200"/>
        </a:p>
      </dsp:txBody>
      <dsp:txXfrm>
        <a:off x="0" y="4184191"/>
        <a:ext cx="5906181" cy="104588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AD1678-9157-435F-9602-9A633703D004}">
      <dsp:nvSpPr>
        <dsp:cNvPr id="0" name=""/>
        <dsp:cNvSpPr/>
      </dsp:nvSpPr>
      <dsp:spPr>
        <a:xfrm>
          <a:off x="447913" y="1658"/>
          <a:ext cx="2863304" cy="1717982"/>
        </a:xfrm>
        <a:prstGeom prst="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dirty="0">
              <a:effectLst/>
              <a:ea typeface="Aptos" panose="020B0004020202020204" pitchFamily="34" charset="0"/>
              <a:cs typeface="Times New Roman" panose="02020603050405020304" pitchFamily="18" charset="0"/>
            </a:rPr>
            <a:t>Shared activities </a:t>
          </a:r>
          <a:endParaRPr lang="en-US" sz="3200" kern="1200" dirty="0"/>
        </a:p>
      </dsp:txBody>
      <dsp:txXfrm>
        <a:off x="447913" y="1658"/>
        <a:ext cx="2863304" cy="1717982"/>
      </dsp:txXfrm>
    </dsp:sp>
    <dsp:sp modelId="{696F0F05-E171-44A1-96AB-EBEC36D73AA9}">
      <dsp:nvSpPr>
        <dsp:cNvPr id="0" name=""/>
        <dsp:cNvSpPr/>
      </dsp:nvSpPr>
      <dsp:spPr>
        <a:xfrm>
          <a:off x="3597547" y="1658"/>
          <a:ext cx="2863304" cy="1717982"/>
        </a:xfrm>
        <a:prstGeom prst="rect">
          <a:avLst/>
        </a:prstGeom>
        <a:solidFill>
          <a:schemeClr val="accent5">
            <a:hueOff val="-4264624"/>
            <a:satOff val="2424"/>
            <a:lumOff val="-200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b="0" i="0" kern="1200" dirty="0">
              <a:solidFill>
                <a:srgbClr val="212121"/>
              </a:solidFill>
              <a:effectLst/>
            </a:rPr>
            <a:t>Face stressors as a unit</a:t>
          </a:r>
          <a:endParaRPr lang="en-US" sz="3200" kern="1200" dirty="0"/>
        </a:p>
      </dsp:txBody>
      <dsp:txXfrm>
        <a:off x="3597547" y="1658"/>
        <a:ext cx="2863304" cy="1717982"/>
      </dsp:txXfrm>
    </dsp:sp>
    <dsp:sp modelId="{FB79827D-C654-4DFA-B066-A83D8CE825FD}">
      <dsp:nvSpPr>
        <dsp:cNvPr id="0" name=""/>
        <dsp:cNvSpPr/>
      </dsp:nvSpPr>
      <dsp:spPr>
        <a:xfrm>
          <a:off x="6747182" y="1658"/>
          <a:ext cx="2863304" cy="1717982"/>
        </a:xfrm>
        <a:prstGeom prst="rect">
          <a:avLst/>
        </a:prstGeom>
        <a:solidFill>
          <a:schemeClr val="accent5">
            <a:hueOff val="-8529249"/>
            <a:satOff val="4848"/>
            <a:lumOff val="-400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b="0" i="0" kern="1200" dirty="0">
              <a:solidFill>
                <a:srgbClr val="212121"/>
              </a:solidFill>
              <a:effectLst/>
            </a:rPr>
            <a:t>Teamwork approach to problem solving </a:t>
          </a:r>
          <a:endParaRPr lang="en-US" sz="3200" kern="1200" dirty="0"/>
        </a:p>
      </dsp:txBody>
      <dsp:txXfrm>
        <a:off x="6747182" y="1658"/>
        <a:ext cx="2863304" cy="1717982"/>
      </dsp:txXfrm>
    </dsp:sp>
    <dsp:sp modelId="{BFCE2101-FE0F-4753-BA09-BF0821FE1614}">
      <dsp:nvSpPr>
        <dsp:cNvPr id="0" name=""/>
        <dsp:cNvSpPr/>
      </dsp:nvSpPr>
      <dsp:spPr>
        <a:xfrm>
          <a:off x="447913" y="2005971"/>
          <a:ext cx="2863304" cy="1717982"/>
        </a:xfrm>
        <a:prstGeom prst="rect">
          <a:avLst/>
        </a:prstGeom>
        <a:solidFill>
          <a:schemeClr val="accent5">
            <a:hueOff val="-12793873"/>
            <a:satOff val="7271"/>
            <a:lumOff val="-600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dirty="0">
              <a:ea typeface="Aptos" panose="020B0004020202020204" pitchFamily="34" charset="0"/>
              <a:cs typeface="Times New Roman" panose="02020603050405020304" pitchFamily="18" charset="0"/>
            </a:rPr>
            <a:t>Humor and Positivity</a:t>
          </a:r>
          <a:r>
            <a:rPr lang="en-US" sz="3200" kern="1200" dirty="0">
              <a:effectLst/>
              <a:ea typeface="Aptos" panose="020B0004020202020204" pitchFamily="34" charset="0"/>
              <a:cs typeface="Times New Roman" panose="02020603050405020304" pitchFamily="18" charset="0"/>
            </a:rPr>
            <a:t> </a:t>
          </a:r>
          <a:endParaRPr lang="en-US" sz="3200" kern="1200" dirty="0"/>
        </a:p>
      </dsp:txBody>
      <dsp:txXfrm>
        <a:off x="447913" y="2005971"/>
        <a:ext cx="2863304" cy="1717982"/>
      </dsp:txXfrm>
    </dsp:sp>
    <dsp:sp modelId="{A0E67C2E-627C-4EA0-84B6-E1AFB9267EC6}">
      <dsp:nvSpPr>
        <dsp:cNvPr id="0" name=""/>
        <dsp:cNvSpPr/>
      </dsp:nvSpPr>
      <dsp:spPr>
        <a:xfrm>
          <a:off x="3597547" y="2005971"/>
          <a:ext cx="2863304" cy="1717982"/>
        </a:xfrm>
        <a:prstGeom prst="rect">
          <a:avLst/>
        </a:prstGeom>
        <a:solidFill>
          <a:schemeClr val="accent5">
            <a:hueOff val="-17058497"/>
            <a:satOff val="9695"/>
            <a:lumOff val="-800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i="0" kern="1200" dirty="0">
              <a:solidFill>
                <a:srgbClr val="212121"/>
              </a:solidFill>
              <a:effectLst/>
            </a:rPr>
            <a:t>Preserve independence</a:t>
          </a:r>
          <a:endParaRPr lang="en-US" sz="3200" kern="1200" dirty="0"/>
        </a:p>
      </dsp:txBody>
      <dsp:txXfrm>
        <a:off x="3597547" y="2005971"/>
        <a:ext cx="2863304" cy="1717982"/>
      </dsp:txXfrm>
    </dsp:sp>
    <dsp:sp modelId="{B274037E-85E5-4A2A-8651-AE2BDE720CBC}">
      <dsp:nvSpPr>
        <dsp:cNvPr id="0" name=""/>
        <dsp:cNvSpPr/>
      </dsp:nvSpPr>
      <dsp:spPr>
        <a:xfrm>
          <a:off x="6747182" y="2005971"/>
          <a:ext cx="2863304" cy="1717982"/>
        </a:xfrm>
        <a:prstGeom prst="rect">
          <a:avLst/>
        </a:prstGeom>
        <a:solidFill>
          <a:schemeClr val="accent5">
            <a:hueOff val="-21323121"/>
            <a:satOff val="12119"/>
            <a:lumOff val="-1000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dirty="0"/>
            <a:t>Self-Care</a:t>
          </a:r>
        </a:p>
      </dsp:txBody>
      <dsp:txXfrm>
        <a:off x="6747182" y="2005971"/>
        <a:ext cx="2863304" cy="171798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AD1678-9157-435F-9602-9A633703D004}">
      <dsp:nvSpPr>
        <dsp:cNvPr id="0" name=""/>
        <dsp:cNvSpPr/>
      </dsp:nvSpPr>
      <dsp:spPr>
        <a:xfrm>
          <a:off x="447913" y="1658"/>
          <a:ext cx="2863304" cy="1717982"/>
        </a:xfrm>
        <a:prstGeom prst="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a:t>Expect Mistakes, Repair and Reset</a:t>
          </a:r>
        </a:p>
      </dsp:txBody>
      <dsp:txXfrm>
        <a:off x="447913" y="1658"/>
        <a:ext cx="2863304" cy="1717982"/>
      </dsp:txXfrm>
    </dsp:sp>
    <dsp:sp modelId="{696F0F05-E171-44A1-96AB-EBEC36D73AA9}">
      <dsp:nvSpPr>
        <dsp:cNvPr id="0" name=""/>
        <dsp:cNvSpPr/>
      </dsp:nvSpPr>
      <dsp:spPr>
        <a:xfrm>
          <a:off x="3597547" y="1658"/>
          <a:ext cx="2863304" cy="1717982"/>
        </a:xfrm>
        <a:prstGeom prst="rect">
          <a:avLst/>
        </a:prstGeom>
        <a:solidFill>
          <a:schemeClr val="accent5">
            <a:hueOff val="-4264624"/>
            <a:satOff val="2424"/>
            <a:lumOff val="-200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a:t>Create Buffers, Celebrate  Accomplishments</a:t>
          </a:r>
        </a:p>
      </dsp:txBody>
      <dsp:txXfrm>
        <a:off x="3597547" y="1658"/>
        <a:ext cx="2863304" cy="1717982"/>
      </dsp:txXfrm>
    </dsp:sp>
    <dsp:sp modelId="{FB79827D-C654-4DFA-B066-A83D8CE825FD}">
      <dsp:nvSpPr>
        <dsp:cNvPr id="0" name=""/>
        <dsp:cNvSpPr/>
      </dsp:nvSpPr>
      <dsp:spPr>
        <a:xfrm>
          <a:off x="6747182" y="1658"/>
          <a:ext cx="2863304" cy="1717982"/>
        </a:xfrm>
        <a:prstGeom prst="rect">
          <a:avLst/>
        </a:prstGeom>
        <a:solidFill>
          <a:schemeClr val="accent5">
            <a:hueOff val="-8529249"/>
            <a:satOff val="4848"/>
            <a:lumOff val="-400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a:t>Seek guidance from Providers</a:t>
          </a:r>
        </a:p>
      </dsp:txBody>
      <dsp:txXfrm>
        <a:off x="6747182" y="1658"/>
        <a:ext cx="2863304" cy="1717982"/>
      </dsp:txXfrm>
    </dsp:sp>
    <dsp:sp modelId="{BFCE2101-FE0F-4753-BA09-BF0821FE1614}">
      <dsp:nvSpPr>
        <dsp:cNvPr id="0" name=""/>
        <dsp:cNvSpPr/>
      </dsp:nvSpPr>
      <dsp:spPr>
        <a:xfrm>
          <a:off x="447913" y="2005971"/>
          <a:ext cx="2863304" cy="1717982"/>
        </a:xfrm>
        <a:prstGeom prst="rect">
          <a:avLst/>
        </a:prstGeom>
        <a:solidFill>
          <a:schemeClr val="accent5">
            <a:hueOff val="-12793873"/>
            <a:satOff val="7271"/>
            <a:lumOff val="-600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a:t>MGI and Self Compassion</a:t>
          </a:r>
        </a:p>
      </dsp:txBody>
      <dsp:txXfrm>
        <a:off x="447913" y="2005971"/>
        <a:ext cx="2863304" cy="1717982"/>
      </dsp:txXfrm>
    </dsp:sp>
    <dsp:sp modelId="{A0E67C2E-627C-4EA0-84B6-E1AFB9267EC6}">
      <dsp:nvSpPr>
        <dsp:cNvPr id="0" name=""/>
        <dsp:cNvSpPr/>
      </dsp:nvSpPr>
      <dsp:spPr>
        <a:xfrm>
          <a:off x="3597547" y="2005971"/>
          <a:ext cx="2863304" cy="1717982"/>
        </a:xfrm>
        <a:prstGeom prst="rect">
          <a:avLst/>
        </a:prstGeom>
        <a:solidFill>
          <a:schemeClr val="accent5">
            <a:hueOff val="-17058497"/>
            <a:satOff val="9695"/>
            <a:lumOff val="-800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a:t>Share what you need and relationship needs</a:t>
          </a:r>
        </a:p>
      </dsp:txBody>
      <dsp:txXfrm>
        <a:off x="3597547" y="2005971"/>
        <a:ext cx="2863304" cy="1717982"/>
      </dsp:txXfrm>
    </dsp:sp>
    <dsp:sp modelId="{B274037E-85E5-4A2A-8651-AE2BDE720CBC}">
      <dsp:nvSpPr>
        <dsp:cNvPr id="0" name=""/>
        <dsp:cNvSpPr/>
      </dsp:nvSpPr>
      <dsp:spPr>
        <a:xfrm>
          <a:off x="6747182" y="2005971"/>
          <a:ext cx="2863304" cy="1717982"/>
        </a:xfrm>
        <a:prstGeom prst="rect">
          <a:avLst/>
        </a:prstGeom>
        <a:solidFill>
          <a:schemeClr val="accent5">
            <a:hueOff val="-21323121"/>
            <a:satOff val="12119"/>
            <a:lumOff val="-1000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a:t>Adapt –Be Open to Accepting Help</a:t>
          </a:r>
        </a:p>
      </dsp:txBody>
      <dsp:txXfrm>
        <a:off x="6747182" y="2005971"/>
        <a:ext cx="2863304" cy="1717982"/>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BF03B4C-7222-461B-BA71-2B563A449505}"/>
              </a:ext>
            </a:extLst>
          </p:cNvPr>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a:extLst>
              <a:ext uri="{FF2B5EF4-FFF2-40B4-BE49-F238E27FC236}">
                <a16:creationId xmlns:a16="http://schemas.microsoft.com/office/drawing/2014/main" id="{56015D50-859B-4A21-BBA7-D227472F194D}"/>
              </a:ext>
            </a:extLst>
          </p:cNvPr>
          <p:cNvSpPr>
            <a:spLocks noGrp="1"/>
          </p:cNvSpPr>
          <p:nvPr>
            <p:ph type="dt" sz="quarter" idx="1"/>
          </p:nvPr>
        </p:nvSpPr>
        <p:spPr>
          <a:xfrm>
            <a:off x="4023092" y="0"/>
            <a:ext cx="3077739" cy="471054"/>
          </a:xfrm>
          <a:prstGeom prst="rect">
            <a:avLst/>
          </a:prstGeom>
        </p:spPr>
        <p:txBody>
          <a:bodyPr vert="horz" lIns="94229" tIns="47114" rIns="94229" bIns="47114" rtlCol="0"/>
          <a:lstStyle>
            <a:lvl1pPr algn="r">
              <a:defRPr sz="1200"/>
            </a:lvl1pPr>
          </a:lstStyle>
          <a:p>
            <a:fld id="{1FB51ED0-8724-4321-9903-1B6C4397769A}" type="datetimeFigureOut">
              <a:rPr lang="en-US" smtClean="0"/>
              <a:t>11/2/2025</a:t>
            </a:fld>
            <a:endParaRPr lang="en-US"/>
          </a:p>
        </p:txBody>
      </p:sp>
      <p:sp>
        <p:nvSpPr>
          <p:cNvPr id="4" name="Footer Placeholder 3">
            <a:extLst>
              <a:ext uri="{FF2B5EF4-FFF2-40B4-BE49-F238E27FC236}">
                <a16:creationId xmlns:a16="http://schemas.microsoft.com/office/drawing/2014/main" id="{B414EAD1-5CAB-421B-B5BB-2FAE33EA585B}"/>
              </a:ext>
            </a:extLst>
          </p:cNvPr>
          <p:cNvSpPr>
            <a:spLocks noGrp="1"/>
          </p:cNvSpPr>
          <p:nvPr>
            <p:ph type="ftr" sz="quarter" idx="2"/>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83925FF-73DD-4112-9C15-8EAFF2E8C9EC}"/>
              </a:ext>
            </a:extLst>
          </p:cNvPr>
          <p:cNvSpPr>
            <a:spLocks noGrp="1"/>
          </p:cNvSpPr>
          <p:nvPr>
            <p:ph type="sldNum" sz="quarter" idx="3"/>
          </p:nvPr>
        </p:nvSpPr>
        <p:spPr>
          <a:xfrm>
            <a:off x="4023092" y="8917422"/>
            <a:ext cx="3077739" cy="471053"/>
          </a:xfrm>
          <a:prstGeom prst="rect">
            <a:avLst/>
          </a:prstGeom>
        </p:spPr>
        <p:txBody>
          <a:bodyPr vert="horz" lIns="94229" tIns="47114" rIns="94229" bIns="47114" rtlCol="0" anchor="b"/>
          <a:lstStyle>
            <a:lvl1pPr algn="r">
              <a:defRPr sz="1200"/>
            </a:lvl1pPr>
          </a:lstStyle>
          <a:p>
            <a:fld id="{2E6D71AD-4225-439B-B0AF-FF523CEDEDCF}" type="slidenum">
              <a:rPr lang="en-US" smtClean="0"/>
              <a:t>‹#›</a:t>
            </a:fld>
            <a:endParaRPr lang="en-US"/>
          </a:p>
        </p:txBody>
      </p:sp>
    </p:spTree>
    <p:extLst>
      <p:ext uri="{BB962C8B-B14F-4D97-AF65-F5344CB8AC3E}">
        <p14:creationId xmlns:p14="http://schemas.microsoft.com/office/powerpoint/2010/main" val="19060384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E714778D-F34E-4BE4-9B6B-598D2E739C81}" type="datetimeFigureOut">
              <a:rPr lang="en-US" smtClean="0"/>
              <a:t>11/2/2025</a:t>
            </a:fld>
            <a:endParaRPr lang="en-US"/>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F9553C36-AE66-42A1-BA56-51FF7F8C862C}" type="slidenum">
              <a:rPr lang="en-US" smtClean="0"/>
              <a:t>‹#›</a:t>
            </a:fld>
            <a:endParaRPr lang="en-US"/>
          </a:p>
        </p:txBody>
      </p:sp>
    </p:spTree>
    <p:extLst>
      <p:ext uri="{BB962C8B-B14F-4D97-AF65-F5344CB8AC3E}">
        <p14:creationId xmlns:p14="http://schemas.microsoft.com/office/powerpoint/2010/main" val="19463865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are the experts</a:t>
            </a:r>
          </a:p>
          <a:p>
            <a:r>
              <a:rPr lang="en-US" dirty="0"/>
              <a:t>We are talking about care in </a:t>
            </a:r>
            <a:r>
              <a:rPr lang="en-US" dirty="0" err="1"/>
              <a:t>contect</a:t>
            </a:r>
            <a:r>
              <a:rPr lang="en-US" dirty="0"/>
              <a:t> of our past relationships</a:t>
            </a:r>
          </a:p>
          <a:p>
            <a:r>
              <a:rPr lang="en-US" dirty="0"/>
              <a:t>Instead of pt and caregiver/team</a:t>
            </a:r>
          </a:p>
          <a:p>
            <a:r>
              <a:rPr lang="en-US" dirty="0" err="1"/>
              <a:t>Meidcal</a:t>
            </a:r>
            <a:r>
              <a:rPr lang="en-US" dirty="0"/>
              <a:t> model to a </a:t>
            </a:r>
            <a:r>
              <a:rPr lang="en-US" dirty="0" err="1"/>
              <a:t>partnerhip</a:t>
            </a:r>
            <a:r>
              <a:rPr lang="en-US" dirty="0"/>
              <a:t> model where </a:t>
            </a:r>
          </a:p>
          <a:p>
            <a:r>
              <a:rPr lang="en-US" dirty="0" err="1"/>
              <a:t>Individula</a:t>
            </a:r>
            <a:r>
              <a:rPr lang="en-US" dirty="0"/>
              <a:t> not reliant </a:t>
            </a:r>
          </a:p>
          <a:p>
            <a:endParaRPr lang="en-US" dirty="0"/>
          </a:p>
        </p:txBody>
      </p:sp>
      <p:sp>
        <p:nvSpPr>
          <p:cNvPr id="4" name="Slide Number Placeholder 3"/>
          <p:cNvSpPr>
            <a:spLocks noGrp="1"/>
          </p:cNvSpPr>
          <p:nvPr>
            <p:ph type="sldNum" sz="quarter" idx="5"/>
          </p:nvPr>
        </p:nvSpPr>
        <p:spPr/>
        <p:txBody>
          <a:bodyPr/>
          <a:lstStyle/>
          <a:p>
            <a:fld id="{F9553C36-AE66-42A1-BA56-51FF7F8C862C}" type="slidenum">
              <a:rPr lang="en-US" smtClean="0"/>
              <a:t>1</a:t>
            </a:fld>
            <a:endParaRPr lang="en-US"/>
          </a:p>
        </p:txBody>
      </p:sp>
    </p:spTree>
    <p:extLst>
      <p:ext uri="{BB962C8B-B14F-4D97-AF65-F5344CB8AC3E}">
        <p14:creationId xmlns:p14="http://schemas.microsoft.com/office/powerpoint/2010/main" val="123418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7" name="Group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hasCustomPrompt="1"/>
          </p:nvPr>
        </p:nvSpPr>
        <p:spPr>
          <a:xfrm>
            <a:off x="1629103" y="2244830"/>
            <a:ext cx="8933796" cy="2437232"/>
          </a:xfrm>
        </p:spPr>
        <p:txBody>
          <a:bodyPr tIns="45720" bIns="45720" anchor="ctr">
            <a:normAutofit/>
          </a:bodyPr>
          <a:lstStyle>
            <a:lvl1pPr algn="ctr">
              <a:lnSpc>
                <a:spcPct val="83000"/>
              </a:lnSpc>
              <a:defRPr lang="en-US" sz="6800" b="0" kern="1200" cap="none" spc="-100" baseline="0" dirty="0">
                <a:solidFill>
                  <a:schemeClr val="tx1">
                    <a:lumMod val="85000"/>
                    <a:lumOff val="15000"/>
                  </a:schemeClr>
                </a:solidFill>
                <a:effectLst/>
                <a:latin typeface="+mj-lt"/>
                <a:ea typeface="+mn-ea"/>
                <a:cs typeface="+mn-cs"/>
              </a:defRPr>
            </a:lvl1pPr>
          </a:lstStyle>
          <a:p>
            <a:r>
              <a:rPr lang="en-US"/>
              <a:t>Click to edit master title style</a:t>
            </a:r>
          </a:p>
        </p:txBody>
      </p:sp>
      <p:sp>
        <p:nvSpPr>
          <p:cNvPr id="3" name="Subtitle 2"/>
          <p:cNvSpPr>
            <a:spLocks noGrp="1"/>
          </p:cNvSpPr>
          <p:nvPr>
            <p:ph type="subTitle" idx="1"/>
          </p:nvPr>
        </p:nvSpPr>
        <p:spPr>
          <a:xfrm>
            <a:off x="1629101" y="4682062"/>
            <a:ext cx="8936846" cy="457201"/>
          </a:xfrm>
        </p:spPr>
        <p:txBody>
          <a:bodyPr>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20" name="Date Placeholder 19"/>
          <p:cNvSpPr>
            <a:spLocks noGrp="1"/>
          </p:cNvSpPr>
          <p:nvPr>
            <p:ph type="dt" sz="half" idx="10"/>
          </p:nvPr>
        </p:nvSpPr>
        <p:spPr>
          <a:xfrm>
            <a:off x="5318760" y="1341256"/>
            <a:ext cx="1554480" cy="485546"/>
          </a:xfrm>
        </p:spPr>
        <p:txBody>
          <a:bodyPr/>
          <a:lstStyle>
            <a:lvl1pPr algn="ctr">
              <a:defRPr sz="1300" spc="0" baseline="0">
                <a:solidFill>
                  <a:srgbClr val="FFFFFF"/>
                </a:solidFill>
                <a:latin typeface="+mn-lt"/>
              </a:defRPr>
            </a:lvl1pPr>
          </a:lstStyle>
          <a:p>
            <a:r>
              <a:rPr lang="en-US"/>
              <a:t>20XX</a:t>
            </a:r>
          </a:p>
        </p:txBody>
      </p:sp>
    </p:spTree>
    <p:extLst>
      <p:ext uri="{BB962C8B-B14F-4D97-AF65-F5344CB8AC3E}">
        <p14:creationId xmlns:p14="http://schemas.microsoft.com/office/powerpoint/2010/main" val="15934653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6680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46176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r>
              <a:rPr lang="en-US"/>
              <a:t>20XX</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4A09A9-5501-47C1-A89A-A340965A2BE2}" type="slidenum">
              <a:rPr lang="en-US" smtClean="0"/>
              <a:t>‹#›</a:t>
            </a:fld>
            <a:endParaRPr lang="en-US"/>
          </a:p>
        </p:txBody>
      </p:sp>
    </p:spTree>
    <p:extLst>
      <p:ext uri="{BB962C8B-B14F-4D97-AF65-F5344CB8AC3E}">
        <p14:creationId xmlns:p14="http://schemas.microsoft.com/office/powerpoint/2010/main" val="26989044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1069848" y="2074334"/>
            <a:ext cx="4663440" cy="640080"/>
          </a:xfrm>
        </p:spPr>
        <p:txBody>
          <a:bodyPr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92472"/>
            <a:ext cx="4663440" cy="3163825"/>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458712" y="2074334"/>
            <a:ext cx="4663440" cy="640080"/>
          </a:xfrm>
        </p:spPr>
        <p:txBody>
          <a:bodyPr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712" y="2792471"/>
            <a:ext cx="4663440" cy="3164509"/>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p>
            <a:endParaRPr lang="en-US"/>
          </a:p>
        </p:txBody>
      </p:sp>
      <p:sp>
        <p:nvSpPr>
          <p:cNvPr id="7" name="Date Placeholder 6"/>
          <p:cNvSpPr>
            <a:spLocks noGrp="1"/>
          </p:cNvSpPr>
          <p:nvPr>
            <p:ph type="dt" sz="half" idx="10"/>
          </p:nvPr>
        </p:nvSpPr>
        <p:spPr/>
        <p:txBody>
          <a:bodyPr/>
          <a:lstStyle>
            <a:lvl1pPr>
              <a:defRPr/>
            </a:lvl1pPr>
          </a:lstStyle>
          <a:p>
            <a:r>
              <a:rPr lang="en-US"/>
              <a:t>20XX</a:t>
            </a:r>
          </a:p>
        </p:txBody>
      </p:sp>
      <p:sp>
        <p:nvSpPr>
          <p:cNvPr id="9" name="Slide Number Placeholder 8"/>
          <p:cNvSpPr>
            <a:spLocks noGrp="1"/>
          </p:cNvSpPr>
          <p:nvPr>
            <p:ph type="sldNum" sz="quarter" idx="12"/>
          </p:nvPr>
        </p:nvSpPr>
        <p:spPr/>
        <p:txBody>
          <a:bodyPr/>
          <a:lstStyle/>
          <a:p>
            <a:fld id="{294A09A9-5501-47C1-A89A-A340965A2BE2}" type="slidenum">
              <a:rPr lang="en-US" smtClean="0"/>
              <a:t>‹#›</a:t>
            </a:fld>
            <a:endParaRPr lang="en-US"/>
          </a:p>
        </p:txBody>
      </p:sp>
    </p:spTree>
    <p:extLst>
      <p:ext uri="{BB962C8B-B14F-4D97-AF65-F5344CB8AC3E}">
        <p14:creationId xmlns:p14="http://schemas.microsoft.com/office/powerpoint/2010/main" val="34056492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hre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1069848" y="2074334"/>
            <a:ext cx="3053588" cy="640080"/>
          </a:xfrm>
        </p:spPr>
        <p:txBody>
          <a:bodyPr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92472"/>
            <a:ext cx="3053588" cy="3163825"/>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569206" y="2074334"/>
            <a:ext cx="3053588" cy="640080"/>
          </a:xfrm>
        </p:spPr>
        <p:txBody>
          <a:bodyPr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569206" y="2792471"/>
            <a:ext cx="3053588" cy="3164509"/>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ext Placeholder 4">
            <a:extLst>
              <a:ext uri="{FF2B5EF4-FFF2-40B4-BE49-F238E27FC236}">
                <a16:creationId xmlns:a16="http://schemas.microsoft.com/office/drawing/2014/main" id="{A6D68D58-C9C7-41A5-9F66-57C5771B3920}"/>
              </a:ext>
            </a:extLst>
          </p:cNvPr>
          <p:cNvSpPr>
            <a:spLocks noGrp="1"/>
          </p:cNvSpPr>
          <p:nvPr>
            <p:ph type="body" sz="quarter" idx="13"/>
          </p:nvPr>
        </p:nvSpPr>
        <p:spPr>
          <a:xfrm>
            <a:off x="8068564" y="2073651"/>
            <a:ext cx="3053588" cy="640080"/>
          </a:xfrm>
        </p:spPr>
        <p:txBody>
          <a:bodyPr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1" name="Content Placeholder 5">
            <a:extLst>
              <a:ext uri="{FF2B5EF4-FFF2-40B4-BE49-F238E27FC236}">
                <a16:creationId xmlns:a16="http://schemas.microsoft.com/office/drawing/2014/main" id="{F3692324-6EEB-4C0A-BF90-7A27FBF6D7BD}"/>
              </a:ext>
            </a:extLst>
          </p:cNvPr>
          <p:cNvSpPr>
            <a:spLocks noGrp="1"/>
          </p:cNvSpPr>
          <p:nvPr>
            <p:ph sz="quarter" idx="14"/>
          </p:nvPr>
        </p:nvSpPr>
        <p:spPr>
          <a:xfrm>
            <a:off x="8068564" y="2791788"/>
            <a:ext cx="3053588" cy="3164509"/>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p>
            <a:endParaRPr lang="en-US"/>
          </a:p>
        </p:txBody>
      </p:sp>
      <p:sp>
        <p:nvSpPr>
          <p:cNvPr id="7" name="Date Placeholder 6"/>
          <p:cNvSpPr>
            <a:spLocks noGrp="1"/>
          </p:cNvSpPr>
          <p:nvPr>
            <p:ph type="dt" sz="half" idx="10"/>
          </p:nvPr>
        </p:nvSpPr>
        <p:spPr/>
        <p:txBody>
          <a:bodyPr/>
          <a:lstStyle>
            <a:lvl1pPr>
              <a:defRPr/>
            </a:lvl1pPr>
          </a:lstStyle>
          <a:p>
            <a:r>
              <a:rPr lang="en-US"/>
              <a:t>20XX</a:t>
            </a:r>
          </a:p>
        </p:txBody>
      </p:sp>
      <p:sp>
        <p:nvSpPr>
          <p:cNvPr id="9" name="Slide Number Placeholder 8"/>
          <p:cNvSpPr>
            <a:spLocks noGrp="1"/>
          </p:cNvSpPr>
          <p:nvPr>
            <p:ph type="sldNum" sz="quarter" idx="12"/>
          </p:nvPr>
        </p:nvSpPr>
        <p:spPr/>
        <p:txBody>
          <a:bodyPr/>
          <a:lstStyle/>
          <a:p>
            <a:fld id="{294A09A9-5501-47C1-A89A-A340965A2BE2}" type="slidenum">
              <a:rPr lang="en-US" smtClean="0"/>
              <a:t>‹#›</a:t>
            </a:fld>
            <a:endParaRPr lang="en-US"/>
          </a:p>
        </p:txBody>
      </p:sp>
    </p:spTree>
    <p:extLst>
      <p:ext uri="{BB962C8B-B14F-4D97-AF65-F5344CB8AC3E}">
        <p14:creationId xmlns:p14="http://schemas.microsoft.com/office/powerpoint/2010/main" val="34727626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r>
              <a:rPr lang="en-US"/>
              <a:t>20XX</a:t>
            </a:r>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94A09A9-5501-47C1-A89A-A340965A2BE2}" type="slidenum">
              <a:rPr lang="en-US" smtClean="0"/>
              <a:t>‹#›</a:t>
            </a:fld>
            <a:endParaRPr lang="en-US"/>
          </a:p>
        </p:txBody>
      </p:sp>
    </p:spTree>
    <p:extLst>
      <p:ext uri="{BB962C8B-B14F-4D97-AF65-F5344CB8AC3E}">
        <p14:creationId xmlns:p14="http://schemas.microsoft.com/office/powerpoint/2010/main" val="18384376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r>
              <a:rPr lang="en-US"/>
              <a:t>20XX</a:t>
            </a:r>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94A09A9-5501-47C1-A89A-A340965A2BE2}" type="slidenum">
              <a:rPr lang="en-US" smtClean="0"/>
              <a:t>‹#›</a:t>
            </a:fld>
            <a:endParaRPr lang="en-US"/>
          </a:p>
        </p:txBody>
      </p:sp>
    </p:spTree>
    <p:extLst>
      <p:ext uri="{BB962C8B-B14F-4D97-AF65-F5344CB8AC3E}">
        <p14:creationId xmlns:p14="http://schemas.microsoft.com/office/powerpoint/2010/main" val="16921777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58200" y="607392"/>
            <a:ext cx="3161963" cy="1645920"/>
          </a:xfrm>
        </p:spPr>
        <p:txBody>
          <a:bodyPr anchor="b">
            <a:normAutofit/>
          </a:bodyPr>
          <a:lstStyle>
            <a:lvl1pPr algn="l" defTabSz="914400" rtl="0" eaLnBrk="1" latinLnBrk="0" hangingPunct="1">
              <a:lnSpc>
                <a:spcPct val="100000"/>
              </a:lnSpc>
              <a:spcBef>
                <a:spcPct val="0"/>
              </a:spcBef>
              <a:buNone/>
              <a:defRPr lang="en-US" sz="3200" b="0" kern="1200" cap="none" spc="0" baseline="0" dirty="0">
                <a:solidFill>
                  <a:schemeClr val="tx1"/>
                </a:solidFill>
                <a:effectLst/>
                <a:latin typeface="+mj-lt"/>
                <a:ea typeface="+mn-ea"/>
                <a:cs typeface="+mn-cs"/>
              </a:defRPr>
            </a:lvl1pPr>
          </a:lstStyle>
          <a:p>
            <a:r>
              <a:rPr lang="en-US"/>
              <a:t>Click to edit Master title style</a:t>
            </a:r>
          </a:p>
        </p:txBody>
      </p:sp>
      <p:sp>
        <p:nvSpPr>
          <p:cNvPr id="3" name="Content Placeholder 2"/>
          <p:cNvSpPr>
            <a:spLocks noGrp="1"/>
          </p:cNvSpPr>
          <p:nvPr>
            <p:ph idx="1"/>
          </p:nvPr>
        </p:nvSpPr>
        <p:spPr>
          <a:xfrm>
            <a:off x="685800" y="609600"/>
            <a:ext cx="68580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458200" y="2336800"/>
            <a:ext cx="3161963" cy="3606800"/>
          </a:xfrm>
        </p:spPr>
        <p:txBody>
          <a:bodyPr>
            <a:normAutofit/>
          </a:bodyPr>
          <a:lstStyle>
            <a:lvl1pPr marL="0" indent="0">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a:xfrm>
            <a:off x="5588000" y="6035040"/>
            <a:ext cx="1955800" cy="365760"/>
          </a:xfrm>
        </p:spPr>
        <p:txBody>
          <a:bodyPr/>
          <a:lstStyle>
            <a:lvl1pPr>
              <a:defRPr>
                <a:solidFill>
                  <a:schemeClr val="tx1">
                    <a:lumMod val="85000"/>
                    <a:lumOff val="15000"/>
                  </a:schemeClr>
                </a:solidFill>
              </a:defRPr>
            </a:lvl1pPr>
          </a:lstStyle>
          <a:p>
            <a:r>
              <a:rPr lang="en-US"/>
              <a:t>20XX</a:t>
            </a:r>
          </a:p>
        </p:txBody>
      </p:sp>
      <p:sp>
        <p:nvSpPr>
          <p:cNvPr id="9" name="Footer Placeholder 8"/>
          <p:cNvSpPr>
            <a:spLocks noGrp="1"/>
          </p:cNvSpPr>
          <p:nvPr>
            <p:ph type="ftr" sz="quarter" idx="11"/>
          </p:nvPr>
        </p:nvSpPr>
        <p:spPr>
          <a:xfrm>
            <a:off x="685801" y="6035040"/>
            <a:ext cx="4584700" cy="365760"/>
          </a:xfrm>
        </p:spPr>
        <p:txBody>
          <a:bodyPr/>
          <a:lstStyle>
            <a:lvl1pPr algn="l">
              <a:defRPr/>
            </a:lvl1pPr>
          </a:lstStyle>
          <a:p>
            <a:endParaRPr lang="en-US"/>
          </a:p>
        </p:txBody>
      </p:sp>
      <p:sp>
        <p:nvSpPr>
          <p:cNvPr id="11" name="Slide Number Placeholder 10"/>
          <p:cNvSpPr>
            <a:spLocks noGrp="1"/>
          </p:cNvSpPr>
          <p:nvPr>
            <p:ph type="sldNum" sz="quarter" idx="12"/>
          </p:nvPr>
        </p:nvSpPr>
        <p:spPr>
          <a:xfrm>
            <a:off x="10396728" y="6035040"/>
            <a:ext cx="1223435" cy="365760"/>
          </a:xfrm>
        </p:spPr>
        <p:txBody>
          <a:bodyPr/>
          <a:lstStyle>
            <a:lvl1pPr>
              <a:defRPr>
                <a:solidFill>
                  <a:schemeClr val="tx1">
                    <a:lumMod val="85000"/>
                    <a:lumOff val="15000"/>
                  </a:schemeClr>
                </a:solidFill>
              </a:defRPr>
            </a:lvl1pPr>
          </a:lstStyle>
          <a:p>
            <a:fld id="{294A09A9-5501-47C1-A89A-A340965A2BE2}" type="slidenum">
              <a:rPr lang="en-US" smtClean="0"/>
              <a:t>‹#›</a:t>
            </a:fld>
            <a:endParaRPr lang="en-US"/>
          </a:p>
        </p:txBody>
      </p:sp>
    </p:spTree>
    <p:extLst>
      <p:ext uri="{BB962C8B-B14F-4D97-AF65-F5344CB8AC3E}">
        <p14:creationId xmlns:p14="http://schemas.microsoft.com/office/powerpoint/2010/main" val="36418940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228599" y="237744"/>
            <a:ext cx="7696201"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5" name="Date Placeholder 4"/>
          <p:cNvSpPr>
            <a:spLocks noGrp="1"/>
          </p:cNvSpPr>
          <p:nvPr>
            <p:ph type="dt" sz="half" idx="10"/>
          </p:nvPr>
        </p:nvSpPr>
        <p:spPr>
          <a:xfrm>
            <a:off x="5662337" y="6035040"/>
            <a:ext cx="2071963" cy="365760"/>
          </a:xfrm>
        </p:spPr>
        <p:txBody>
          <a:bodyPr/>
          <a:lstStyle>
            <a:lvl1pPr>
              <a:defRPr b="1">
                <a:solidFill>
                  <a:srgbClr val="FFFFFF"/>
                </a:solidFill>
                <a:effectLst>
                  <a:outerShdw blurRad="19050" dist="6350" dir="2700000" algn="tl" rotWithShape="0">
                    <a:prstClr val="black">
                      <a:alpha val="40000"/>
                    </a:prstClr>
                  </a:outerShdw>
                </a:effectLst>
              </a:defRPr>
            </a:lvl1pPr>
          </a:lstStyle>
          <a:p>
            <a:r>
              <a:rPr lang="en-US"/>
              <a:t>20XX</a:t>
            </a:r>
          </a:p>
        </p:txBody>
      </p:sp>
      <p:sp>
        <p:nvSpPr>
          <p:cNvPr id="6" name="Footer Placeholder 5"/>
          <p:cNvSpPr>
            <a:spLocks noGrp="1"/>
          </p:cNvSpPr>
          <p:nvPr>
            <p:ph type="ftr" sz="quarter" idx="11"/>
          </p:nvPr>
        </p:nvSpPr>
        <p:spPr>
          <a:xfrm>
            <a:off x="612648" y="6035040"/>
            <a:ext cx="4588002" cy="365760"/>
          </a:xfrm>
        </p:spPr>
        <p:txBody>
          <a:bodyPr/>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035040"/>
            <a:ext cx="1225296" cy="365760"/>
          </a:xfrm>
        </p:spPr>
        <p:txBody>
          <a:bodyPr/>
          <a:lstStyle/>
          <a:p>
            <a:fld id="{294A09A9-5501-47C1-A89A-A340965A2BE2}" type="slidenum">
              <a:rPr lang="en-US" smtClean="0"/>
              <a:t>‹#›</a:t>
            </a:fld>
            <a:endParaRPr lang="en-US"/>
          </a:p>
        </p:txBody>
      </p:sp>
      <p:sp>
        <p:nvSpPr>
          <p:cNvPr id="12" name="Rectangle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77250" y="603504"/>
            <a:ext cx="3144774" cy="1645920"/>
          </a:xfrm>
        </p:spPr>
        <p:txBody>
          <a:bodyPr anchor="b">
            <a:noAutofit/>
          </a:bodyPr>
          <a:lstStyle>
            <a:lvl1pPr algn="l">
              <a:lnSpc>
                <a:spcPct val="100000"/>
              </a:lnSpc>
              <a:defRPr sz="3200" b="0">
                <a:solidFill>
                  <a:schemeClr val="tx1"/>
                </a:solidFill>
                <a:latin typeface="+mj-lt"/>
              </a:defRPr>
            </a:lvl1pPr>
          </a:lstStyle>
          <a:p>
            <a:r>
              <a:rPr lang="en-US"/>
              <a:t>Click to edit Master title style</a:t>
            </a:r>
          </a:p>
        </p:txBody>
      </p:sp>
      <p:sp>
        <p:nvSpPr>
          <p:cNvPr id="4" name="Text Placeholder 3"/>
          <p:cNvSpPr>
            <a:spLocks noGrp="1"/>
          </p:cNvSpPr>
          <p:nvPr>
            <p:ph type="body" sz="half" idx="2"/>
          </p:nvPr>
        </p:nvSpPr>
        <p:spPr>
          <a:xfrm>
            <a:off x="8477250" y="2386584"/>
            <a:ext cx="3144774" cy="3511296"/>
          </a:xfrm>
        </p:spPr>
        <p:txBody>
          <a:bodyPr>
            <a:normAutofit/>
          </a:bodyPr>
          <a:lstStyle>
            <a:lvl1pPr marL="0" indent="0" algn="l">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1633243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Agenda">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791E8DE-0B9D-43A1-8977-59BEEC2C354B}"/>
              </a:ext>
              <a:ext uri="{C183D7F6-B498-43B3-948B-1728B52AA6E4}">
                <adec:decorative xmlns:adec="http://schemas.microsoft.com/office/drawing/2017/decorative" val="1"/>
              </a:ext>
            </a:extLst>
          </p:cNvPr>
          <p:cNvSpPr/>
          <p:nvPr userDrawn="1"/>
        </p:nvSpPr>
        <p:spPr>
          <a:xfrm>
            <a:off x="643337" y="643464"/>
            <a:ext cx="6269159" cy="5571072"/>
          </a:xfrm>
          <a:prstGeom prst="rect">
            <a:avLst/>
          </a:prstGeom>
          <a:solidFill>
            <a:schemeClr val="tx1">
              <a:lumMod val="75000"/>
              <a:lumOff val="25000"/>
            </a:schemeClr>
          </a:solidFill>
          <a:ln w="6350" cap="flat" cmpd="sng" algn="ctr">
            <a:noFill/>
            <a:prstDash val="solid"/>
          </a:ln>
          <a:effectLst>
            <a:outerShdw blurRad="50800" algn="ctr" rotWithShape="0">
              <a:prstClr val="black">
                <a:alpha val="66000"/>
              </a:prstClr>
            </a:outerShdw>
            <a:softEdge rad="0"/>
          </a:effectLst>
        </p:spPr>
      </p:sp>
      <p:sp>
        <p:nvSpPr>
          <p:cNvPr id="2" name="Title 1">
            <a:extLst>
              <a:ext uri="{FF2B5EF4-FFF2-40B4-BE49-F238E27FC236}">
                <a16:creationId xmlns:a16="http://schemas.microsoft.com/office/drawing/2014/main" id="{41DABDA3-AA10-4304-B3C8-D5B655DE3421}"/>
              </a:ext>
            </a:extLst>
          </p:cNvPr>
          <p:cNvSpPr>
            <a:spLocks noGrp="1"/>
          </p:cNvSpPr>
          <p:nvPr>
            <p:ph type="title"/>
          </p:nvPr>
        </p:nvSpPr>
        <p:spPr>
          <a:xfrm>
            <a:off x="1243631" y="1621998"/>
            <a:ext cx="5068567" cy="1301390"/>
          </a:xfrm>
        </p:spPr>
        <p:txBody>
          <a:bodyPr anchor="b"/>
          <a:lstStyle>
            <a:lvl1pPr algn="ctr">
              <a:defRPr>
                <a:solidFill>
                  <a:schemeClr val="bg1"/>
                </a:solidFill>
              </a:defRPr>
            </a:lvl1pPr>
          </a:lstStyle>
          <a:p>
            <a:r>
              <a:rPr lang="en-US"/>
              <a:t>Click to edit Master title style</a:t>
            </a:r>
          </a:p>
        </p:txBody>
      </p:sp>
      <p:sp>
        <p:nvSpPr>
          <p:cNvPr id="9" name="Subtitle 2" descr="Tag=AccentColor&#10;Flavor=Light&#10;Target=Text">
            <a:extLst>
              <a:ext uri="{FF2B5EF4-FFF2-40B4-BE49-F238E27FC236}">
                <a16:creationId xmlns:a16="http://schemas.microsoft.com/office/drawing/2014/main" id="{4CCFCCCF-0AEA-4D36-8B54-4C03F88D74AE}"/>
              </a:ext>
            </a:extLst>
          </p:cNvPr>
          <p:cNvSpPr>
            <a:spLocks noGrp="1"/>
          </p:cNvSpPr>
          <p:nvPr>
            <p:ph type="subTitle" idx="1"/>
          </p:nvPr>
        </p:nvSpPr>
        <p:spPr>
          <a:xfrm>
            <a:off x="1243633" y="3109652"/>
            <a:ext cx="5068567" cy="2395623"/>
          </a:xfrm>
        </p:spPr>
        <p:txBody>
          <a:bodyPr anchor="ctr">
            <a:normAutofit/>
          </a:bodyPr>
          <a:lstStyle>
            <a:lvl1pPr marL="0" indent="0" algn="ctr">
              <a:buNone/>
              <a:defRPr>
                <a:solidFill>
                  <a:schemeClr val="bg1"/>
                </a:solidFill>
              </a:defRPr>
            </a:lvl1pPr>
          </a:lstStyle>
          <a:p>
            <a:pPr>
              <a:lnSpc>
                <a:spcPct val="150000"/>
              </a:lnSpc>
            </a:pPr>
            <a:r>
              <a:rPr lang="en-US">
                <a:cs typeface="Calibri"/>
              </a:rPr>
              <a:t>Click to edit Master subtitle style</a:t>
            </a:r>
            <a:endParaRPr lang="en-US">
              <a:solidFill>
                <a:schemeClr val="tx1"/>
              </a:solidFill>
            </a:endParaRPr>
          </a:p>
        </p:txBody>
      </p:sp>
      <p:sp>
        <p:nvSpPr>
          <p:cNvPr id="22" name="Picture Placeholder 21">
            <a:extLst>
              <a:ext uri="{FF2B5EF4-FFF2-40B4-BE49-F238E27FC236}">
                <a16:creationId xmlns:a16="http://schemas.microsoft.com/office/drawing/2014/main" id="{27D11998-188A-4F5B-9931-8BA54D2802A5}"/>
              </a:ext>
            </a:extLst>
          </p:cNvPr>
          <p:cNvSpPr>
            <a:spLocks noGrp="1"/>
          </p:cNvSpPr>
          <p:nvPr>
            <p:ph type="pic" sz="quarter" idx="13"/>
          </p:nvPr>
        </p:nvSpPr>
        <p:spPr>
          <a:xfrm>
            <a:off x="7556500" y="641350"/>
            <a:ext cx="3998913" cy="2626784"/>
          </a:xfrm>
        </p:spPr>
        <p:txBody>
          <a:bodyPr/>
          <a:lstStyle/>
          <a:p>
            <a:r>
              <a:rPr lang="en-US"/>
              <a:t>Click icon to add picture</a:t>
            </a:r>
          </a:p>
        </p:txBody>
      </p:sp>
      <p:sp>
        <p:nvSpPr>
          <p:cNvPr id="24" name="Picture Placeholder 23">
            <a:extLst>
              <a:ext uri="{FF2B5EF4-FFF2-40B4-BE49-F238E27FC236}">
                <a16:creationId xmlns:a16="http://schemas.microsoft.com/office/drawing/2014/main" id="{60F109E5-BC65-4431-A2E5-4A145EC7B38A}"/>
              </a:ext>
            </a:extLst>
          </p:cNvPr>
          <p:cNvSpPr>
            <a:spLocks noGrp="1"/>
          </p:cNvSpPr>
          <p:nvPr>
            <p:ph type="pic" sz="quarter" idx="14"/>
          </p:nvPr>
        </p:nvSpPr>
        <p:spPr>
          <a:xfrm>
            <a:off x="7554913" y="3606263"/>
            <a:ext cx="4000500" cy="2608269"/>
          </a:xfrm>
        </p:spPr>
        <p:txBody>
          <a:bodyPr/>
          <a:lstStyle/>
          <a:p>
            <a:r>
              <a:rPr lang="en-US"/>
              <a:t>Click icon to add picture</a:t>
            </a:r>
          </a:p>
        </p:txBody>
      </p:sp>
      <p:sp>
        <p:nvSpPr>
          <p:cNvPr id="7" name="Rectangle 6">
            <a:extLst>
              <a:ext uri="{FF2B5EF4-FFF2-40B4-BE49-F238E27FC236}">
                <a16:creationId xmlns:a16="http://schemas.microsoft.com/office/drawing/2014/main" id="{9C304C15-0285-4F2C-8EFE-569AD8088EBA}"/>
              </a:ext>
              <a:ext uri="{C183D7F6-B498-43B3-948B-1728B52AA6E4}">
                <adec:decorative xmlns:adec="http://schemas.microsoft.com/office/drawing/2017/decorative" val="1"/>
              </a:ext>
            </a:extLst>
          </p:cNvPr>
          <p:cNvSpPr/>
          <p:nvPr userDrawn="1"/>
        </p:nvSpPr>
        <p:spPr>
          <a:xfrm>
            <a:off x="806116" y="809244"/>
            <a:ext cx="5943600" cy="5239512"/>
          </a:xfrm>
          <a:prstGeom prst="rect">
            <a:avLst/>
          </a:prstGeom>
          <a:noFill/>
          <a:ln w="6350" cap="sq" cmpd="sng" algn="ctr">
            <a:solidFill>
              <a:schemeClr val="bg1"/>
            </a:solidFill>
            <a:prstDash val="solid"/>
            <a:miter lim="800000"/>
          </a:ln>
          <a:effectLst/>
        </p:spPr>
      </p:sp>
      <p:sp>
        <p:nvSpPr>
          <p:cNvPr id="10" name="Rectangle 9">
            <a:extLst>
              <a:ext uri="{FF2B5EF4-FFF2-40B4-BE49-F238E27FC236}">
                <a16:creationId xmlns:a16="http://schemas.microsoft.com/office/drawing/2014/main" id="{C5A88504-58DC-4D6A-A3A2-46BBE92E4E08}"/>
              </a:ext>
              <a:ext uri="{C183D7F6-B498-43B3-948B-1728B52AA6E4}">
                <adec:decorative xmlns:adec="http://schemas.microsoft.com/office/drawing/2017/decorative" val="1"/>
              </a:ext>
            </a:extLst>
          </p:cNvPr>
          <p:cNvSpPr/>
          <p:nvPr userDrawn="1"/>
        </p:nvSpPr>
        <p:spPr>
          <a:xfrm>
            <a:off x="2817796" y="640856"/>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Date Placeholder 17">
            <a:extLst>
              <a:ext uri="{FF2B5EF4-FFF2-40B4-BE49-F238E27FC236}">
                <a16:creationId xmlns:a16="http://schemas.microsoft.com/office/drawing/2014/main" id="{A7F1F606-F241-4665-957D-1EA108900290}"/>
              </a:ext>
            </a:extLst>
          </p:cNvPr>
          <p:cNvSpPr txBox="1">
            <a:spLocks/>
          </p:cNvSpPr>
          <p:nvPr userDrawn="1"/>
        </p:nvSpPr>
        <p:spPr>
          <a:xfrm>
            <a:off x="3000676" y="687140"/>
            <a:ext cx="1554480" cy="527213"/>
          </a:xfrm>
          <a:prstGeom prst="rect">
            <a:avLst/>
          </a:prstGeom>
        </p:spPr>
        <p:txBody>
          <a:bodyPr vert="horz" lIns="91440" tIns="45720" rIns="91440" bIns="45720" rtlCol="0" anchor="b"/>
          <a:lstStyle>
            <a:defPPr>
              <a:defRPr lang="en-US"/>
            </a:defPPr>
            <a:lvl1pPr marL="0" algn="r" defTabSz="457200" rtl="0" eaLnBrk="1" latinLnBrk="0" hangingPunct="1">
              <a:defRPr sz="1000" kern="1200">
                <a:solidFill>
                  <a:schemeClr val="tx1">
                    <a:lumMod val="75000"/>
                    <a:lumOff val="2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defTabSz="914400">
              <a:defRPr/>
            </a:pPr>
            <a:r>
              <a:rPr lang="en-US" sz="1300">
                <a:solidFill>
                  <a:schemeClr val="bg1"/>
                </a:solidFill>
              </a:rPr>
              <a:t>20XX</a:t>
            </a:r>
          </a:p>
        </p:txBody>
      </p:sp>
      <p:grpSp>
        <p:nvGrpSpPr>
          <p:cNvPr id="3" name="Group 2">
            <a:extLst>
              <a:ext uri="{FF2B5EF4-FFF2-40B4-BE49-F238E27FC236}">
                <a16:creationId xmlns:a16="http://schemas.microsoft.com/office/drawing/2014/main" id="{86EAC8BD-D27F-41DF-AA93-5F96758285A5}"/>
              </a:ext>
              <a:ext uri="{C183D7F6-B498-43B3-948B-1728B52AA6E4}">
                <adec:decorative xmlns:adec="http://schemas.microsoft.com/office/drawing/2017/decorative" val="1"/>
              </a:ext>
            </a:extLst>
          </p:cNvPr>
          <p:cNvGrpSpPr/>
          <p:nvPr userDrawn="1"/>
        </p:nvGrpSpPr>
        <p:grpSpPr>
          <a:xfrm>
            <a:off x="2932096" y="640855"/>
            <a:ext cx="1691640" cy="645295"/>
            <a:chOff x="2932096" y="640855"/>
            <a:chExt cx="1691640" cy="645295"/>
          </a:xfrm>
        </p:grpSpPr>
        <p:cxnSp>
          <p:nvCxnSpPr>
            <p:cNvPr id="11" name="Straight Connector 10">
              <a:extLst>
                <a:ext uri="{FF2B5EF4-FFF2-40B4-BE49-F238E27FC236}">
                  <a16:creationId xmlns:a16="http://schemas.microsoft.com/office/drawing/2014/main" id="{29CEAE44-9527-4308-A77C-6C47315AD3A5}"/>
                </a:ext>
                <a:ext uri="{C183D7F6-B498-43B3-948B-1728B52AA6E4}">
                  <adec:decorative xmlns:adec="http://schemas.microsoft.com/office/drawing/2017/decorative" val="1"/>
                </a:ext>
              </a:extLst>
            </p:cNvPr>
            <p:cNvCxnSpPr/>
            <p:nvPr userDrawn="1"/>
          </p:nvCxnSpPr>
          <p:spPr>
            <a:xfrm>
              <a:off x="2932096" y="640855"/>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1BD50130-2E7D-4DC0-8382-B3958A945077}"/>
                </a:ext>
                <a:ext uri="{C183D7F6-B498-43B3-948B-1728B52AA6E4}">
                  <adec:decorative xmlns:adec="http://schemas.microsoft.com/office/drawing/2017/decorative" val="1"/>
                </a:ext>
              </a:extLst>
            </p:cNvPr>
            <p:cNvCxnSpPr/>
            <p:nvPr userDrawn="1"/>
          </p:nvCxnSpPr>
          <p:spPr>
            <a:xfrm>
              <a:off x="4623736" y="640855"/>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6955D961-339B-49BE-9281-3A8E81953FBD}"/>
                </a:ext>
                <a:ext uri="{C183D7F6-B498-43B3-948B-1728B52AA6E4}">
                  <adec:decorative xmlns:adec="http://schemas.microsoft.com/office/drawing/2017/decorative" val="1"/>
                </a:ext>
              </a:extLst>
            </p:cNvPr>
            <p:cNvCxnSpPr/>
            <p:nvPr userDrawn="1"/>
          </p:nvCxnSpPr>
          <p:spPr>
            <a:xfrm>
              <a:off x="2932096" y="1286150"/>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16" name="Footer Placeholder 18">
            <a:extLst>
              <a:ext uri="{FF2B5EF4-FFF2-40B4-BE49-F238E27FC236}">
                <a16:creationId xmlns:a16="http://schemas.microsoft.com/office/drawing/2014/main" id="{D2BAF328-75D1-490D-BF37-96EE6C0843E2}"/>
              </a:ext>
            </a:extLst>
          </p:cNvPr>
          <p:cNvSpPr txBox="1">
            <a:spLocks/>
          </p:cNvSpPr>
          <p:nvPr userDrawn="1"/>
        </p:nvSpPr>
        <p:spPr>
          <a:xfrm>
            <a:off x="1243632" y="5641118"/>
            <a:ext cx="5068569" cy="310819"/>
          </a:xfrm>
          <a:prstGeom prst="rect">
            <a:avLst/>
          </a:prstGeom>
        </p:spPr>
        <p:txBody>
          <a:bodyPr vert="horz" lIns="91440" tIns="45720" rIns="91440" bIns="45720" rtlCol="0" anchor="ctr"/>
          <a:lstStyle>
            <a:defPPr>
              <a:defRPr lang="en-US"/>
            </a:defPPr>
            <a:lvl1pPr marL="0" algn="l" defTabSz="457200" rtl="0" eaLnBrk="1" latinLnBrk="0" hangingPunct="1">
              <a:defRPr sz="1000" kern="1200">
                <a:solidFill>
                  <a:schemeClr val="tx1">
                    <a:lumMod val="85000"/>
                    <a:lumOff val="1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defTabSz="914400">
              <a:defRPr/>
            </a:pPr>
            <a:r>
              <a:rPr lang="en-US">
                <a:solidFill>
                  <a:schemeClr val="bg1"/>
                </a:solidFill>
              </a:rPr>
              <a:t>Sample Footer Text</a:t>
            </a:r>
          </a:p>
        </p:txBody>
      </p:sp>
      <p:sp>
        <p:nvSpPr>
          <p:cNvPr id="18" name="Slide Number Placeholder 21">
            <a:extLst>
              <a:ext uri="{FF2B5EF4-FFF2-40B4-BE49-F238E27FC236}">
                <a16:creationId xmlns:a16="http://schemas.microsoft.com/office/drawing/2014/main" id="{5A2A2B37-48E8-4C00-91B4-63F0C7AAE23F}"/>
              </a:ext>
            </a:extLst>
          </p:cNvPr>
          <p:cNvSpPr txBox="1">
            <a:spLocks/>
          </p:cNvSpPr>
          <p:nvPr userDrawn="1"/>
        </p:nvSpPr>
        <p:spPr>
          <a:xfrm>
            <a:off x="9443794" y="6392314"/>
            <a:ext cx="2111881" cy="228600"/>
          </a:xfrm>
          <a:prstGeom prst="rect">
            <a:avLst/>
          </a:prstGeom>
        </p:spPr>
        <p:txBody>
          <a:bodyPr vert="horz" lIns="91440" tIns="45720" rIns="91440" bIns="45720" rtlCol="0" anchor="b"/>
          <a:lstStyle>
            <a:defPPr>
              <a:defRPr lang="en-US"/>
            </a:defPPr>
            <a:lvl1pPr marL="0" algn="r" defTabSz="457200" rtl="0" eaLnBrk="1" latinLnBrk="0" hangingPunct="1">
              <a:defRPr sz="1000" kern="1200">
                <a:solidFill>
                  <a:schemeClr val="tx1">
                    <a:lumMod val="75000"/>
                    <a:lumOff val="2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a:defRPr/>
            </a:pPr>
            <a:fld id="{70B1FE82-5036-4003-B709-0840DA750BBE}" type="slidenum">
              <a:rPr lang="en-US" smtClean="0">
                <a:solidFill>
                  <a:srgbClr val="FFFFFF"/>
                </a:solidFill>
                <a:effectLst>
                  <a:outerShdw blurRad="50800" dist="38100" dir="2700000" algn="tl" rotWithShape="0">
                    <a:prstClr val="black">
                      <a:alpha val="43000"/>
                    </a:prstClr>
                  </a:outerShdw>
                </a:effectLst>
              </a:rPr>
              <a:pPr defTabSz="914400">
                <a:defRPr/>
              </a:pPr>
              <a:t>‹#›</a:t>
            </a:fld>
            <a:endParaRPr lang="en-US">
              <a:solidFill>
                <a:srgbClr val="FFFFFF"/>
              </a:solidFill>
              <a:effectLst>
                <a:outerShdw blurRad="50800" dist="38100" dir="2700000" algn="tl" rotWithShape="0">
                  <a:prstClr val="black">
                    <a:alpha val="43000"/>
                  </a:prstClr>
                </a:outerShdw>
              </a:effectLst>
            </a:endParaRPr>
          </a:p>
        </p:txBody>
      </p:sp>
    </p:spTree>
    <p:extLst>
      <p:ext uri="{BB962C8B-B14F-4D97-AF65-F5344CB8AC3E}">
        <p14:creationId xmlns:p14="http://schemas.microsoft.com/office/powerpoint/2010/main" val="6763248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lvl1pPr>
              <a:defRPr/>
            </a:lvl1pPr>
          </a:lstStyle>
          <a:p>
            <a:r>
              <a:rPr lang="en-US"/>
              <a:t>20XX</a:t>
            </a:r>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5742023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eam">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95B0C2F6-1B8C-43CC-92A5-2D5502929FC9}"/>
              </a:ext>
              <a:ext uri="{C183D7F6-B498-43B3-948B-1728B52AA6E4}">
                <adec:decorative xmlns:adec="http://schemas.microsoft.com/office/drawing/2017/decorative" val="1"/>
              </a:ext>
            </a:extLst>
          </p:cNvPr>
          <p:cNvSpPr/>
          <p:nvPr userDrawn="1"/>
        </p:nvSpPr>
        <p:spPr>
          <a:xfrm>
            <a:off x="643349" y="648230"/>
            <a:ext cx="10905302" cy="1997060"/>
          </a:xfrm>
          <a:prstGeom prst="rect">
            <a:avLst/>
          </a:prstGeom>
          <a:solidFill>
            <a:schemeClr val="tx1">
              <a:lumMod val="75000"/>
              <a:lumOff val="25000"/>
            </a:schemeClr>
          </a:solidFill>
          <a:ln w="6350" cap="flat" cmpd="sng" algn="ctr">
            <a:noFill/>
            <a:prstDash val="solid"/>
          </a:ln>
          <a:effectLst>
            <a:outerShdw blurRad="50800" algn="ctr" rotWithShape="0">
              <a:prstClr val="black">
                <a:alpha val="66000"/>
              </a:prstClr>
            </a:outerShdw>
            <a:softEdge rad="0"/>
          </a:effectLst>
        </p:spPr>
      </p:sp>
      <p:sp>
        <p:nvSpPr>
          <p:cNvPr id="2" name="Title 1">
            <a:extLst>
              <a:ext uri="{FF2B5EF4-FFF2-40B4-BE49-F238E27FC236}">
                <a16:creationId xmlns:a16="http://schemas.microsoft.com/office/drawing/2014/main" id="{16983D5E-8A96-4276-9D60-66D16276D065}"/>
              </a:ext>
            </a:extLst>
          </p:cNvPr>
          <p:cNvSpPr>
            <a:spLocks noGrp="1"/>
          </p:cNvSpPr>
          <p:nvPr>
            <p:ph type="title"/>
          </p:nvPr>
        </p:nvSpPr>
        <p:spPr>
          <a:xfrm>
            <a:off x="912628" y="1057275"/>
            <a:ext cx="10366743" cy="1235895"/>
          </a:xfrm>
        </p:spPr>
        <p:txBody>
          <a:bodyPr/>
          <a:lstStyle>
            <a:lvl1pPr algn="ctr">
              <a:defRPr>
                <a:solidFill>
                  <a:schemeClr val="bg1"/>
                </a:solidFill>
              </a:defRPr>
            </a:lvl1pPr>
          </a:lstStyle>
          <a:p>
            <a:r>
              <a:rPr lang="en-US"/>
              <a:t>Click to edit Master title style</a:t>
            </a:r>
          </a:p>
        </p:txBody>
      </p:sp>
      <p:sp>
        <p:nvSpPr>
          <p:cNvPr id="7" name="Rectangle 6">
            <a:extLst>
              <a:ext uri="{FF2B5EF4-FFF2-40B4-BE49-F238E27FC236}">
                <a16:creationId xmlns:a16="http://schemas.microsoft.com/office/drawing/2014/main" id="{FC4707CC-694D-4162-B68A-B7D9345B3F32}"/>
              </a:ext>
              <a:ext uri="{C183D7F6-B498-43B3-948B-1728B52AA6E4}">
                <adec:decorative xmlns:adec="http://schemas.microsoft.com/office/drawing/2017/decorative" val="1"/>
              </a:ext>
            </a:extLst>
          </p:cNvPr>
          <p:cNvSpPr/>
          <p:nvPr userDrawn="1"/>
        </p:nvSpPr>
        <p:spPr>
          <a:xfrm>
            <a:off x="806196" y="814657"/>
            <a:ext cx="10579608" cy="1664208"/>
          </a:xfrm>
          <a:prstGeom prst="rect">
            <a:avLst/>
          </a:prstGeom>
          <a:noFill/>
          <a:ln w="6350" cap="sq" cmpd="sng" algn="ctr">
            <a:solidFill>
              <a:schemeClr val="bg1"/>
            </a:solidFill>
            <a:prstDash val="solid"/>
            <a:miter lim="800000"/>
          </a:ln>
          <a:effectLst/>
        </p:spPr>
      </p:sp>
      <p:sp>
        <p:nvSpPr>
          <p:cNvPr id="21" name="Picture Placeholder 20">
            <a:extLst>
              <a:ext uri="{FF2B5EF4-FFF2-40B4-BE49-F238E27FC236}">
                <a16:creationId xmlns:a16="http://schemas.microsoft.com/office/drawing/2014/main" id="{079F8F29-0E9E-49F7-93F4-FCC8C82EE115}"/>
              </a:ext>
            </a:extLst>
          </p:cNvPr>
          <p:cNvSpPr>
            <a:spLocks noGrp="1"/>
          </p:cNvSpPr>
          <p:nvPr>
            <p:ph type="pic" sz="quarter" idx="13"/>
          </p:nvPr>
        </p:nvSpPr>
        <p:spPr>
          <a:xfrm>
            <a:off x="609600" y="2884815"/>
            <a:ext cx="2279650" cy="2552700"/>
          </a:xfrm>
        </p:spPr>
        <p:txBody>
          <a:bodyPr/>
          <a:lstStyle/>
          <a:p>
            <a:r>
              <a:rPr lang="en-US"/>
              <a:t>Click icon to add picture</a:t>
            </a:r>
          </a:p>
        </p:txBody>
      </p:sp>
      <p:sp>
        <p:nvSpPr>
          <p:cNvPr id="25" name="Text Placeholder 27">
            <a:extLst>
              <a:ext uri="{FF2B5EF4-FFF2-40B4-BE49-F238E27FC236}">
                <a16:creationId xmlns:a16="http://schemas.microsoft.com/office/drawing/2014/main" id="{9925214F-17A5-4C60-AADE-6A1BC129895C}"/>
              </a:ext>
            </a:extLst>
          </p:cNvPr>
          <p:cNvSpPr>
            <a:spLocks noGrp="1"/>
          </p:cNvSpPr>
          <p:nvPr>
            <p:ph type="body" sz="quarter" idx="17"/>
          </p:nvPr>
        </p:nvSpPr>
        <p:spPr>
          <a:xfrm>
            <a:off x="609599" y="5635244"/>
            <a:ext cx="2279649" cy="350292"/>
          </a:xfrm>
        </p:spPr>
        <p:txBody>
          <a:bodyPr>
            <a:normAutofit/>
          </a:bodyPr>
          <a:lstStyle>
            <a:lvl1pPr marL="0" indent="0" algn="ctr">
              <a:buNone/>
              <a:defRPr lang="en-US" sz="1800" kern="1200" dirty="0" smtClean="0">
                <a:solidFill>
                  <a:schemeClr val="tx1"/>
                </a:solidFill>
                <a:latin typeface="+mn-lt"/>
                <a:ea typeface="+mn-ea"/>
                <a:cs typeface="+mn-cs"/>
              </a:defRPr>
            </a:lvl1pPr>
            <a:lvl2pPr marL="0" indent="0">
              <a:buNone/>
              <a:defRPr/>
            </a:lvl2pPr>
          </a:lstStyle>
          <a:p>
            <a:pPr lvl="0"/>
            <a:r>
              <a:rPr lang="en-US"/>
              <a:t>Click to edit Master text styles</a:t>
            </a:r>
          </a:p>
        </p:txBody>
      </p:sp>
      <p:sp>
        <p:nvSpPr>
          <p:cNvPr id="26" name="Text Placeholder 27">
            <a:extLst>
              <a:ext uri="{FF2B5EF4-FFF2-40B4-BE49-F238E27FC236}">
                <a16:creationId xmlns:a16="http://schemas.microsoft.com/office/drawing/2014/main" id="{10700E3A-7CD7-4A3D-BA94-0E5BCAC92A8A}"/>
              </a:ext>
            </a:extLst>
          </p:cNvPr>
          <p:cNvSpPr>
            <a:spLocks noGrp="1"/>
          </p:cNvSpPr>
          <p:nvPr>
            <p:ph type="body" sz="quarter" idx="18"/>
          </p:nvPr>
        </p:nvSpPr>
        <p:spPr>
          <a:xfrm>
            <a:off x="609599" y="5912412"/>
            <a:ext cx="2279649" cy="350292"/>
          </a:xfrm>
        </p:spPr>
        <p:txBody>
          <a:bodyPr>
            <a:noAutofit/>
          </a:bodyPr>
          <a:lstStyle>
            <a:lvl1pPr marL="0" indent="0" algn="ctr">
              <a:buNone/>
              <a:defRPr lang="en-US" sz="1400" kern="1200" dirty="0" smtClean="0">
                <a:solidFill>
                  <a:schemeClr val="tx1"/>
                </a:solidFill>
                <a:latin typeface="+mn-lt"/>
                <a:ea typeface="+mn-ea"/>
                <a:cs typeface="+mn-cs"/>
              </a:defRPr>
            </a:lvl1pPr>
            <a:lvl2pPr marL="0" indent="0">
              <a:buNone/>
              <a:defRPr/>
            </a:lvl2pPr>
          </a:lstStyle>
          <a:p>
            <a:pPr lvl="0"/>
            <a:r>
              <a:rPr lang="en-US"/>
              <a:t>Click to edit Master text styles</a:t>
            </a:r>
          </a:p>
        </p:txBody>
      </p:sp>
      <p:sp>
        <p:nvSpPr>
          <p:cNvPr id="22" name="Picture Placeholder 20">
            <a:extLst>
              <a:ext uri="{FF2B5EF4-FFF2-40B4-BE49-F238E27FC236}">
                <a16:creationId xmlns:a16="http://schemas.microsoft.com/office/drawing/2014/main" id="{2E6EB481-2A99-4088-95C0-0D5BAFDFF02F}"/>
              </a:ext>
            </a:extLst>
          </p:cNvPr>
          <p:cNvSpPr>
            <a:spLocks noGrp="1"/>
          </p:cNvSpPr>
          <p:nvPr>
            <p:ph type="pic" sz="quarter" idx="14"/>
          </p:nvPr>
        </p:nvSpPr>
        <p:spPr>
          <a:xfrm>
            <a:off x="3496066" y="2884815"/>
            <a:ext cx="2279650" cy="2552700"/>
          </a:xfrm>
        </p:spPr>
        <p:txBody>
          <a:bodyPr/>
          <a:lstStyle/>
          <a:p>
            <a:r>
              <a:rPr lang="en-US"/>
              <a:t>Click icon to add picture</a:t>
            </a:r>
          </a:p>
        </p:txBody>
      </p:sp>
      <p:sp>
        <p:nvSpPr>
          <p:cNvPr id="27" name="Text Placeholder 27">
            <a:extLst>
              <a:ext uri="{FF2B5EF4-FFF2-40B4-BE49-F238E27FC236}">
                <a16:creationId xmlns:a16="http://schemas.microsoft.com/office/drawing/2014/main" id="{4097BC1F-331F-4D57-993D-EFBB792275DD}"/>
              </a:ext>
            </a:extLst>
          </p:cNvPr>
          <p:cNvSpPr>
            <a:spLocks noGrp="1"/>
          </p:cNvSpPr>
          <p:nvPr>
            <p:ph type="body" sz="quarter" idx="19"/>
          </p:nvPr>
        </p:nvSpPr>
        <p:spPr>
          <a:xfrm>
            <a:off x="3496067" y="5635244"/>
            <a:ext cx="2279649" cy="350292"/>
          </a:xfrm>
        </p:spPr>
        <p:txBody>
          <a:bodyPr>
            <a:normAutofit/>
          </a:bodyPr>
          <a:lstStyle>
            <a:lvl1pPr marL="0" indent="0" algn="ctr">
              <a:buNone/>
              <a:defRPr lang="en-US" sz="1800" kern="1200" dirty="0" smtClean="0">
                <a:solidFill>
                  <a:schemeClr val="tx1"/>
                </a:solidFill>
                <a:latin typeface="+mn-lt"/>
                <a:ea typeface="+mn-ea"/>
                <a:cs typeface="+mn-cs"/>
              </a:defRPr>
            </a:lvl1pPr>
            <a:lvl2pPr marL="0" indent="0">
              <a:buNone/>
              <a:defRPr/>
            </a:lvl2pPr>
          </a:lstStyle>
          <a:p>
            <a:pPr lvl="0"/>
            <a:r>
              <a:rPr lang="en-US"/>
              <a:t>Click to edit Master text styles</a:t>
            </a:r>
          </a:p>
        </p:txBody>
      </p:sp>
      <p:sp>
        <p:nvSpPr>
          <p:cNvPr id="28" name="Text Placeholder 27">
            <a:extLst>
              <a:ext uri="{FF2B5EF4-FFF2-40B4-BE49-F238E27FC236}">
                <a16:creationId xmlns:a16="http://schemas.microsoft.com/office/drawing/2014/main" id="{DCC61962-73A1-4768-8408-43E07ED2C1AB}"/>
              </a:ext>
            </a:extLst>
          </p:cNvPr>
          <p:cNvSpPr>
            <a:spLocks noGrp="1"/>
          </p:cNvSpPr>
          <p:nvPr>
            <p:ph type="body" sz="quarter" idx="20"/>
          </p:nvPr>
        </p:nvSpPr>
        <p:spPr>
          <a:xfrm>
            <a:off x="3496067" y="5912412"/>
            <a:ext cx="2279649" cy="350292"/>
          </a:xfrm>
        </p:spPr>
        <p:txBody>
          <a:bodyPr>
            <a:noAutofit/>
          </a:bodyPr>
          <a:lstStyle>
            <a:lvl1pPr marL="0" indent="0" algn="ctr">
              <a:buNone/>
              <a:defRPr lang="en-US" sz="1400" kern="1200" dirty="0" smtClean="0">
                <a:solidFill>
                  <a:schemeClr val="tx1"/>
                </a:solidFill>
                <a:latin typeface="+mn-lt"/>
                <a:ea typeface="+mn-ea"/>
                <a:cs typeface="+mn-cs"/>
              </a:defRPr>
            </a:lvl1pPr>
            <a:lvl2pPr marL="0" indent="0">
              <a:buNone/>
              <a:defRPr/>
            </a:lvl2pPr>
          </a:lstStyle>
          <a:p>
            <a:pPr lvl="0"/>
            <a:r>
              <a:rPr lang="en-US"/>
              <a:t>Click to edit Master text styles</a:t>
            </a:r>
          </a:p>
        </p:txBody>
      </p:sp>
      <p:sp>
        <p:nvSpPr>
          <p:cNvPr id="36" name="Footer Placeholder 4">
            <a:extLst>
              <a:ext uri="{FF2B5EF4-FFF2-40B4-BE49-F238E27FC236}">
                <a16:creationId xmlns:a16="http://schemas.microsoft.com/office/drawing/2014/main" id="{8013A142-804D-471C-B2DD-DEC1B8C58502}"/>
              </a:ext>
            </a:extLst>
          </p:cNvPr>
          <p:cNvSpPr>
            <a:spLocks noGrp="1"/>
          </p:cNvSpPr>
          <p:nvPr>
            <p:ph type="ftr" sz="quarter" idx="11"/>
          </p:nvPr>
        </p:nvSpPr>
        <p:spPr>
          <a:xfrm>
            <a:off x="639095" y="6296388"/>
            <a:ext cx="5816600" cy="365760"/>
          </a:xfrm>
        </p:spPr>
        <p:txBody>
          <a:bodyPr/>
          <a:lstStyle/>
          <a:p>
            <a:endParaRPr lang="en-US"/>
          </a:p>
        </p:txBody>
      </p:sp>
      <p:sp>
        <p:nvSpPr>
          <p:cNvPr id="23" name="Picture Placeholder 20">
            <a:extLst>
              <a:ext uri="{FF2B5EF4-FFF2-40B4-BE49-F238E27FC236}">
                <a16:creationId xmlns:a16="http://schemas.microsoft.com/office/drawing/2014/main" id="{A231814F-4139-4547-9058-18BF9C9E8833}"/>
              </a:ext>
            </a:extLst>
          </p:cNvPr>
          <p:cNvSpPr>
            <a:spLocks noGrp="1"/>
          </p:cNvSpPr>
          <p:nvPr>
            <p:ph type="pic" sz="quarter" idx="15"/>
          </p:nvPr>
        </p:nvSpPr>
        <p:spPr>
          <a:xfrm>
            <a:off x="6382532" y="2884815"/>
            <a:ext cx="2279650" cy="2552700"/>
          </a:xfrm>
        </p:spPr>
        <p:txBody>
          <a:bodyPr/>
          <a:lstStyle/>
          <a:p>
            <a:r>
              <a:rPr lang="en-US"/>
              <a:t>Click icon to add picture</a:t>
            </a:r>
          </a:p>
        </p:txBody>
      </p:sp>
      <p:sp>
        <p:nvSpPr>
          <p:cNvPr id="29" name="Text Placeholder 27">
            <a:extLst>
              <a:ext uri="{FF2B5EF4-FFF2-40B4-BE49-F238E27FC236}">
                <a16:creationId xmlns:a16="http://schemas.microsoft.com/office/drawing/2014/main" id="{A6CD17BC-BF82-4EF5-8F4B-8D615A2FD248}"/>
              </a:ext>
            </a:extLst>
          </p:cNvPr>
          <p:cNvSpPr>
            <a:spLocks noGrp="1"/>
          </p:cNvSpPr>
          <p:nvPr>
            <p:ph type="body" sz="quarter" idx="21"/>
          </p:nvPr>
        </p:nvSpPr>
        <p:spPr>
          <a:xfrm>
            <a:off x="6382535" y="5635244"/>
            <a:ext cx="2279649" cy="350292"/>
          </a:xfrm>
        </p:spPr>
        <p:txBody>
          <a:bodyPr>
            <a:normAutofit/>
          </a:bodyPr>
          <a:lstStyle>
            <a:lvl1pPr marL="0" indent="0" algn="ctr">
              <a:buNone/>
              <a:defRPr lang="en-US" sz="1800" kern="1200" dirty="0" smtClean="0">
                <a:solidFill>
                  <a:schemeClr val="tx1"/>
                </a:solidFill>
                <a:latin typeface="+mn-lt"/>
                <a:ea typeface="+mn-ea"/>
                <a:cs typeface="+mn-cs"/>
              </a:defRPr>
            </a:lvl1pPr>
            <a:lvl2pPr marL="0" indent="0">
              <a:buNone/>
              <a:defRPr/>
            </a:lvl2pPr>
          </a:lstStyle>
          <a:p>
            <a:pPr lvl="0"/>
            <a:r>
              <a:rPr lang="en-US"/>
              <a:t>Click to edit Master text styles</a:t>
            </a:r>
          </a:p>
        </p:txBody>
      </p:sp>
      <p:sp>
        <p:nvSpPr>
          <p:cNvPr id="30" name="Text Placeholder 27">
            <a:extLst>
              <a:ext uri="{FF2B5EF4-FFF2-40B4-BE49-F238E27FC236}">
                <a16:creationId xmlns:a16="http://schemas.microsoft.com/office/drawing/2014/main" id="{CA5F4D35-7EF1-463D-8005-F3950B654127}"/>
              </a:ext>
            </a:extLst>
          </p:cNvPr>
          <p:cNvSpPr>
            <a:spLocks noGrp="1"/>
          </p:cNvSpPr>
          <p:nvPr>
            <p:ph type="body" sz="quarter" idx="22"/>
          </p:nvPr>
        </p:nvSpPr>
        <p:spPr>
          <a:xfrm>
            <a:off x="6382535" y="5912412"/>
            <a:ext cx="2279649" cy="350292"/>
          </a:xfrm>
        </p:spPr>
        <p:txBody>
          <a:bodyPr>
            <a:noAutofit/>
          </a:bodyPr>
          <a:lstStyle>
            <a:lvl1pPr marL="0" indent="0" algn="ctr">
              <a:buNone/>
              <a:defRPr lang="en-US" sz="1400" kern="1200" dirty="0" smtClean="0">
                <a:solidFill>
                  <a:schemeClr val="tx1"/>
                </a:solidFill>
                <a:latin typeface="+mn-lt"/>
                <a:ea typeface="+mn-ea"/>
                <a:cs typeface="+mn-cs"/>
              </a:defRPr>
            </a:lvl1pPr>
            <a:lvl2pPr marL="0" indent="0">
              <a:buNone/>
              <a:defRPr/>
            </a:lvl2pPr>
          </a:lstStyle>
          <a:p>
            <a:pPr lvl="0"/>
            <a:r>
              <a:rPr lang="en-US"/>
              <a:t>Click to edit Master text styles</a:t>
            </a:r>
          </a:p>
        </p:txBody>
      </p:sp>
      <p:sp>
        <p:nvSpPr>
          <p:cNvPr id="24" name="Picture Placeholder 20">
            <a:extLst>
              <a:ext uri="{FF2B5EF4-FFF2-40B4-BE49-F238E27FC236}">
                <a16:creationId xmlns:a16="http://schemas.microsoft.com/office/drawing/2014/main" id="{6CDB3226-AAE1-4106-A166-12BCFA73DA18}"/>
              </a:ext>
            </a:extLst>
          </p:cNvPr>
          <p:cNvSpPr>
            <a:spLocks noGrp="1"/>
          </p:cNvSpPr>
          <p:nvPr>
            <p:ph type="pic" sz="quarter" idx="16"/>
          </p:nvPr>
        </p:nvSpPr>
        <p:spPr>
          <a:xfrm>
            <a:off x="9269001" y="2884815"/>
            <a:ext cx="2279650" cy="2552700"/>
          </a:xfrm>
        </p:spPr>
        <p:txBody>
          <a:bodyPr/>
          <a:lstStyle/>
          <a:p>
            <a:r>
              <a:rPr lang="en-US"/>
              <a:t>Click icon to add picture</a:t>
            </a:r>
          </a:p>
        </p:txBody>
      </p:sp>
      <p:sp>
        <p:nvSpPr>
          <p:cNvPr id="31" name="Text Placeholder 27">
            <a:extLst>
              <a:ext uri="{FF2B5EF4-FFF2-40B4-BE49-F238E27FC236}">
                <a16:creationId xmlns:a16="http://schemas.microsoft.com/office/drawing/2014/main" id="{C3CD8083-90C5-4685-A286-1A99E5DC3125}"/>
              </a:ext>
            </a:extLst>
          </p:cNvPr>
          <p:cNvSpPr>
            <a:spLocks noGrp="1"/>
          </p:cNvSpPr>
          <p:nvPr>
            <p:ph type="body" sz="quarter" idx="23"/>
          </p:nvPr>
        </p:nvSpPr>
        <p:spPr>
          <a:xfrm>
            <a:off x="9269002" y="5635244"/>
            <a:ext cx="2279649" cy="350292"/>
          </a:xfrm>
        </p:spPr>
        <p:txBody>
          <a:bodyPr>
            <a:normAutofit/>
          </a:bodyPr>
          <a:lstStyle>
            <a:lvl1pPr marL="0" indent="0" algn="ctr">
              <a:buNone/>
              <a:defRPr lang="en-US" sz="1800" kern="1200" dirty="0" smtClean="0">
                <a:solidFill>
                  <a:schemeClr val="tx1"/>
                </a:solidFill>
                <a:latin typeface="+mn-lt"/>
                <a:ea typeface="+mn-ea"/>
                <a:cs typeface="+mn-cs"/>
              </a:defRPr>
            </a:lvl1pPr>
            <a:lvl2pPr marL="0" indent="0">
              <a:buNone/>
              <a:defRPr/>
            </a:lvl2pPr>
          </a:lstStyle>
          <a:p>
            <a:pPr lvl="0"/>
            <a:r>
              <a:rPr lang="en-US"/>
              <a:t>Click to edit Master text styles</a:t>
            </a:r>
          </a:p>
        </p:txBody>
      </p:sp>
      <p:sp>
        <p:nvSpPr>
          <p:cNvPr id="32" name="Text Placeholder 27">
            <a:extLst>
              <a:ext uri="{FF2B5EF4-FFF2-40B4-BE49-F238E27FC236}">
                <a16:creationId xmlns:a16="http://schemas.microsoft.com/office/drawing/2014/main" id="{5FB222BC-D05B-4E76-A0DC-25657322AF84}"/>
              </a:ext>
            </a:extLst>
          </p:cNvPr>
          <p:cNvSpPr>
            <a:spLocks noGrp="1"/>
          </p:cNvSpPr>
          <p:nvPr>
            <p:ph type="body" sz="quarter" idx="24"/>
          </p:nvPr>
        </p:nvSpPr>
        <p:spPr>
          <a:xfrm>
            <a:off x="9269002" y="5912412"/>
            <a:ext cx="2279649" cy="350292"/>
          </a:xfrm>
        </p:spPr>
        <p:txBody>
          <a:bodyPr>
            <a:noAutofit/>
          </a:bodyPr>
          <a:lstStyle>
            <a:lvl1pPr marL="0" indent="0" algn="ctr">
              <a:buNone/>
              <a:defRPr lang="en-US" sz="1400" kern="1200" dirty="0" smtClean="0">
                <a:solidFill>
                  <a:schemeClr val="tx1"/>
                </a:solidFill>
                <a:latin typeface="+mn-lt"/>
                <a:ea typeface="+mn-ea"/>
                <a:cs typeface="+mn-cs"/>
              </a:defRPr>
            </a:lvl1pPr>
            <a:lvl2pPr marL="0" indent="0">
              <a:buNone/>
              <a:defRPr/>
            </a:lvl2pPr>
          </a:lstStyle>
          <a:p>
            <a:pPr lvl="0"/>
            <a:r>
              <a:rPr lang="en-US"/>
              <a:t>Click to edit Master text styles</a:t>
            </a:r>
          </a:p>
        </p:txBody>
      </p:sp>
      <p:cxnSp>
        <p:nvCxnSpPr>
          <p:cNvPr id="9" name="Straight Connector 8">
            <a:extLst>
              <a:ext uri="{FF2B5EF4-FFF2-40B4-BE49-F238E27FC236}">
                <a16:creationId xmlns:a16="http://schemas.microsoft.com/office/drawing/2014/main" id="{4D6FBB75-8D79-4225-A448-37C04F053D3B}"/>
              </a:ext>
              <a:ext uri="{C183D7F6-B498-43B3-948B-1728B52AA6E4}">
                <adec:decorative xmlns:adec="http://schemas.microsoft.com/office/drawing/2017/decorative" val="1"/>
              </a:ext>
            </a:extLst>
          </p:cNvPr>
          <p:cNvCxnSpPr/>
          <p:nvPr userDrawn="1"/>
        </p:nvCxnSpPr>
        <p:spPr>
          <a:xfrm>
            <a:off x="3192658" y="3310653"/>
            <a:ext cx="0" cy="1747157"/>
          </a:xfrm>
          <a:prstGeom prst="line">
            <a:avLst/>
          </a:prstGeom>
          <a:ln w="127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D4C41CC5-2A7C-4774-98CE-C7212DFDCC08}"/>
              </a:ext>
              <a:ext uri="{C183D7F6-B498-43B3-948B-1728B52AA6E4}">
                <adec:decorative xmlns:adec="http://schemas.microsoft.com/office/drawing/2017/decorative" val="1"/>
              </a:ext>
            </a:extLst>
          </p:cNvPr>
          <p:cNvCxnSpPr/>
          <p:nvPr userDrawn="1"/>
        </p:nvCxnSpPr>
        <p:spPr>
          <a:xfrm>
            <a:off x="6079124" y="3310653"/>
            <a:ext cx="0" cy="1747157"/>
          </a:xfrm>
          <a:prstGeom prst="line">
            <a:avLst/>
          </a:prstGeom>
          <a:ln w="127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A2861725-0EF3-4133-B06C-063F42B11115}"/>
              </a:ext>
              <a:ext uri="{C183D7F6-B498-43B3-948B-1728B52AA6E4}">
                <adec:decorative xmlns:adec="http://schemas.microsoft.com/office/drawing/2017/decorative" val="1"/>
              </a:ext>
            </a:extLst>
          </p:cNvPr>
          <p:cNvCxnSpPr/>
          <p:nvPr userDrawn="1"/>
        </p:nvCxnSpPr>
        <p:spPr>
          <a:xfrm>
            <a:off x="8965590" y="3310653"/>
            <a:ext cx="0" cy="1747157"/>
          </a:xfrm>
          <a:prstGeom prst="line">
            <a:avLst/>
          </a:prstGeom>
          <a:ln w="127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5" name="Date Placeholder 3">
            <a:extLst>
              <a:ext uri="{FF2B5EF4-FFF2-40B4-BE49-F238E27FC236}">
                <a16:creationId xmlns:a16="http://schemas.microsoft.com/office/drawing/2014/main" id="{7FDBCC4A-1C49-4C93-AD45-AD78087E23D6}"/>
              </a:ext>
            </a:extLst>
          </p:cNvPr>
          <p:cNvSpPr txBox="1">
            <a:spLocks/>
          </p:cNvSpPr>
          <p:nvPr userDrawn="1"/>
        </p:nvSpPr>
        <p:spPr>
          <a:xfrm>
            <a:off x="7684497" y="6296388"/>
            <a:ext cx="2893045" cy="365760"/>
          </a:xfrm>
          <a:prstGeom prst="rect">
            <a:avLst/>
          </a:prstGeom>
        </p:spPr>
        <p:txBody>
          <a:bodyPr vert="horz" lIns="91440" tIns="45720" rIns="91440" bIns="45720" rtlCol="0" anchor="b"/>
          <a:lstStyle>
            <a:defPPr>
              <a:defRPr lang="en-US"/>
            </a:defPPr>
            <a:lvl1pPr marL="0" algn="r" defTabSz="457200" rtl="0" eaLnBrk="1" latinLnBrk="0" hangingPunct="1">
              <a:defRPr sz="1000" kern="1200">
                <a:solidFill>
                  <a:schemeClr val="tx1">
                    <a:lumMod val="75000"/>
                    <a:lumOff val="2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t>20XX</a:t>
            </a:r>
          </a:p>
        </p:txBody>
      </p:sp>
      <p:sp>
        <p:nvSpPr>
          <p:cNvPr id="37" name="Slide Number Placeholder 5">
            <a:extLst>
              <a:ext uri="{FF2B5EF4-FFF2-40B4-BE49-F238E27FC236}">
                <a16:creationId xmlns:a16="http://schemas.microsoft.com/office/drawing/2014/main" id="{5EB09A52-50AB-4593-BCB7-23D4AEC88507}"/>
              </a:ext>
            </a:extLst>
          </p:cNvPr>
          <p:cNvSpPr>
            <a:spLocks noGrp="1"/>
          </p:cNvSpPr>
          <p:nvPr userDrawn="1">
            <p:ph type="sldNum" sz="quarter" idx="12"/>
          </p:nvPr>
        </p:nvSpPr>
        <p:spPr>
          <a:xfrm>
            <a:off x="10537721" y="6286556"/>
            <a:ext cx="838200" cy="365760"/>
          </a:xfrm>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837551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Section Header">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4C4A46BB-9B50-4F09-9059-DA78048129D4}"/>
              </a:ext>
            </a:extLst>
          </p:cNvPr>
          <p:cNvSpPr/>
          <p:nvPr userDrawn="1"/>
        </p:nvSpPr>
        <p:spPr>
          <a:xfrm>
            <a:off x="5695067" y="1808532"/>
            <a:ext cx="5452527" cy="3240936"/>
          </a:xfrm>
          <a:prstGeom prst="rect">
            <a:avLst/>
          </a:prstGeom>
          <a:solidFill>
            <a:schemeClr val="tx1">
              <a:lumMod val="75000"/>
              <a:lumOff val="25000"/>
            </a:schemeClr>
          </a:solidFill>
          <a:ln w="6350" cap="sq" cmpd="sng" algn="ctr">
            <a:noFill/>
            <a:prstDash val="solid"/>
            <a:miter lim="800000"/>
          </a:ln>
          <a:effectLst/>
        </p:spPr>
      </p:sp>
      <p:sp>
        <p:nvSpPr>
          <p:cNvPr id="2" name="Title 1">
            <a:extLst>
              <a:ext uri="{FF2B5EF4-FFF2-40B4-BE49-F238E27FC236}">
                <a16:creationId xmlns:a16="http://schemas.microsoft.com/office/drawing/2014/main" id="{AF26F410-6A1D-427A-8C06-A0023004F50B}"/>
              </a:ext>
            </a:extLst>
          </p:cNvPr>
          <p:cNvSpPr>
            <a:spLocks noGrp="1"/>
          </p:cNvSpPr>
          <p:nvPr>
            <p:ph type="title"/>
          </p:nvPr>
        </p:nvSpPr>
        <p:spPr>
          <a:xfrm>
            <a:off x="6033793" y="2735221"/>
            <a:ext cx="4775075" cy="851219"/>
          </a:xfrm>
        </p:spPr>
        <p:txBody>
          <a:bodyPr/>
          <a:lstStyle>
            <a:lvl1pPr algn="ctr">
              <a:defRPr>
                <a:solidFill>
                  <a:schemeClr val="bg1"/>
                </a:solidFill>
              </a:defRPr>
            </a:lvl1pPr>
          </a:lstStyle>
          <a:p>
            <a:r>
              <a:rPr lang="en-US"/>
              <a:t>Click to edit Master title style</a:t>
            </a:r>
          </a:p>
        </p:txBody>
      </p:sp>
      <p:sp>
        <p:nvSpPr>
          <p:cNvPr id="7" name="Rectangle 6">
            <a:extLst>
              <a:ext uri="{FF2B5EF4-FFF2-40B4-BE49-F238E27FC236}">
                <a16:creationId xmlns:a16="http://schemas.microsoft.com/office/drawing/2014/main" id="{7DDF1FF2-5B9A-4BE9-AD3C-F215F0D25F7A}"/>
              </a:ext>
            </a:extLst>
          </p:cNvPr>
          <p:cNvSpPr/>
          <p:nvPr userDrawn="1"/>
        </p:nvSpPr>
        <p:spPr>
          <a:xfrm>
            <a:off x="5861010" y="1975104"/>
            <a:ext cx="5120640" cy="2907792"/>
          </a:xfrm>
          <a:prstGeom prst="rect">
            <a:avLst/>
          </a:prstGeom>
          <a:noFill/>
          <a:ln w="6350" cap="sq" cmpd="sng" algn="ctr">
            <a:solidFill>
              <a:schemeClr val="bg1"/>
            </a:solidFill>
            <a:prstDash val="solid"/>
            <a:miter lim="800000"/>
          </a:ln>
          <a:effectLst>
            <a:softEdge rad="0"/>
          </a:effectLst>
        </p:spPr>
      </p:sp>
      <p:sp>
        <p:nvSpPr>
          <p:cNvPr id="9" name="Subtitle 2">
            <a:extLst>
              <a:ext uri="{FF2B5EF4-FFF2-40B4-BE49-F238E27FC236}">
                <a16:creationId xmlns:a16="http://schemas.microsoft.com/office/drawing/2014/main" id="{04FC6A22-F9EC-4E20-B9CC-F012FA8E4C27}"/>
              </a:ext>
            </a:extLst>
          </p:cNvPr>
          <p:cNvSpPr>
            <a:spLocks noGrp="1"/>
          </p:cNvSpPr>
          <p:nvPr>
            <p:ph type="subTitle" idx="1"/>
          </p:nvPr>
        </p:nvSpPr>
        <p:spPr>
          <a:xfrm>
            <a:off x="6033793" y="3995988"/>
            <a:ext cx="4775075" cy="559656"/>
          </a:xfrm>
        </p:spPr>
        <p:txBody>
          <a:bodyPr/>
          <a:lstStyle>
            <a:lvl1pPr marL="0" indent="0" algn="ctr">
              <a:buNone/>
              <a:defRPr>
                <a:solidFill>
                  <a:schemeClr val="bg1"/>
                </a:solidFill>
              </a:defRPr>
            </a:lvl1pPr>
          </a:lstStyle>
          <a:p>
            <a:r>
              <a:rPr lang="en-US">
                <a:solidFill>
                  <a:schemeClr val="tx1"/>
                </a:solidFill>
              </a:rPr>
              <a:t>Click to edit Master subtitle style</a:t>
            </a:r>
          </a:p>
        </p:txBody>
      </p:sp>
      <p:sp>
        <p:nvSpPr>
          <p:cNvPr id="10" name="Date Placeholder 17">
            <a:extLst>
              <a:ext uri="{FF2B5EF4-FFF2-40B4-BE49-F238E27FC236}">
                <a16:creationId xmlns:a16="http://schemas.microsoft.com/office/drawing/2014/main" id="{ABF19E1F-D7E9-4D44-9873-8D8DDC338F7E}"/>
              </a:ext>
            </a:extLst>
          </p:cNvPr>
          <p:cNvSpPr txBox="1">
            <a:spLocks/>
          </p:cNvSpPr>
          <p:nvPr userDrawn="1"/>
        </p:nvSpPr>
        <p:spPr>
          <a:xfrm>
            <a:off x="7369770" y="2040249"/>
            <a:ext cx="2103120" cy="315209"/>
          </a:xfrm>
          <a:prstGeom prst="rect">
            <a:avLst/>
          </a:prstGeom>
        </p:spPr>
        <p:txBody>
          <a:bodyPr vert="horz" lIns="91440" tIns="45720" rIns="91440" bIns="45720" rtlCol="0" anchor="b"/>
          <a:lstStyle>
            <a:defPPr>
              <a:defRPr lang="en-US"/>
            </a:defPPr>
            <a:lvl1pPr marL="0" algn="r" defTabSz="457200" rtl="0" eaLnBrk="1" latinLnBrk="0" hangingPunct="1">
              <a:defRPr sz="1000" kern="1200">
                <a:solidFill>
                  <a:schemeClr val="tx1">
                    <a:lumMod val="75000"/>
                    <a:lumOff val="2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defTabSz="914400">
              <a:defRPr/>
            </a:pPr>
            <a:r>
              <a:rPr lang="en-US" sz="1300">
                <a:solidFill>
                  <a:schemeClr val="bg1"/>
                </a:solidFill>
              </a:rPr>
              <a:t>20XX</a:t>
            </a:r>
          </a:p>
        </p:txBody>
      </p:sp>
      <p:sp>
        <p:nvSpPr>
          <p:cNvPr id="22" name="Picture Placeholder 21">
            <a:extLst>
              <a:ext uri="{FF2B5EF4-FFF2-40B4-BE49-F238E27FC236}">
                <a16:creationId xmlns:a16="http://schemas.microsoft.com/office/drawing/2014/main" id="{93C72E99-B7BE-4F82-AD93-38765570DB39}"/>
              </a:ext>
            </a:extLst>
          </p:cNvPr>
          <p:cNvSpPr>
            <a:spLocks noGrp="1"/>
          </p:cNvSpPr>
          <p:nvPr>
            <p:ph type="pic" sz="quarter" idx="10"/>
          </p:nvPr>
        </p:nvSpPr>
        <p:spPr>
          <a:xfrm>
            <a:off x="0" y="0"/>
            <a:ext cx="12192000" cy="6858000"/>
          </a:xfrm>
          <a:custGeom>
            <a:avLst/>
            <a:gdLst>
              <a:gd name="connsiteX0" fmla="*/ 5695067 w 12192000"/>
              <a:gd name="connsiteY0" fmla="*/ 1808532 h 6858000"/>
              <a:gd name="connsiteX1" fmla="*/ 5695067 w 12192000"/>
              <a:gd name="connsiteY1" fmla="*/ 5049468 h 6858000"/>
              <a:gd name="connsiteX2" fmla="*/ 11147594 w 12192000"/>
              <a:gd name="connsiteY2" fmla="*/ 5049468 h 6858000"/>
              <a:gd name="connsiteX3" fmla="*/ 11147594 w 12192000"/>
              <a:gd name="connsiteY3" fmla="*/ 1808532 h 6858000"/>
              <a:gd name="connsiteX4" fmla="*/ 0 w 12192000"/>
              <a:gd name="connsiteY4" fmla="*/ 0 h 6858000"/>
              <a:gd name="connsiteX5" fmla="*/ 12192000 w 12192000"/>
              <a:gd name="connsiteY5" fmla="*/ 0 h 6858000"/>
              <a:gd name="connsiteX6" fmla="*/ 12192000 w 12192000"/>
              <a:gd name="connsiteY6" fmla="*/ 6858000 h 6858000"/>
              <a:gd name="connsiteX7" fmla="*/ 0 w 121920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58000">
                <a:moveTo>
                  <a:pt x="5695067" y="1808532"/>
                </a:moveTo>
                <a:lnTo>
                  <a:pt x="5695067" y="5049468"/>
                </a:lnTo>
                <a:lnTo>
                  <a:pt x="11147594" y="5049468"/>
                </a:lnTo>
                <a:lnTo>
                  <a:pt x="11147594" y="1808532"/>
                </a:lnTo>
                <a:close/>
                <a:moveTo>
                  <a:pt x="0" y="0"/>
                </a:moveTo>
                <a:lnTo>
                  <a:pt x="12192000" y="0"/>
                </a:lnTo>
                <a:lnTo>
                  <a:pt x="12192000" y="6858000"/>
                </a:lnTo>
                <a:lnTo>
                  <a:pt x="0" y="6858000"/>
                </a:lnTo>
                <a:close/>
              </a:path>
            </a:pathLst>
          </a:custGeom>
        </p:spPr>
        <p:txBody>
          <a:bodyPr wrap="square">
            <a:noAutofit/>
          </a:bodyPr>
          <a:lstStyle/>
          <a:p>
            <a:r>
              <a:rPr lang="en-US"/>
              <a:t>Click icon to add picture</a:t>
            </a:r>
          </a:p>
        </p:txBody>
      </p:sp>
    </p:spTree>
    <p:extLst>
      <p:ext uri="{BB962C8B-B14F-4D97-AF65-F5344CB8AC3E}">
        <p14:creationId xmlns:p14="http://schemas.microsoft.com/office/powerpoint/2010/main" val="2646542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Summary">
    <p:bg>
      <p:bgPr>
        <a:solidFill>
          <a:schemeClr val="bg1">
            <a:lumMod val="75000"/>
            <a:lumOff val="25000"/>
          </a:schemeClr>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49982C2-1320-41E5-A31C-D8DA5C8A462F}"/>
              </a:ext>
              <a:ext uri="{C183D7F6-B498-43B3-948B-1728B52AA6E4}">
                <adec:decorative xmlns:adec="http://schemas.microsoft.com/office/drawing/2017/decorative" val="1"/>
              </a:ext>
            </a:extLst>
          </p:cNvPr>
          <p:cNvSpPr/>
          <p:nvPr userDrawn="1"/>
        </p:nvSpPr>
        <p:spPr>
          <a:xfrm>
            <a:off x="0" y="0"/>
            <a:ext cx="12192000" cy="6858000"/>
          </a:xfrm>
          <a:prstGeom prst="rect">
            <a:avLst/>
          </a:prstGeom>
          <a:solidFill>
            <a:schemeClr val="bg1">
              <a:lumMod val="75000"/>
              <a:lumOff val="25000"/>
            </a:schemeClr>
          </a:solidFill>
          <a:ln>
            <a:noFill/>
          </a:ln>
        </p:spPr>
        <p:style>
          <a:lnRef idx="2">
            <a:schemeClr val="accent1">
              <a:shade val="50000"/>
            </a:schemeClr>
          </a:lnRef>
          <a:fillRef idx="1002">
            <a:schemeClr val="lt2"/>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EC563FB1-76A9-4E53-9493-2B8680D68662}"/>
              </a:ext>
              <a:ext uri="{C183D7F6-B498-43B3-948B-1728B52AA6E4}">
                <adec:decorative xmlns:adec="http://schemas.microsoft.com/office/drawing/2017/decorative" val="1"/>
              </a:ext>
            </a:extLst>
          </p:cNvPr>
          <p:cNvSpPr/>
          <p:nvPr userDrawn="1"/>
        </p:nvSpPr>
        <p:spPr>
          <a:xfrm>
            <a:off x="4448" y="0"/>
            <a:ext cx="4651122" cy="6858000"/>
          </a:xfrm>
          <a:prstGeom prst="rect">
            <a:avLst/>
          </a:prstGeom>
          <a:solidFill>
            <a:schemeClr val="tx1"/>
          </a:solidFill>
          <a:ln>
            <a:noFill/>
          </a:ln>
          <a:effectLst>
            <a:innerShdw blurRad="63500" dist="31750">
              <a:prstClr val="black">
                <a:alpha val="42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7C8F116A-4F5C-40E2-836F-919B8B939AD2}"/>
              </a:ext>
              <a:ext uri="{C183D7F6-B498-43B3-948B-1728B52AA6E4}">
                <adec:decorative xmlns:adec="http://schemas.microsoft.com/office/drawing/2017/decorative" val="1"/>
              </a:ext>
            </a:extLst>
          </p:cNvPr>
          <p:cNvSpPr/>
          <p:nvPr userDrawn="1"/>
        </p:nvSpPr>
        <p:spPr>
          <a:xfrm>
            <a:off x="1272" y="4123592"/>
            <a:ext cx="4654296" cy="91440"/>
          </a:xfrm>
          <a:prstGeom prst="rect">
            <a:avLst/>
          </a:prstGeom>
          <a:solidFill>
            <a:schemeClr val="bg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027D978-81FB-4612-81AA-B7123E0D5B0C}"/>
              </a:ext>
              <a:ext uri="{C183D7F6-B498-43B3-948B-1728B52AA6E4}">
                <adec:decorative xmlns:adec="http://schemas.microsoft.com/office/drawing/2017/decorative" val="1"/>
              </a:ext>
            </a:extLst>
          </p:cNvPr>
          <p:cNvSpPr/>
          <p:nvPr userDrawn="1"/>
        </p:nvSpPr>
        <p:spPr>
          <a:xfrm>
            <a:off x="2284289" y="0"/>
            <a:ext cx="91440" cy="4206240"/>
          </a:xfrm>
          <a:prstGeom prst="rect">
            <a:avLst/>
          </a:prstGeom>
          <a:solidFill>
            <a:schemeClr val="bg1">
              <a:lumMod val="75000"/>
              <a:lumOff val="25000"/>
            </a:schemeClr>
          </a:solidFill>
          <a:ln>
            <a:noFill/>
          </a:ln>
        </p:spPr>
        <p:style>
          <a:lnRef idx="2">
            <a:schemeClr val="accent1">
              <a:shade val="50000"/>
            </a:schemeClr>
          </a:lnRef>
          <a:fillRef idx="1002">
            <a:schemeClr val="lt2"/>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600DC717-7560-4850-A68A-A881C97F3711}"/>
              </a:ext>
              <a:ext uri="{C183D7F6-B498-43B3-948B-1728B52AA6E4}">
                <adec:decorative xmlns:adec="http://schemas.microsoft.com/office/drawing/2017/decorative" val="1"/>
              </a:ext>
            </a:extLst>
          </p:cNvPr>
          <p:cNvSpPr/>
          <p:nvPr userDrawn="1"/>
        </p:nvSpPr>
        <p:spPr>
          <a:xfrm>
            <a:off x="2284289" y="2057400"/>
            <a:ext cx="2377440" cy="91440"/>
          </a:xfrm>
          <a:prstGeom prst="rect">
            <a:avLst/>
          </a:prstGeom>
          <a:solidFill>
            <a:schemeClr val="bg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69F22527-F181-4C80-9977-C9894355CA8D}"/>
              </a:ext>
              <a:ext uri="{C183D7F6-B498-43B3-948B-1728B52AA6E4}">
                <adec:decorative xmlns:adec="http://schemas.microsoft.com/office/drawing/2017/decorative" val="1"/>
              </a:ext>
            </a:extLst>
          </p:cNvPr>
          <p:cNvSpPr/>
          <p:nvPr userDrawn="1"/>
        </p:nvSpPr>
        <p:spPr>
          <a:xfrm>
            <a:off x="5614028" y="971453"/>
            <a:ext cx="5623560" cy="4910328"/>
          </a:xfrm>
          <a:prstGeom prst="rect">
            <a:avLst/>
          </a:prstGeom>
          <a:noFill/>
          <a:ln w="6350" cap="sq" cmpd="sng" algn="ctr">
            <a:solidFill>
              <a:schemeClr val="bg1">
                <a:lumMod val="75000"/>
                <a:lumOff val="25000"/>
              </a:schemeClr>
            </a:solidFill>
            <a:prstDash val="solid"/>
            <a:miter lim="800000"/>
          </a:ln>
          <a:effectLst/>
        </p:spPr>
      </p:sp>
      <p:sp>
        <p:nvSpPr>
          <p:cNvPr id="16" name="Rectangle 15">
            <a:extLst>
              <a:ext uri="{FF2B5EF4-FFF2-40B4-BE49-F238E27FC236}">
                <a16:creationId xmlns:a16="http://schemas.microsoft.com/office/drawing/2014/main" id="{7CABAC30-6A2F-4907-8502-17DF9AEEE9CD}"/>
              </a:ext>
              <a:ext uri="{C183D7F6-B498-43B3-948B-1728B52AA6E4}">
                <adec:decorative xmlns:adec="http://schemas.microsoft.com/office/drawing/2017/decorative" val="1"/>
              </a:ext>
            </a:extLst>
          </p:cNvPr>
          <p:cNvSpPr/>
          <p:nvPr userDrawn="1"/>
        </p:nvSpPr>
        <p:spPr>
          <a:xfrm>
            <a:off x="5448300" y="806861"/>
            <a:ext cx="5955017" cy="5239512"/>
          </a:xfrm>
          <a:prstGeom prst="rect">
            <a:avLst/>
          </a:prstGeom>
          <a:solidFill>
            <a:schemeClr val="tx1"/>
          </a:solidFill>
          <a:ln w="6350" cap="flat" cmpd="sng" algn="ctr">
            <a:noFill/>
            <a:prstDash val="solid"/>
          </a:ln>
          <a:effectLst>
            <a:outerShdw blurRad="50800" algn="ctr" rotWithShape="0">
              <a:prstClr val="black">
                <a:alpha val="66000"/>
              </a:prstClr>
            </a:outerShdw>
            <a:softEdge rad="0"/>
          </a:effectLst>
        </p:spPr>
      </p:sp>
      <p:sp>
        <p:nvSpPr>
          <p:cNvPr id="2" name="Title 1">
            <a:extLst>
              <a:ext uri="{FF2B5EF4-FFF2-40B4-BE49-F238E27FC236}">
                <a16:creationId xmlns:a16="http://schemas.microsoft.com/office/drawing/2014/main" id="{603C9F96-79A7-44FA-A7FE-C0675B9967FC}"/>
              </a:ext>
            </a:extLst>
          </p:cNvPr>
          <p:cNvSpPr>
            <a:spLocks noGrp="1"/>
          </p:cNvSpPr>
          <p:nvPr>
            <p:ph type="title"/>
          </p:nvPr>
        </p:nvSpPr>
        <p:spPr>
          <a:xfrm>
            <a:off x="5867401" y="1290294"/>
            <a:ext cx="5116286" cy="1371600"/>
          </a:xfrm>
        </p:spPr>
        <p:txBody>
          <a:bodyPr/>
          <a:lstStyle>
            <a:lvl1pPr algn="ctr">
              <a:defRPr>
                <a:solidFill>
                  <a:schemeClr val="bg1"/>
                </a:solidFill>
              </a:defRPr>
            </a:lvl1pPr>
          </a:lstStyle>
          <a:p>
            <a:r>
              <a:rPr lang="en-US"/>
              <a:t>Click to edit Master title style</a:t>
            </a:r>
          </a:p>
        </p:txBody>
      </p:sp>
      <p:sp>
        <p:nvSpPr>
          <p:cNvPr id="18" name="Subtitle 2">
            <a:extLst>
              <a:ext uri="{FF2B5EF4-FFF2-40B4-BE49-F238E27FC236}">
                <a16:creationId xmlns:a16="http://schemas.microsoft.com/office/drawing/2014/main" id="{D72D6334-ED49-4D79-AAC2-10DCFF6D6651}"/>
              </a:ext>
            </a:extLst>
          </p:cNvPr>
          <p:cNvSpPr>
            <a:spLocks noGrp="1"/>
          </p:cNvSpPr>
          <p:nvPr>
            <p:ph type="subTitle" idx="1"/>
          </p:nvPr>
        </p:nvSpPr>
        <p:spPr>
          <a:xfrm>
            <a:off x="5867401" y="2980736"/>
            <a:ext cx="5116286" cy="2712494"/>
          </a:xfrm>
        </p:spPr>
        <p:txBody>
          <a:bodyPr>
            <a:normAutofit/>
          </a:bodyPr>
          <a:lstStyle>
            <a:lvl1pPr marL="0" indent="0" algn="ctr">
              <a:buNone/>
              <a:defRPr>
                <a:solidFill>
                  <a:schemeClr val="bg1">
                    <a:lumMod val="85000"/>
                    <a:lumOff val="15000"/>
                  </a:schemeClr>
                </a:solidFill>
              </a:defRPr>
            </a:lvl1pPr>
          </a:lstStyle>
          <a:p>
            <a:r>
              <a:rPr lang="en-US" sz="1800">
                <a:solidFill>
                  <a:schemeClr val="bg1">
                    <a:lumMod val="85000"/>
                    <a:lumOff val="15000"/>
                  </a:schemeClr>
                </a:solidFill>
              </a:rPr>
              <a:t>Click to edit Master subtitle style</a:t>
            </a:r>
          </a:p>
        </p:txBody>
      </p:sp>
      <p:sp>
        <p:nvSpPr>
          <p:cNvPr id="12" name="Date Placeholder 3">
            <a:extLst>
              <a:ext uri="{FF2B5EF4-FFF2-40B4-BE49-F238E27FC236}">
                <a16:creationId xmlns:a16="http://schemas.microsoft.com/office/drawing/2014/main" id="{0FE3A1CC-4DE8-4FC6-839D-CD3607B8D426}"/>
              </a:ext>
            </a:extLst>
          </p:cNvPr>
          <p:cNvSpPr txBox="1">
            <a:spLocks/>
          </p:cNvSpPr>
          <p:nvPr userDrawn="1"/>
        </p:nvSpPr>
        <p:spPr>
          <a:xfrm>
            <a:off x="7048099" y="302355"/>
            <a:ext cx="2743200" cy="350785"/>
          </a:xfrm>
          <a:prstGeom prst="rect">
            <a:avLst/>
          </a:prstGeom>
        </p:spPr>
        <p:txBody>
          <a:bodyPr vert="horz" lIns="91440" tIns="45720" rIns="91440" bIns="45720" rtlCol="0" anchor="b"/>
          <a:lstStyle>
            <a:defPPr>
              <a:defRPr lang="en-US"/>
            </a:defPPr>
            <a:lvl1pPr marL="0" algn="r" defTabSz="457200" rtl="0" eaLnBrk="1" latinLnBrk="0" hangingPunct="1">
              <a:defRPr sz="1000" kern="1200">
                <a:solidFill>
                  <a:schemeClr val="tx1">
                    <a:lumMod val="75000"/>
                    <a:lumOff val="2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t>20XX</a:t>
            </a:r>
          </a:p>
        </p:txBody>
      </p:sp>
      <p:sp>
        <p:nvSpPr>
          <p:cNvPr id="22" name="Picture Placeholder 21">
            <a:extLst>
              <a:ext uri="{FF2B5EF4-FFF2-40B4-BE49-F238E27FC236}">
                <a16:creationId xmlns:a16="http://schemas.microsoft.com/office/drawing/2014/main" id="{C9E9A7CA-EE9C-4648-8016-1852440461F5}"/>
              </a:ext>
            </a:extLst>
          </p:cNvPr>
          <p:cNvSpPr>
            <a:spLocks noGrp="1"/>
          </p:cNvSpPr>
          <p:nvPr>
            <p:ph type="pic" sz="quarter" idx="13"/>
          </p:nvPr>
        </p:nvSpPr>
        <p:spPr>
          <a:xfrm>
            <a:off x="325438" y="326697"/>
            <a:ext cx="1636712" cy="3475163"/>
          </a:xfrm>
        </p:spPr>
        <p:txBody>
          <a:bodyPr/>
          <a:lstStyle/>
          <a:p>
            <a:r>
              <a:rPr lang="en-US"/>
              <a:t>Click icon to add picture</a:t>
            </a:r>
          </a:p>
        </p:txBody>
      </p:sp>
      <p:sp>
        <p:nvSpPr>
          <p:cNvPr id="26" name="Picture Placeholder 25">
            <a:extLst>
              <a:ext uri="{FF2B5EF4-FFF2-40B4-BE49-F238E27FC236}">
                <a16:creationId xmlns:a16="http://schemas.microsoft.com/office/drawing/2014/main" id="{F4561B6B-E204-4CF0-AD12-ED21B3940F53}"/>
              </a:ext>
            </a:extLst>
          </p:cNvPr>
          <p:cNvSpPr>
            <a:spLocks noGrp="1"/>
          </p:cNvSpPr>
          <p:nvPr>
            <p:ph type="pic" sz="quarter" idx="15"/>
          </p:nvPr>
        </p:nvSpPr>
        <p:spPr>
          <a:xfrm>
            <a:off x="2709863" y="329773"/>
            <a:ext cx="1614487" cy="1394251"/>
          </a:xfrm>
        </p:spPr>
        <p:txBody>
          <a:bodyPr/>
          <a:lstStyle/>
          <a:p>
            <a:r>
              <a:rPr lang="en-US"/>
              <a:t>Click icon to add picture</a:t>
            </a:r>
          </a:p>
        </p:txBody>
      </p:sp>
      <p:sp>
        <p:nvSpPr>
          <p:cNvPr id="24" name="Picture Placeholder 23">
            <a:extLst>
              <a:ext uri="{FF2B5EF4-FFF2-40B4-BE49-F238E27FC236}">
                <a16:creationId xmlns:a16="http://schemas.microsoft.com/office/drawing/2014/main" id="{B3BE441E-0CE9-4C44-8783-3A04F5929F10}"/>
              </a:ext>
            </a:extLst>
          </p:cNvPr>
          <p:cNvSpPr>
            <a:spLocks noGrp="1"/>
          </p:cNvSpPr>
          <p:nvPr>
            <p:ph type="pic" sz="quarter" idx="14"/>
          </p:nvPr>
        </p:nvSpPr>
        <p:spPr>
          <a:xfrm>
            <a:off x="2697163" y="2384425"/>
            <a:ext cx="1628775" cy="1423988"/>
          </a:xfrm>
        </p:spPr>
        <p:txBody>
          <a:bodyPr/>
          <a:lstStyle/>
          <a:p>
            <a:r>
              <a:rPr lang="en-US"/>
              <a:t>Click icon to add picture</a:t>
            </a:r>
          </a:p>
        </p:txBody>
      </p:sp>
      <p:sp>
        <p:nvSpPr>
          <p:cNvPr id="28" name="Picture Placeholder 27">
            <a:extLst>
              <a:ext uri="{FF2B5EF4-FFF2-40B4-BE49-F238E27FC236}">
                <a16:creationId xmlns:a16="http://schemas.microsoft.com/office/drawing/2014/main" id="{FBAA901D-39FD-416F-B2B4-F2651AB79185}"/>
              </a:ext>
            </a:extLst>
          </p:cNvPr>
          <p:cNvSpPr>
            <a:spLocks noGrp="1"/>
          </p:cNvSpPr>
          <p:nvPr>
            <p:ph type="pic" sz="quarter" idx="16"/>
          </p:nvPr>
        </p:nvSpPr>
        <p:spPr>
          <a:xfrm>
            <a:off x="325438" y="4527550"/>
            <a:ext cx="3998912" cy="2000250"/>
          </a:xfrm>
        </p:spPr>
        <p:txBody>
          <a:bodyPr/>
          <a:lstStyle/>
          <a:p>
            <a:r>
              <a:rPr lang="en-US"/>
              <a:t>Click icon to add picture</a:t>
            </a:r>
          </a:p>
        </p:txBody>
      </p:sp>
      <p:sp>
        <p:nvSpPr>
          <p:cNvPr id="19" name="Footer Placeholder 18">
            <a:extLst>
              <a:ext uri="{FF2B5EF4-FFF2-40B4-BE49-F238E27FC236}">
                <a16:creationId xmlns:a16="http://schemas.microsoft.com/office/drawing/2014/main" id="{4C182815-90D1-446C-BC70-6AB00BED68ED}"/>
              </a:ext>
            </a:extLst>
          </p:cNvPr>
          <p:cNvSpPr txBox="1">
            <a:spLocks/>
          </p:cNvSpPr>
          <p:nvPr userDrawn="1"/>
        </p:nvSpPr>
        <p:spPr>
          <a:xfrm>
            <a:off x="5077003" y="6367925"/>
            <a:ext cx="4480560" cy="228600"/>
          </a:xfrm>
          <a:prstGeom prst="rect">
            <a:avLst/>
          </a:prstGeom>
        </p:spPr>
        <p:txBody>
          <a:bodyPr vert="horz" lIns="91440" tIns="45720" rIns="91440" bIns="45720" rtlCol="0" anchor="ctr"/>
          <a:lstStyle>
            <a:defPPr>
              <a:defRPr lang="en-US"/>
            </a:defPPr>
            <a:lvl1pPr marL="0" algn="l" defTabSz="457200" rtl="0" eaLnBrk="1" latinLnBrk="0" hangingPunct="1">
              <a:defRPr sz="1000" kern="1200">
                <a:solidFill>
                  <a:schemeClr val="tx1">
                    <a:lumMod val="85000"/>
                    <a:lumOff val="1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a:defRPr/>
            </a:pPr>
            <a:r>
              <a:rPr lang="en-US">
                <a:solidFill>
                  <a:srgbClr val="FFFFFF"/>
                </a:solidFill>
              </a:rPr>
              <a:t>Sample Footer Text</a:t>
            </a:r>
          </a:p>
        </p:txBody>
      </p:sp>
      <p:sp>
        <p:nvSpPr>
          <p:cNvPr id="20" name="Slide Number Placeholder 5">
            <a:extLst>
              <a:ext uri="{FF2B5EF4-FFF2-40B4-BE49-F238E27FC236}">
                <a16:creationId xmlns:a16="http://schemas.microsoft.com/office/drawing/2014/main" id="{69BDEE55-B4D3-4542-BF01-F05A2C1FB7D6}"/>
              </a:ext>
            </a:extLst>
          </p:cNvPr>
          <p:cNvSpPr txBox="1">
            <a:spLocks/>
          </p:cNvSpPr>
          <p:nvPr userDrawn="1"/>
        </p:nvSpPr>
        <p:spPr>
          <a:xfrm>
            <a:off x="9793460" y="6367925"/>
            <a:ext cx="2111881" cy="228600"/>
          </a:xfrm>
          <a:prstGeom prst="rect">
            <a:avLst/>
          </a:prstGeom>
        </p:spPr>
        <p:txBody>
          <a:bodyPr vert="horz" lIns="91440" tIns="45720" rIns="91440" bIns="45720" rtlCol="0" anchor="b"/>
          <a:lstStyle>
            <a:defPPr>
              <a:defRPr lang="en-US"/>
            </a:defPPr>
            <a:lvl1pPr marL="0" algn="r" defTabSz="457200" rtl="0" eaLnBrk="1" latinLnBrk="0" hangingPunct="1">
              <a:defRPr sz="1000" kern="1200">
                <a:solidFill>
                  <a:schemeClr val="tx1">
                    <a:lumMod val="75000"/>
                    <a:lumOff val="2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4FAB73BC-B049-4115-A692-8D63A059BFB8}" type="slidenum">
              <a:rPr lang="en-US" smtClean="0"/>
              <a:pPr/>
              <a:t>‹#›</a:t>
            </a:fld>
            <a:endParaRPr lang="en-US"/>
          </a:p>
        </p:txBody>
      </p:sp>
    </p:spTree>
    <p:extLst>
      <p:ext uri="{BB962C8B-B14F-4D97-AF65-F5344CB8AC3E}">
        <p14:creationId xmlns:p14="http://schemas.microsoft.com/office/powerpoint/2010/main" val="3802201697"/>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Introduction">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75973E97-A796-4836-82F6-8A280A57BA6B}"/>
              </a:ext>
            </a:extLst>
          </p:cNvPr>
          <p:cNvSpPr/>
          <p:nvPr userDrawn="1"/>
        </p:nvSpPr>
        <p:spPr>
          <a:xfrm>
            <a:off x="5660112" y="0"/>
            <a:ext cx="6528839"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EC0DAEE-CCDB-4627-925B-879F83B1F308}"/>
              </a:ext>
            </a:extLst>
          </p:cNvPr>
          <p:cNvSpPr>
            <a:spLocks noGrp="1"/>
          </p:cNvSpPr>
          <p:nvPr>
            <p:ph type="title"/>
          </p:nvPr>
        </p:nvSpPr>
        <p:spPr>
          <a:xfrm>
            <a:off x="6374166" y="610485"/>
            <a:ext cx="5103661" cy="1371600"/>
          </a:xfrm>
        </p:spPr>
        <p:txBody>
          <a:bodyPr>
            <a:normAutofit/>
          </a:bodyPr>
          <a:lstStyle>
            <a:lvl1pPr>
              <a:defRPr sz="4800">
                <a:solidFill>
                  <a:schemeClr val="bg1"/>
                </a:solidFill>
              </a:defRPr>
            </a:lvl1pPr>
          </a:lstStyle>
          <a:p>
            <a:r>
              <a:rPr lang="en-US"/>
              <a:t>Click to edit Master title style</a:t>
            </a:r>
          </a:p>
        </p:txBody>
      </p:sp>
      <p:sp>
        <p:nvSpPr>
          <p:cNvPr id="7" name="Rectangle 6">
            <a:extLst>
              <a:ext uri="{FF2B5EF4-FFF2-40B4-BE49-F238E27FC236}">
                <a16:creationId xmlns:a16="http://schemas.microsoft.com/office/drawing/2014/main" id="{3B9F23A9-0519-4A39-A9F9-F965C17D58A0}"/>
              </a:ext>
            </a:extLst>
          </p:cNvPr>
          <p:cNvSpPr/>
          <p:nvPr userDrawn="1"/>
        </p:nvSpPr>
        <p:spPr>
          <a:xfrm>
            <a:off x="5981848" y="320040"/>
            <a:ext cx="5888736" cy="6217920"/>
          </a:xfrm>
          <a:prstGeom prst="rect">
            <a:avLst/>
          </a:prstGeom>
          <a:noFill/>
          <a:ln w="6350" cap="sq" cmpd="sng" algn="ctr">
            <a:solidFill>
              <a:schemeClr val="bg1"/>
            </a:solidFill>
            <a:prstDash val="solid"/>
            <a:miter lim="800000"/>
          </a:ln>
          <a:effectLst>
            <a:softEdge rad="0"/>
          </a:effectLst>
        </p:spPr>
      </p:sp>
      <p:sp>
        <p:nvSpPr>
          <p:cNvPr id="9" name="Date Placeholder 6">
            <a:extLst>
              <a:ext uri="{FF2B5EF4-FFF2-40B4-BE49-F238E27FC236}">
                <a16:creationId xmlns:a16="http://schemas.microsoft.com/office/drawing/2014/main" id="{F3EB17D9-2389-4D1F-AC98-7CC3F79840B2}"/>
              </a:ext>
            </a:extLst>
          </p:cNvPr>
          <p:cNvSpPr txBox="1">
            <a:spLocks/>
          </p:cNvSpPr>
          <p:nvPr userDrawn="1"/>
        </p:nvSpPr>
        <p:spPr>
          <a:xfrm>
            <a:off x="7554616" y="383781"/>
            <a:ext cx="2743200" cy="256032"/>
          </a:xfrm>
          <a:prstGeom prst="rect">
            <a:avLst/>
          </a:prstGeom>
        </p:spPr>
        <p:txBody>
          <a:bodyPr vert="horz" lIns="91440" tIns="45720" rIns="91440" bIns="45720" rtlCol="0" anchor="b"/>
          <a:lstStyle>
            <a:defPPr>
              <a:defRPr lang="en-US"/>
            </a:defPPr>
            <a:lvl1pPr marL="0" algn="r" defTabSz="457200" rtl="0" eaLnBrk="1" latinLnBrk="0" hangingPunct="1">
              <a:defRPr sz="1000" kern="1200">
                <a:solidFill>
                  <a:schemeClr val="tx1">
                    <a:lumMod val="75000"/>
                    <a:lumOff val="2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solidFill>
                  <a:schemeClr val="bg1"/>
                </a:solidFill>
              </a:rPr>
              <a:t>20XX</a:t>
            </a:r>
          </a:p>
        </p:txBody>
      </p:sp>
      <p:sp>
        <p:nvSpPr>
          <p:cNvPr id="11" name="Footer Placeholder 7">
            <a:extLst>
              <a:ext uri="{FF2B5EF4-FFF2-40B4-BE49-F238E27FC236}">
                <a16:creationId xmlns:a16="http://schemas.microsoft.com/office/drawing/2014/main" id="{40E55EFF-7AC0-4ACD-B826-CA1E384CCF4C}"/>
              </a:ext>
            </a:extLst>
          </p:cNvPr>
          <p:cNvSpPr txBox="1">
            <a:spLocks/>
          </p:cNvSpPr>
          <p:nvPr userDrawn="1"/>
        </p:nvSpPr>
        <p:spPr>
          <a:xfrm>
            <a:off x="6303580" y="6214535"/>
            <a:ext cx="4696948" cy="256032"/>
          </a:xfrm>
          <a:prstGeom prst="rect">
            <a:avLst/>
          </a:prstGeom>
        </p:spPr>
        <p:txBody>
          <a:bodyPr vert="horz" lIns="91440" tIns="45720" rIns="91440" bIns="45720" rtlCol="0" anchor="b"/>
          <a:lstStyle>
            <a:defPPr>
              <a:defRPr lang="en-US"/>
            </a:defPPr>
            <a:lvl1pPr marL="0" algn="l" defTabSz="457200" rtl="0" eaLnBrk="1" latinLnBrk="0" hangingPunct="1">
              <a:defRPr sz="1000" kern="1200">
                <a:solidFill>
                  <a:schemeClr val="tx1">
                    <a:lumMod val="85000"/>
                    <a:lumOff val="1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solidFill>
                  <a:schemeClr val="bg1"/>
                </a:solidFill>
              </a:rPr>
              <a:t>Sample Footer Text</a:t>
            </a:r>
          </a:p>
        </p:txBody>
      </p:sp>
      <p:sp>
        <p:nvSpPr>
          <p:cNvPr id="12" name="Slide Number Placeholder 8">
            <a:extLst>
              <a:ext uri="{FF2B5EF4-FFF2-40B4-BE49-F238E27FC236}">
                <a16:creationId xmlns:a16="http://schemas.microsoft.com/office/drawing/2014/main" id="{C6C2D606-DD47-4DA7-AF9B-9A8E401BCAFF}"/>
              </a:ext>
            </a:extLst>
          </p:cNvPr>
          <p:cNvSpPr txBox="1">
            <a:spLocks/>
          </p:cNvSpPr>
          <p:nvPr userDrawn="1"/>
        </p:nvSpPr>
        <p:spPr>
          <a:xfrm>
            <a:off x="11104451" y="6214535"/>
            <a:ext cx="605266" cy="256032"/>
          </a:xfrm>
          <a:prstGeom prst="rect">
            <a:avLst/>
          </a:prstGeom>
        </p:spPr>
        <p:txBody>
          <a:bodyPr vert="horz" lIns="91440" tIns="45720" rIns="91440" bIns="45720" rtlCol="0" anchor="b"/>
          <a:lstStyle>
            <a:defPPr>
              <a:defRPr lang="en-US"/>
            </a:defPPr>
            <a:lvl1pPr marL="0" algn="r" defTabSz="457200" rtl="0" eaLnBrk="1" latinLnBrk="0" hangingPunct="1">
              <a:defRPr sz="1000" kern="1200">
                <a:solidFill>
                  <a:schemeClr val="tx1">
                    <a:lumMod val="75000"/>
                    <a:lumOff val="2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34B7E4EF-A1BD-40F4-AB7B-04F084DD991D}" type="slidenum">
              <a:rPr lang="en-US" smtClean="0">
                <a:solidFill>
                  <a:schemeClr val="bg1"/>
                </a:solidFill>
              </a:rPr>
              <a:pPr/>
              <a:t>‹#›</a:t>
            </a:fld>
            <a:endParaRPr lang="en-US">
              <a:solidFill>
                <a:schemeClr val="bg1"/>
              </a:solidFill>
            </a:endParaRPr>
          </a:p>
        </p:txBody>
      </p:sp>
      <p:sp>
        <p:nvSpPr>
          <p:cNvPr id="15" name="Picture Placeholder 14">
            <a:extLst>
              <a:ext uri="{FF2B5EF4-FFF2-40B4-BE49-F238E27FC236}">
                <a16:creationId xmlns:a16="http://schemas.microsoft.com/office/drawing/2014/main" id="{6623DC60-EE1A-4367-A357-5F11D942252B}"/>
              </a:ext>
            </a:extLst>
          </p:cNvPr>
          <p:cNvSpPr>
            <a:spLocks noGrp="1"/>
          </p:cNvSpPr>
          <p:nvPr>
            <p:ph type="pic" sz="quarter" idx="10"/>
          </p:nvPr>
        </p:nvSpPr>
        <p:spPr>
          <a:xfrm>
            <a:off x="0" y="0"/>
            <a:ext cx="5659438" cy="6858000"/>
          </a:xfrm>
        </p:spPr>
        <p:txBody>
          <a:bodyPr/>
          <a:lstStyle/>
          <a:p>
            <a:r>
              <a:rPr lang="en-US"/>
              <a:t>Click icon to add picture</a:t>
            </a:r>
          </a:p>
        </p:txBody>
      </p:sp>
      <p:sp>
        <p:nvSpPr>
          <p:cNvPr id="5" name="Content Placeholder 4">
            <a:extLst>
              <a:ext uri="{FF2B5EF4-FFF2-40B4-BE49-F238E27FC236}">
                <a16:creationId xmlns:a16="http://schemas.microsoft.com/office/drawing/2014/main" id="{7095E6F1-8633-46DB-A612-89A5079F7EF4}"/>
              </a:ext>
            </a:extLst>
          </p:cNvPr>
          <p:cNvSpPr>
            <a:spLocks noGrp="1"/>
          </p:cNvSpPr>
          <p:nvPr>
            <p:ph sz="quarter" idx="11"/>
          </p:nvPr>
        </p:nvSpPr>
        <p:spPr>
          <a:xfrm>
            <a:off x="6372625" y="2108844"/>
            <a:ext cx="5103812" cy="3790950"/>
          </a:xfrm>
        </p:spPr>
        <p:txBody>
          <a:bodyPr/>
          <a:lstStyle>
            <a:lvl1pPr marL="0" indent="0">
              <a:buNone/>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p:txBody>
      </p:sp>
    </p:spTree>
    <p:extLst>
      <p:ext uri="{BB962C8B-B14F-4D97-AF65-F5344CB8AC3E}">
        <p14:creationId xmlns:p14="http://schemas.microsoft.com/office/powerpoint/2010/main" val="17712113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Quote">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024342A2-B2E9-4AE9-9AFD-C5F77777E326}"/>
              </a:ext>
              <a:ext uri="{C183D7F6-B498-43B3-948B-1728B52AA6E4}">
                <adec:decorative xmlns:adec="http://schemas.microsoft.com/office/drawing/2017/decorative" val="1"/>
              </a:ext>
            </a:extLst>
          </p:cNvPr>
          <p:cNvSpPr/>
          <p:nvPr userDrawn="1"/>
        </p:nvSpPr>
        <p:spPr>
          <a:xfrm>
            <a:off x="453190" y="457200"/>
            <a:ext cx="11281609" cy="5943603"/>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9" name="Rectangle 18">
            <a:extLst>
              <a:ext uri="{FF2B5EF4-FFF2-40B4-BE49-F238E27FC236}">
                <a16:creationId xmlns:a16="http://schemas.microsoft.com/office/drawing/2014/main" id="{C086CEFC-AE66-4E11-8B5A-880177E1278E}"/>
              </a:ext>
              <a:ext uri="{C183D7F6-B498-43B3-948B-1728B52AA6E4}">
                <adec:decorative xmlns:adec="http://schemas.microsoft.com/office/drawing/2017/decorative" val="1"/>
              </a:ext>
            </a:extLst>
          </p:cNvPr>
          <p:cNvSpPr/>
          <p:nvPr userDrawn="1"/>
        </p:nvSpPr>
        <p:spPr>
          <a:xfrm>
            <a:off x="616737" y="621793"/>
            <a:ext cx="6651809" cy="5614416"/>
          </a:xfrm>
          <a:prstGeom prst="rect">
            <a:avLst/>
          </a:prstGeom>
          <a:solidFill>
            <a:schemeClr val="tx1">
              <a:lumMod val="75000"/>
              <a:lumOff val="25000"/>
            </a:schemeClr>
          </a:solidFill>
          <a:ln w="6350" cap="sq" cmpd="sng" algn="ctr">
            <a:noFill/>
            <a:prstDash val="solid"/>
            <a:miter lim="800000"/>
          </a:ln>
          <a:effectLst/>
        </p:spPr>
      </p:sp>
      <p:sp>
        <p:nvSpPr>
          <p:cNvPr id="2" name="Title 1">
            <a:extLst>
              <a:ext uri="{FF2B5EF4-FFF2-40B4-BE49-F238E27FC236}">
                <a16:creationId xmlns:a16="http://schemas.microsoft.com/office/drawing/2014/main" id="{41DABDA3-AA10-4304-B3C8-D5B655DE3421}"/>
              </a:ext>
            </a:extLst>
          </p:cNvPr>
          <p:cNvSpPr>
            <a:spLocks noGrp="1"/>
          </p:cNvSpPr>
          <p:nvPr>
            <p:ph type="title"/>
          </p:nvPr>
        </p:nvSpPr>
        <p:spPr>
          <a:xfrm>
            <a:off x="1078158" y="2100942"/>
            <a:ext cx="5716339" cy="2290607"/>
          </a:xfrm>
        </p:spPr>
        <p:txBody>
          <a:bodyPr anchor="b"/>
          <a:lstStyle>
            <a:lvl1pPr algn="ctr">
              <a:defRPr>
                <a:solidFill>
                  <a:schemeClr val="bg1"/>
                </a:solidFill>
              </a:defRPr>
            </a:lvl1pPr>
          </a:lstStyle>
          <a:p>
            <a:r>
              <a:rPr lang="en-US"/>
              <a:t>Click to edit Master title style</a:t>
            </a:r>
          </a:p>
        </p:txBody>
      </p:sp>
      <p:sp>
        <p:nvSpPr>
          <p:cNvPr id="23" name="Rectangle 22">
            <a:extLst>
              <a:ext uri="{FF2B5EF4-FFF2-40B4-BE49-F238E27FC236}">
                <a16:creationId xmlns:a16="http://schemas.microsoft.com/office/drawing/2014/main" id="{6EB1E9D9-0DDD-4554-A021-4FE50439A138}"/>
              </a:ext>
              <a:ext uri="{C183D7F6-B498-43B3-948B-1728B52AA6E4}">
                <adec:decorative xmlns:adec="http://schemas.microsoft.com/office/drawing/2017/decorative" val="1"/>
              </a:ext>
            </a:extLst>
          </p:cNvPr>
          <p:cNvSpPr/>
          <p:nvPr userDrawn="1"/>
        </p:nvSpPr>
        <p:spPr>
          <a:xfrm>
            <a:off x="3023061" y="446824"/>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Date Placeholder 17">
            <a:extLst>
              <a:ext uri="{FF2B5EF4-FFF2-40B4-BE49-F238E27FC236}">
                <a16:creationId xmlns:a16="http://schemas.microsoft.com/office/drawing/2014/main" id="{3B5075EC-8E09-4BB4-8C8F-6177ECD95A83}"/>
              </a:ext>
            </a:extLst>
          </p:cNvPr>
          <p:cNvSpPr>
            <a:spLocks noGrp="1"/>
          </p:cNvSpPr>
          <p:nvPr>
            <p:ph type="dt" sz="half" idx="10"/>
          </p:nvPr>
        </p:nvSpPr>
        <p:spPr>
          <a:xfrm>
            <a:off x="3205941" y="493108"/>
            <a:ext cx="1554480" cy="527213"/>
          </a:xfrm>
        </p:spPr>
        <p:txBody>
          <a:bodyPr/>
          <a:lstStyle>
            <a:lvl1pPr>
              <a:defRPr baseline="0">
                <a:solidFill>
                  <a:schemeClr val="bg1"/>
                </a:solidFill>
              </a:defRPr>
            </a:lvl1pPr>
          </a:lstStyle>
          <a:p>
            <a:pPr algn="ctr" defTabSz="914400">
              <a:defRPr/>
            </a:pPr>
            <a:r>
              <a:rPr lang="en-US" sz="1300"/>
              <a:t>20XX</a:t>
            </a:r>
          </a:p>
        </p:txBody>
      </p:sp>
      <p:sp>
        <p:nvSpPr>
          <p:cNvPr id="5" name="Text Placeholder 4">
            <a:extLst>
              <a:ext uri="{FF2B5EF4-FFF2-40B4-BE49-F238E27FC236}">
                <a16:creationId xmlns:a16="http://schemas.microsoft.com/office/drawing/2014/main" id="{B8A8819A-9552-4858-92F8-FB441C3A45A5}"/>
              </a:ext>
            </a:extLst>
          </p:cNvPr>
          <p:cNvSpPr>
            <a:spLocks noGrp="1"/>
          </p:cNvSpPr>
          <p:nvPr>
            <p:ph type="body" sz="quarter" idx="15"/>
          </p:nvPr>
        </p:nvSpPr>
        <p:spPr>
          <a:xfrm>
            <a:off x="1078157" y="4698173"/>
            <a:ext cx="5716339" cy="658674"/>
          </a:xfrm>
        </p:spPr>
        <p:txBody>
          <a:bodyPr>
            <a:normAutofit/>
          </a:bodyPr>
          <a:lstStyle>
            <a:lvl1pPr marL="0" indent="0" algn="ctr">
              <a:buNone/>
              <a:defRPr lang="en-US" sz="2000" kern="1200" dirty="0" smtClean="0">
                <a:solidFill>
                  <a:schemeClr val="bg1"/>
                </a:solidFill>
                <a:latin typeface="+mn-lt"/>
                <a:ea typeface="+mn-ea"/>
                <a:cs typeface="+mn-cs"/>
              </a:defRPr>
            </a:lvl1pPr>
            <a:lvl2pPr marL="274320" indent="0">
              <a:buNone/>
              <a:defRPr/>
            </a:lvl2pPr>
          </a:lstStyle>
          <a:p>
            <a:pPr lvl="0"/>
            <a:r>
              <a:rPr lang="en-US"/>
              <a:t>Click to edit Master text styles</a:t>
            </a:r>
          </a:p>
        </p:txBody>
      </p:sp>
      <p:sp>
        <p:nvSpPr>
          <p:cNvPr id="16" name="Footer Placeholder 18">
            <a:extLst>
              <a:ext uri="{FF2B5EF4-FFF2-40B4-BE49-F238E27FC236}">
                <a16:creationId xmlns:a16="http://schemas.microsoft.com/office/drawing/2014/main" id="{D2BAF328-75D1-490D-BF37-96EE6C0843E2}"/>
              </a:ext>
            </a:extLst>
          </p:cNvPr>
          <p:cNvSpPr txBox="1">
            <a:spLocks/>
          </p:cNvSpPr>
          <p:nvPr userDrawn="1"/>
        </p:nvSpPr>
        <p:spPr>
          <a:xfrm>
            <a:off x="1243632" y="5641118"/>
            <a:ext cx="5068569" cy="310819"/>
          </a:xfrm>
          <a:prstGeom prst="rect">
            <a:avLst/>
          </a:prstGeom>
        </p:spPr>
        <p:txBody>
          <a:bodyPr vert="horz" lIns="91440" tIns="45720" rIns="91440" bIns="45720" rtlCol="0" anchor="ctr"/>
          <a:lstStyle>
            <a:defPPr>
              <a:defRPr lang="en-US"/>
            </a:defPPr>
            <a:lvl1pPr marL="0" algn="l" defTabSz="457200" rtl="0" eaLnBrk="1" latinLnBrk="0" hangingPunct="1">
              <a:defRPr sz="1000" kern="1200">
                <a:solidFill>
                  <a:schemeClr val="tx1">
                    <a:lumMod val="85000"/>
                    <a:lumOff val="1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defTabSz="914400">
              <a:defRPr/>
            </a:pPr>
            <a:r>
              <a:rPr lang="en-US">
                <a:solidFill>
                  <a:schemeClr val="bg1"/>
                </a:solidFill>
              </a:rPr>
              <a:t>Sample Footer Text</a:t>
            </a:r>
          </a:p>
        </p:txBody>
      </p:sp>
      <p:sp>
        <p:nvSpPr>
          <p:cNvPr id="22" name="Picture Placeholder 21">
            <a:extLst>
              <a:ext uri="{FF2B5EF4-FFF2-40B4-BE49-F238E27FC236}">
                <a16:creationId xmlns:a16="http://schemas.microsoft.com/office/drawing/2014/main" id="{27D11998-188A-4F5B-9931-8BA54D2802A5}"/>
              </a:ext>
            </a:extLst>
          </p:cNvPr>
          <p:cNvSpPr>
            <a:spLocks noGrp="1"/>
          </p:cNvSpPr>
          <p:nvPr>
            <p:ph type="pic" sz="quarter" idx="13"/>
          </p:nvPr>
        </p:nvSpPr>
        <p:spPr>
          <a:xfrm>
            <a:off x="7419974" y="621784"/>
            <a:ext cx="1989495" cy="2843222"/>
          </a:xfrm>
        </p:spPr>
        <p:txBody>
          <a:bodyPr/>
          <a:lstStyle/>
          <a:p>
            <a:r>
              <a:rPr lang="en-US"/>
              <a:t>Click icon to add picture</a:t>
            </a:r>
          </a:p>
        </p:txBody>
      </p:sp>
      <p:sp>
        <p:nvSpPr>
          <p:cNvPr id="37" name="Picture Placeholder 21">
            <a:extLst>
              <a:ext uri="{FF2B5EF4-FFF2-40B4-BE49-F238E27FC236}">
                <a16:creationId xmlns:a16="http://schemas.microsoft.com/office/drawing/2014/main" id="{F268C43A-0DA4-4ECC-A368-08AB69EDAE79}"/>
              </a:ext>
            </a:extLst>
          </p:cNvPr>
          <p:cNvSpPr>
            <a:spLocks noGrp="1"/>
          </p:cNvSpPr>
          <p:nvPr>
            <p:ph type="pic" sz="quarter" idx="16"/>
          </p:nvPr>
        </p:nvSpPr>
        <p:spPr>
          <a:xfrm>
            <a:off x="9570334" y="627380"/>
            <a:ext cx="1980056" cy="2837626"/>
          </a:xfrm>
        </p:spPr>
        <p:txBody>
          <a:bodyPr/>
          <a:lstStyle/>
          <a:p>
            <a:r>
              <a:rPr lang="en-US"/>
              <a:t>Click icon to add picture</a:t>
            </a:r>
          </a:p>
        </p:txBody>
      </p:sp>
      <p:sp>
        <p:nvSpPr>
          <p:cNvPr id="24" name="Picture Placeholder 23">
            <a:extLst>
              <a:ext uri="{FF2B5EF4-FFF2-40B4-BE49-F238E27FC236}">
                <a16:creationId xmlns:a16="http://schemas.microsoft.com/office/drawing/2014/main" id="{60F109E5-BC65-4431-A2E5-4A145EC7B38A}"/>
              </a:ext>
            </a:extLst>
          </p:cNvPr>
          <p:cNvSpPr>
            <a:spLocks noGrp="1"/>
          </p:cNvSpPr>
          <p:nvPr>
            <p:ph type="pic" sz="quarter" idx="14"/>
          </p:nvPr>
        </p:nvSpPr>
        <p:spPr>
          <a:xfrm>
            <a:off x="7432093" y="3636193"/>
            <a:ext cx="4123320" cy="2594427"/>
          </a:xfrm>
        </p:spPr>
        <p:txBody>
          <a:bodyPr/>
          <a:lstStyle/>
          <a:p>
            <a:r>
              <a:rPr lang="en-US"/>
              <a:t>Click icon to add picture</a:t>
            </a:r>
          </a:p>
        </p:txBody>
      </p:sp>
      <p:grpSp>
        <p:nvGrpSpPr>
          <p:cNvPr id="3" name="Group 2">
            <a:extLst>
              <a:ext uri="{FF2B5EF4-FFF2-40B4-BE49-F238E27FC236}">
                <a16:creationId xmlns:a16="http://schemas.microsoft.com/office/drawing/2014/main" id="{57F02ED2-9B1A-40C8-A5F7-4473CAA3C0B2}"/>
              </a:ext>
              <a:ext uri="{C183D7F6-B498-43B3-948B-1728B52AA6E4}">
                <adec:decorative xmlns:adec="http://schemas.microsoft.com/office/drawing/2017/decorative" val="1"/>
              </a:ext>
            </a:extLst>
          </p:cNvPr>
          <p:cNvGrpSpPr/>
          <p:nvPr userDrawn="1"/>
        </p:nvGrpSpPr>
        <p:grpSpPr>
          <a:xfrm>
            <a:off x="3137361" y="446823"/>
            <a:ext cx="1691640" cy="645295"/>
            <a:chOff x="3137361" y="446823"/>
            <a:chExt cx="1691640" cy="645295"/>
          </a:xfrm>
        </p:grpSpPr>
        <p:cxnSp>
          <p:nvCxnSpPr>
            <p:cNvPr id="25" name="Straight Connector 24">
              <a:extLst>
                <a:ext uri="{FF2B5EF4-FFF2-40B4-BE49-F238E27FC236}">
                  <a16:creationId xmlns:a16="http://schemas.microsoft.com/office/drawing/2014/main" id="{ED8AC6A1-19DE-4EAE-91E5-A9E82CEA38BC}"/>
                </a:ext>
                <a:ext uri="{C183D7F6-B498-43B3-948B-1728B52AA6E4}">
                  <adec:decorative xmlns:adec="http://schemas.microsoft.com/office/drawing/2017/decorative" val="1"/>
                </a:ext>
              </a:extLst>
            </p:cNvPr>
            <p:cNvCxnSpPr/>
            <p:nvPr userDrawn="1"/>
          </p:nvCxnSpPr>
          <p:spPr>
            <a:xfrm>
              <a:off x="3137361" y="446823"/>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29AC828E-AA99-4E2C-A30C-D8B9DFF16817}"/>
                </a:ext>
                <a:ext uri="{C183D7F6-B498-43B3-948B-1728B52AA6E4}">
                  <adec:decorative xmlns:adec="http://schemas.microsoft.com/office/drawing/2017/decorative" val="1"/>
                </a:ext>
              </a:extLst>
            </p:cNvPr>
            <p:cNvCxnSpPr/>
            <p:nvPr userDrawn="1"/>
          </p:nvCxnSpPr>
          <p:spPr>
            <a:xfrm>
              <a:off x="4829001" y="446823"/>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762D63C1-826F-42FC-9EC1-0320620BB119}"/>
                </a:ext>
                <a:ext uri="{C183D7F6-B498-43B3-948B-1728B52AA6E4}">
                  <adec:decorative xmlns:adec="http://schemas.microsoft.com/office/drawing/2017/decorative" val="1"/>
                </a:ext>
              </a:extLst>
            </p:cNvPr>
            <p:cNvCxnSpPr/>
            <p:nvPr userDrawn="1"/>
          </p:nvCxnSpPr>
          <p:spPr>
            <a:xfrm>
              <a:off x="3137361" y="1092118"/>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18" name="Slide Number Placeholder 21">
            <a:extLst>
              <a:ext uri="{FF2B5EF4-FFF2-40B4-BE49-F238E27FC236}">
                <a16:creationId xmlns:a16="http://schemas.microsoft.com/office/drawing/2014/main" id="{5A2A2B37-48E8-4C00-91B4-63F0C7AAE23F}"/>
              </a:ext>
            </a:extLst>
          </p:cNvPr>
          <p:cNvSpPr txBox="1">
            <a:spLocks/>
          </p:cNvSpPr>
          <p:nvPr userDrawn="1"/>
        </p:nvSpPr>
        <p:spPr>
          <a:xfrm>
            <a:off x="9443794" y="6392314"/>
            <a:ext cx="2111881" cy="228600"/>
          </a:xfrm>
          <a:prstGeom prst="rect">
            <a:avLst/>
          </a:prstGeom>
        </p:spPr>
        <p:txBody>
          <a:bodyPr vert="horz" lIns="91440" tIns="45720" rIns="91440" bIns="45720" rtlCol="0" anchor="b"/>
          <a:lstStyle>
            <a:defPPr>
              <a:defRPr lang="en-US"/>
            </a:defPPr>
            <a:lvl1pPr marL="0" algn="r" defTabSz="457200" rtl="0" eaLnBrk="1" latinLnBrk="0" hangingPunct="1">
              <a:defRPr sz="1000" kern="1200">
                <a:solidFill>
                  <a:schemeClr val="tx1">
                    <a:lumMod val="75000"/>
                    <a:lumOff val="2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400">
              <a:defRPr/>
            </a:pPr>
            <a:fld id="{70B1FE82-5036-4003-B709-0840DA750BBE}" type="slidenum">
              <a:rPr lang="en-US" smtClean="0">
                <a:solidFill>
                  <a:srgbClr val="FFFFFF"/>
                </a:solidFill>
                <a:effectLst>
                  <a:outerShdw blurRad="50800" dist="38100" dir="2700000" algn="tl" rotWithShape="0">
                    <a:prstClr val="black">
                      <a:alpha val="43000"/>
                    </a:prstClr>
                  </a:outerShdw>
                </a:effectLst>
              </a:rPr>
              <a:pPr defTabSz="914400">
                <a:defRPr/>
              </a:pPr>
              <a:t>‹#›</a:t>
            </a:fld>
            <a:endParaRPr lang="en-US">
              <a:solidFill>
                <a:srgbClr val="FFFFFF"/>
              </a:solidFill>
              <a:effectLst>
                <a:outerShdw blurRad="50800" dist="38100" dir="2700000" algn="tl" rotWithShape="0">
                  <a:prstClr val="black">
                    <a:alpha val="43000"/>
                  </a:prstClr>
                </a:outerShdw>
              </a:effectLst>
            </a:endParaRPr>
          </a:p>
        </p:txBody>
      </p:sp>
    </p:spTree>
    <p:extLst>
      <p:ext uri="{BB962C8B-B14F-4D97-AF65-F5344CB8AC3E}">
        <p14:creationId xmlns:p14="http://schemas.microsoft.com/office/powerpoint/2010/main" val="1612611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Closing">
    <p:spTree>
      <p:nvGrpSpPr>
        <p:cNvPr id="1" name=""/>
        <p:cNvGrpSpPr/>
        <p:nvPr/>
      </p:nvGrpSpPr>
      <p:grpSpPr>
        <a:xfrm>
          <a:off x="0" y="0"/>
          <a:ext cx="0" cy="0"/>
          <a:chOff x="0" y="0"/>
          <a:chExt cx="0" cy="0"/>
        </a:xfrm>
      </p:grpSpPr>
      <p:sp>
        <p:nvSpPr>
          <p:cNvPr id="20" name="Picture Placeholder 19">
            <a:extLst>
              <a:ext uri="{FF2B5EF4-FFF2-40B4-BE49-F238E27FC236}">
                <a16:creationId xmlns:a16="http://schemas.microsoft.com/office/drawing/2014/main" id="{ED0543DF-8CFA-4CBD-AF23-D059985D344D}"/>
              </a:ext>
            </a:extLst>
          </p:cNvPr>
          <p:cNvSpPr>
            <a:spLocks noGrp="1"/>
          </p:cNvSpPr>
          <p:nvPr>
            <p:ph type="pic" sz="quarter" idx="14"/>
          </p:nvPr>
        </p:nvSpPr>
        <p:spPr>
          <a:xfrm>
            <a:off x="0" y="0"/>
            <a:ext cx="12192000" cy="6858000"/>
          </a:xfrm>
          <a:custGeom>
            <a:avLst/>
            <a:gdLst>
              <a:gd name="connsiteX0" fmla="*/ 937329 w 12192000"/>
              <a:gd name="connsiteY0" fmla="*/ 941695 h 6858000"/>
              <a:gd name="connsiteX1" fmla="*/ 937329 w 12192000"/>
              <a:gd name="connsiteY1" fmla="*/ 5916305 h 6858000"/>
              <a:gd name="connsiteX2" fmla="*/ 6389856 w 12192000"/>
              <a:gd name="connsiteY2" fmla="*/ 5916305 h 6858000"/>
              <a:gd name="connsiteX3" fmla="*/ 6389856 w 12192000"/>
              <a:gd name="connsiteY3" fmla="*/ 941695 h 6858000"/>
              <a:gd name="connsiteX4" fmla="*/ 0 w 12192000"/>
              <a:gd name="connsiteY4" fmla="*/ 0 h 6858000"/>
              <a:gd name="connsiteX5" fmla="*/ 12192000 w 12192000"/>
              <a:gd name="connsiteY5" fmla="*/ 0 h 6858000"/>
              <a:gd name="connsiteX6" fmla="*/ 12192000 w 12192000"/>
              <a:gd name="connsiteY6" fmla="*/ 6858000 h 6858000"/>
              <a:gd name="connsiteX7" fmla="*/ 0 w 121920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58000">
                <a:moveTo>
                  <a:pt x="937329" y="941695"/>
                </a:moveTo>
                <a:lnTo>
                  <a:pt x="937329" y="5916305"/>
                </a:lnTo>
                <a:lnTo>
                  <a:pt x="6389856" y="5916305"/>
                </a:lnTo>
                <a:lnTo>
                  <a:pt x="6389856" y="941695"/>
                </a:lnTo>
                <a:close/>
                <a:moveTo>
                  <a:pt x="0" y="0"/>
                </a:moveTo>
                <a:lnTo>
                  <a:pt x="12192000" y="0"/>
                </a:lnTo>
                <a:lnTo>
                  <a:pt x="12192000" y="6858000"/>
                </a:lnTo>
                <a:lnTo>
                  <a:pt x="0" y="6858000"/>
                </a:lnTo>
                <a:close/>
              </a:path>
            </a:pathLst>
          </a:custGeom>
        </p:spPr>
        <p:txBody>
          <a:bodyPr wrap="square">
            <a:noAutofit/>
          </a:bodyPr>
          <a:lstStyle/>
          <a:p>
            <a:r>
              <a:rPr lang="en-US"/>
              <a:t>Click icon to add picture</a:t>
            </a:r>
          </a:p>
        </p:txBody>
      </p:sp>
      <p:sp>
        <p:nvSpPr>
          <p:cNvPr id="21" name="Rectangle 20">
            <a:extLst>
              <a:ext uri="{FF2B5EF4-FFF2-40B4-BE49-F238E27FC236}">
                <a16:creationId xmlns:a16="http://schemas.microsoft.com/office/drawing/2014/main" id="{A61A2AD8-D5EA-48FD-B19E-788E4D9782BB}"/>
              </a:ext>
              <a:ext uri="{C183D7F6-B498-43B3-948B-1728B52AA6E4}">
                <adec:decorative xmlns:adec="http://schemas.microsoft.com/office/drawing/2017/decorative" val="1"/>
              </a:ext>
            </a:extLst>
          </p:cNvPr>
          <p:cNvSpPr/>
          <p:nvPr userDrawn="1"/>
        </p:nvSpPr>
        <p:spPr>
          <a:xfrm>
            <a:off x="937329" y="941695"/>
            <a:ext cx="5452527" cy="4974610"/>
          </a:xfrm>
          <a:prstGeom prst="rect">
            <a:avLst/>
          </a:prstGeom>
          <a:solidFill>
            <a:schemeClr val="tx1">
              <a:lumMod val="75000"/>
              <a:lumOff val="25000"/>
            </a:schemeClr>
          </a:solidFill>
          <a:ln w="6350" cap="sq" cmpd="sng" algn="ctr">
            <a:noFill/>
            <a:prstDash val="solid"/>
            <a:miter lim="800000"/>
          </a:ln>
          <a:effectLst/>
        </p:spPr>
      </p:sp>
      <p:sp>
        <p:nvSpPr>
          <p:cNvPr id="23" name="Rectangle 22">
            <a:extLst>
              <a:ext uri="{FF2B5EF4-FFF2-40B4-BE49-F238E27FC236}">
                <a16:creationId xmlns:a16="http://schemas.microsoft.com/office/drawing/2014/main" id="{0682D9D6-0C91-4BAA-B631-B4A597F6D49E}"/>
              </a:ext>
              <a:ext uri="{C183D7F6-B498-43B3-948B-1728B52AA6E4}">
                <adec:decorative xmlns:adec="http://schemas.microsoft.com/office/drawing/2017/decorative" val="1"/>
              </a:ext>
            </a:extLst>
          </p:cNvPr>
          <p:cNvSpPr/>
          <p:nvPr userDrawn="1"/>
        </p:nvSpPr>
        <p:spPr>
          <a:xfrm>
            <a:off x="1103272" y="1106424"/>
            <a:ext cx="5120640" cy="4645152"/>
          </a:xfrm>
          <a:prstGeom prst="rect">
            <a:avLst/>
          </a:prstGeom>
          <a:noFill/>
          <a:ln w="6350" cap="sq" cmpd="sng" algn="ctr">
            <a:solidFill>
              <a:schemeClr val="bg1"/>
            </a:solidFill>
            <a:prstDash val="solid"/>
            <a:miter lim="800000"/>
          </a:ln>
          <a:effectLst>
            <a:softEdge rad="0"/>
          </a:effectLst>
        </p:spPr>
      </p:sp>
      <p:sp>
        <p:nvSpPr>
          <p:cNvPr id="2" name="Title 1">
            <a:extLst>
              <a:ext uri="{FF2B5EF4-FFF2-40B4-BE49-F238E27FC236}">
                <a16:creationId xmlns:a16="http://schemas.microsoft.com/office/drawing/2014/main" id="{AF26F410-6A1D-427A-8C06-A0023004F50B}"/>
              </a:ext>
            </a:extLst>
          </p:cNvPr>
          <p:cNvSpPr>
            <a:spLocks noGrp="1"/>
          </p:cNvSpPr>
          <p:nvPr>
            <p:ph type="title"/>
          </p:nvPr>
        </p:nvSpPr>
        <p:spPr>
          <a:xfrm>
            <a:off x="1357950" y="2197853"/>
            <a:ext cx="4633415" cy="851219"/>
          </a:xfrm>
        </p:spPr>
        <p:txBody>
          <a:bodyPr/>
          <a:lstStyle>
            <a:lvl1pPr algn="ctr">
              <a:defRPr>
                <a:solidFill>
                  <a:schemeClr val="bg1"/>
                </a:solidFill>
              </a:defRPr>
            </a:lvl1pPr>
          </a:lstStyle>
          <a:p>
            <a:r>
              <a:rPr lang="en-US"/>
              <a:t>Click to edit Master title style</a:t>
            </a:r>
          </a:p>
        </p:txBody>
      </p:sp>
      <p:sp>
        <p:nvSpPr>
          <p:cNvPr id="25" name="Date Placeholder 7">
            <a:extLst>
              <a:ext uri="{FF2B5EF4-FFF2-40B4-BE49-F238E27FC236}">
                <a16:creationId xmlns:a16="http://schemas.microsoft.com/office/drawing/2014/main" id="{53A572F0-78E4-4979-BD85-E9F315B0C605}"/>
              </a:ext>
            </a:extLst>
          </p:cNvPr>
          <p:cNvSpPr>
            <a:spLocks noGrp="1"/>
          </p:cNvSpPr>
          <p:nvPr>
            <p:ph type="dt" sz="half" idx="10"/>
          </p:nvPr>
        </p:nvSpPr>
        <p:spPr>
          <a:xfrm>
            <a:off x="2291992" y="1162386"/>
            <a:ext cx="2743200" cy="256032"/>
          </a:xfrm>
        </p:spPr>
        <p:txBody>
          <a:bodyPr/>
          <a:lstStyle>
            <a:lvl1pPr>
              <a:defRPr>
                <a:solidFill>
                  <a:schemeClr val="bg1"/>
                </a:solidFill>
              </a:defRPr>
            </a:lvl1pPr>
          </a:lstStyle>
          <a:p>
            <a:pPr algn="ctr"/>
            <a:r>
              <a:rPr lang="en-US"/>
              <a:t>20XX</a:t>
            </a:r>
          </a:p>
        </p:txBody>
      </p:sp>
      <p:sp>
        <p:nvSpPr>
          <p:cNvPr id="4" name="Content Placeholder 3">
            <a:extLst>
              <a:ext uri="{FF2B5EF4-FFF2-40B4-BE49-F238E27FC236}">
                <a16:creationId xmlns:a16="http://schemas.microsoft.com/office/drawing/2014/main" id="{856F1164-CE64-4728-83B0-E5316C16DF29}"/>
              </a:ext>
            </a:extLst>
          </p:cNvPr>
          <p:cNvSpPr>
            <a:spLocks noGrp="1"/>
          </p:cNvSpPr>
          <p:nvPr>
            <p:ph sz="quarter" idx="16"/>
          </p:nvPr>
        </p:nvSpPr>
        <p:spPr>
          <a:xfrm>
            <a:off x="1357313" y="3308350"/>
            <a:ext cx="4633912" cy="2141632"/>
          </a:xfrm>
        </p:spPr>
        <p:txBody>
          <a:bodyPr/>
          <a:lstStyle>
            <a:lvl1pPr marL="0" indent="0" algn="ctr">
              <a:buNone/>
              <a:defRPr baseline="0">
                <a:solidFill>
                  <a:schemeClr val="bg1"/>
                </a:solidFill>
              </a:defRPr>
            </a:lvl1pPr>
            <a:lvl2pPr marL="274320" indent="0" algn="ctr">
              <a:buNone/>
              <a:defRPr baseline="0">
                <a:solidFill>
                  <a:schemeClr val="bg1"/>
                </a:solidFill>
              </a:defRPr>
            </a:lvl2pPr>
            <a:lvl3pPr marL="548640" indent="0">
              <a:buNone/>
              <a:defRPr>
                <a:solidFill>
                  <a:schemeClr val="bg1"/>
                </a:solidFill>
              </a:defRPr>
            </a:lvl3pPr>
            <a:lvl4pPr marL="822960" indent="0">
              <a:buNone/>
              <a:defRPr>
                <a:solidFill>
                  <a:schemeClr val="bg1"/>
                </a:solidFill>
              </a:defRPr>
            </a:lvl4pPr>
            <a:lvl5pPr marL="1097280" indent="0">
              <a:buNone/>
              <a:defRPr>
                <a:solidFill>
                  <a:schemeClr val="bg1"/>
                </a:solidFill>
              </a:defRPr>
            </a:lvl5pPr>
          </a:lstStyle>
          <a:p>
            <a:pPr lvl="0"/>
            <a:r>
              <a:rPr lang="en-US"/>
              <a:t>Click to edit Master text styles</a:t>
            </a:r>
          </a:p>
          <a:p>
            <a:pPr lvl="1"/>
            <a:r>
              <a:rPr lang="en-US"/>
              <a:t>Second level</a:t>
            </a:r>
          </a:p>
        </p:txBody>
      </p:sp>
      <p:sp>
        <p:nvSpPr>
          <p:cNvPr id="27" name="Footer Placeholder 8">
            <a:extLst>
              <a:ext uri="{FF2B5EF4-FFF2-40B4-BE49-F238E27FC236}">
                <a16:creationId xmlns:a16="http://schemas.microsoft.com/office/drawing/2014/main" id="{DEA4EBDD-4088-4396-BD3F-3AB4BEFB205C}"/>
              </a:ext>
            </a:extLst>
          </p:cNvPr>
          <p:cNvSpPr>
            <a:spLocks noGrp="1"/>
          </p:cNvSpPr>
          <p:nvPr>
            <p:ph type="ftr" sz="quarter" idx="11"/>
          </p:nvPr>
        </p:nvSpPr>
        <p:spPr>
          <a:xfrm>
            <a:off x="1357950" y="5472763"/>
            <a:ext cx="4636008" cy="256032"/>
          </a:xfrm>
        </p:spPr>
        <p:txBody>
          <a:bodyPr/>
          <a:lstStyle>
            <a:lvl1pPr algn="ctr">
              <a:defRPr>
                <a:solidFill>
                  <a:schemeClr val="bg1"/>
                </a:solidFill>
              </a:defRPr>
            </a:lvl1pPr>
          </a:lstStyle>
          <a:p>
            <a:r>
              <a:rPr lang="en-US"/>
              <a:t>Sample Footer Text</a:t>
            </a:r>
          </a:p>
        </p:txBody>
      </p:sp>
    </p:spTree>
    <p:extLst>
      <p:ext uri="{BB962C8B-B14F-4D97-AF65-F5344CB8AC3E}">
        <p14:creationId xmlns:p14="http://schemas.microsoft.com/office/powerpoint/2010/main" val="38489413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txBody>
          <a:bodyPr/>
          <a:lstStyle/>
          <a:p>
            <a:endParaRPr lang="en-US"/>
          </a:p>
        </p:txBody>
      </p:sp>
      <p:sp>
        <p:nvSpPr>
          <p:cNvPr id="8" name="Rectangle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616FFC6-B6FD-417B-BDE1-C6395267D6DB}" type="datetimeFigureOut">
              <a:rPr lang="en-US" smtClean="0"/>
              <a:t>11/2/2025</a:t>
            </a:fld>
            <a:endParaRPr lang="en-US"/>
          </a:p>
        </p:txBody>
      </p:sp>
      <p:sp>
        <p:nvSpPr>
          <p:cNvPr id="5" name="Footer Placeholder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1000">
                <a:solidFill>
                  <a:schemeClr val="tx1">
                    <a:lumMod val="85000"/>
                    <a:lumOff val="15000"/>
                  </a:schemeClr>
                </a:solidFill>
              </a:defRPr>
            </a:lvl1pPr>
          </a:lstStyle>
          <a:p>
            <a:endParaRPr lang="en-US"/>
          </a:p>
        </p:txBody>
      </p:sp>
      <p:sp>
        <p:nvSpPr>
          <p:cNvPr id="6" name="Slide Number Placeholder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294A09A9-5501-47C1-A89A-A340965A2BE2}" type="slidenum">
              <a:rPr lang="en-US" smtClean="0"/>
              <a:t>‹#›</a:t>
            </a:fld>
            <a:endParaRPr lang="en-US"/>
          </a:p>
        </p:txBody>
      </p:sp>
    </p:spTree>
    <p:extLst>
      <p:ext uri="{BB962C8B-B14F-4D97-AF65-F5344CB8AC3E}">
        <p14:creationId xmlns:p14="http://schemas.microsoft.com/office/powerpoint/2010/main" val="3441091781"/>
      </p:ext>
    </p:extLst>
  </p:cSld>
  <p:clrMap bg1="lt1" tx1="dk1" bg2="lt2" tx2="dk2" accent1="accent1" accent2="accent2" accent3="accent3" accent4="accent4" accent5="accent5" accent6="accent6" hlink="hlink" folHlink="folHlink"/>
  <p:sldLayoutIdLst>
    <p:sldLayoutId id="2147483659" r:id="rId1"/>
    <p:sldLayoutId id="2147483671" r:id="rId2"/>
    <p:sldLayoutId id="2147483660" r:id="rId3"/>
    <p:sldLayoutId id="2147483676" r:id="rId4"/>
    <p:sldLayoutId id="2147483673" r:id="rId5"/>
    <p:sldLayoutId id="2147483677" r:id="rId6"/>
    <p:sldLayoutId id="2147483672" r:id="rId7"/>
    <p:sldLayoutId id="2147483675" r:id="rId8"/>
    <p:sldLayoutId id="2147483678" r:id="rId9"/>
    <p:sldLayoutId id="2147483662" r:id="rId10"/>
    <p:sldLayoutId id="2147483663" r:id="rId11"/>
    <p:sldLayoutId id="2147483670" r:id="rId12"/>
    <p:sldLayoutId id="2147483664" r:id="rId13"/>
    <p:sldLayoutId id="2147483665" r:id="rId14"/>
    <p:sldLayoutId id="2147483666" r:id="rId15"/>
    <p:sldLayoutId id="2147483667" r:id="rId16"/>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A4A3A4"/>
          </p15:clr>
        </p15:guide>
        <p15:guide id="2" pos="3840" userDrawn="1">
          <p15:clr>
            <a:srgbClr val="A4A3A4"/>
          </p15:clr>
        </p15:guide>
        <p15:guide id="3" pos="240" userDrawn="1">
          <p15:clr>
            <a:srgbClr val="547EBF"/>
          </p15:clr>
        </p15:guide>
        <p15:guide id="4" orient="horz" pos="240" userDrawn="1">
          <p15:clr>
            <a:srgbClr val="547EBF"/>
          </p15:clr>
        </p15:guide>
        <p15:guide id="5" pos="7440" userDrawn="1">
          <p15:clr>
            <a:srgbClr val="547EBF"/>
          </p15:clr>
        </p15:guide>
        <p15:guide id="6" orient="horz" pos="4080" userDrawn="1">
          <p15:clr>
            <a:srgbClr val="547EBF"/>
          </p15:clr>
        </p15:guide>
        <p15:guide id="7" pos="3960" userDrawn="1">
          <p15:clr>
            <a:srgbClr val="547EBF"/>
          </p15:clr>
        </p15:guide>
        <p15:guide id="8" pos="3720" userDrawn="1">
          <p15:clr>
            <a:srgbClr val="547EBF"/>
          </p15:clr>
        </p15:guide>
        <p15:guide id="9" pos="2112" userDrawn="1">
          <p15:clr>
            <a:srgbClr val="547EBF"/>
          </p15:clr>
        </p15:guide>
        <p15:guide id="10" pos="1848" userDrawn="1">
          <p15:clr>
            <a:srgbClr val="547EBF"/>
          </p15:clr>
        </p15:guide>
        <p15:guide id="11" pos="5568" userDrawn="1">
          <p15:clr>
            <a:srgbClr val="547EBF"/>
          </p15:clr>
        </p15:guide>
        <p15:guide id="12" pos="5832" userDrawn="1">
          <p15:clr>
            <a:srgbClr val="547EBF"/>
          </p15:clr>
        </p15:guide>
        <p15:guide id="13" pos="4968" userDrawn="1">
          <p15:clr>
            <a:srgbClr val="9FCC3B"/>
          </p15:clr>
        </p15:guide>
        <p15:guide id="14" pos="5208" userDrawn="1">
          <p15:clr>
            <a:srgbClr val="9FCC3B"/>
          </p15:clr>
        </p15:guide>
        <p15:guide id="15" pos="2712" userDrawn="1">
          <p15:clr>
            <a:srgbClr val="9FCC3B"/>
          </p15:clr>
        </p15:guide>
        <p15:guide id="16" pos="2472" userDrawn="1">
          <p15:clr>
            <a:srgbClr val="9FCC3B"/>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hyperlink" Target="https://dementia-e-library.overdrive.com/media/662769" TargetMode="External"/><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3.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DF3D98-3C30-4CFC-8643-C81E829C8C25}"/>
              </a:ext>
            </a:extLst>
          </p:cNvPr>
          <p:cNvSpPr>
            <a:spLocks noGrp="1"/>
          </p:cNvSpPr>
          <p:nvPr>
            <p:ph type="ctrTitle"/>
          </p:nvPr>
        </p:nvSpPr>
        <p:spPr>
          <a:xfrm>
            <a:off x="1629101" y="1851290"/>
            <a:ext cx="8933796" cy="2437232"/>
          </a:xfrm>
        </p:spPr>
        <p:txBody>
          <a:bodyPr>
            <a:normAutofit/>
          </a:bodyPr>
          <a:lstStyle/>
          <a:p>
            <a:br>
              <a:rPr lang="en-US" sz="4800" dirty="0"/>
            </a:br>
            <a:r>
              <a:rPr lang="en-US" sz="4800" b="1" dirty="0">
                <a:solidFill>
                  <a:srgbClr val="7030A0"/>
                </a:solidFill>
              </a:rPr>
              <a:t>Shared Resilience: </a:t>
            </a:r>
            <a:br>
              <a:rPr lang="en-US" sz="4800" b="1" dirty="0">
                <a:solidFill>
                  <a:srgbClr val="7030A0"/>
                </a:solidFill>
              </a:rPr>
            </a:br>
            <a:r>
              <a:rPr lang="en-US" sz="4800" dirty="0">
                <a:solidFill>
                  <a:srgbClr val="7030A0"/>
                </a:solidFill>
              </a:rPr>
              <a:t>A Partnership Approach to Care</a:t>
            </a:r>
          </a:p>
        </p:txBody>
      </p:sp>
      <p:sp>
        <p:nvSpPr>
          <p:cNvPr id="3" name="Subtitle 2">
            <a:extLst>
              <a:ext uri="{FF2B5EF4-FFF2-40B4-BE49-F238E27FC236}">
                <a16:creationId xmlns:a16="http://schemas.microsoft.com/office/drawing/2014/main" id="{A068D447-28D3-4F5F-B2DC-FD67E9015868}"/>
              </a:ext>
            </a:extLst>
          </p:cNvPr>
          <p:cNvSpPr>
            <a:spLocks noGrp="1"/>
          </p:cNvSpPr>
          <p:nvPr>
            <p:ph type="subTitle" idx="1"/>
          </p:nvPr>
        </p:nvSpPr>
        <p:spPr>
          <a:xfrm>
            <a:off x="1626051" y="4453461"/>
            <a:ext cx="8936846" cy="457201"/>
          </a:xfrm>
        </p:spPr>
        <p:txBody>
          <a:bodyPr>
            <a:noAutofit/>
          </a:bodyPr>
          <a:lstStyle/>
          <a:p>
            <a:r>
              <a:rPr lang="en-US" sz="1600" dirty="0"/>
              <a:t>Mary O’Hara, LCSW</a:t>
            </a:r>
          </a:p>
          <a:p>
            <a:r>
              <a:rPr lang="en-US" sz="1600" dirty="0"/>
              <a:t>CU Psychiatry Dept.</a:t>
            </a:r>
          </a:p>
          <a:p>
            <a:r>
              <a:rPr lang="en-US" sz="1600" dirty="0"/>
              <a:t>Mary.ohara@cuanschutz.edu </a:t>
            </a:r>
          </a:p>
        </p:txBody>
      </p:sp>
    </p:spTree>
    <p:extLst>
      <p:ext uri="{BB962C8B-B14F-4D97-AF65-F5344CB8AC3E}">
        <p14:creationId xmlns:p14="http://schemas.microsoft.com/office/powerpoint/2010/main" val="22593088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D87324-4110-BF0E-B1BC-51C02D5E1CFA}"/>
              </a:ext>
            </a:extLst>
          </p:cNvPr>
          <p:cNvSpPr>
            <a:spLocks noGrp="1"/>
          </p:cNvSpPr>
          <p:nvPr>
            <p:ph type="title"/>
          </p:nvPr>
        </p:nvSpPr>
        <p:spPr/>
        <p:txBody>
          <a:bodyPr/>
          <a:lstStyle/>
          <a:p>
            <a:r>
              <a:rPr lang="en-US" b="1" dirty="0">
                <a:solidFill>
                  <a:srgbClr val="7030A0"/>
                </a:solidFill>
              </a:rPr>
              <a:t>Communication Log</a:t>
            </a:r>
          </a:p>
        </p:txBody>
      </p:sp>
      <p:graphicFrame>
        <p:nvGraphicFramePr>
          <p:cNvPr id="4" name="Content Placeholder 3">
            <a:extLst>
              <a:ext uri="{FF2B5EF4-FFF2-40B4-BE49-F238E27FC236}">
                <a16:creationId xmlns:a16="http://schemas.microsoft.com/office/drawing/2014/main" id="{893848CE-217E-38C3-B584-786E12800042}"/>
              </a:ext>
            </a:extLst>
          </p:cNvPr>
          <p:cNvGraphicFramePr>
            <a:graphicFrameLocks noGrp="1"/>
          </p:cNvGraphicFramePr>
          <p:nvPr>
            <p:ph idx="1"/>
            <p:extLst>
              <p:ext uri="{D42A27DB-BD31-4B8C-83A1-F6EECF244321}">
                <p14:modId xmlns:p14="http://schemas.microsoft.com/office/powerpoint/2010/main" val="3784176805"/>
              </p:ext>
            </p:extLst>
          </p:nvPr>
        </p:nvGraphicFramePr>
        <p:xfrm>
          <a:off x="1099595" y="2103436"/>
          <a:ext cx="10025605" cy="3844243"/>
        </p:xfrm>
        <a:graphic>
          <a:graphicData uri="http://schemas.openxmlformats.org/drawingml/2006/table">
            <a:tbl>
              <a:tblPr firstRow="1" bandRow="1">
                <a:tableStyleId>{5C22544A-7EE6-4342-B048-85BDC9FD1C3A}</a:tableStyleId>
              </a:tblPr>
              <a:tblGrid>
                <a:gridCol w="2481805">
                  <a:extLst>
                    <a:ext uri="{9D8B030D-6E8A-4147-A177-3AD203B41FA5}">
                      <a16:colId xmlns:a16="http://schemas.microsoft.com/office/drawing/2014/main" val="3285142472"/>
                    </a:ext>
                  </a:extLst>
                </a:gridCol>
                <a:gridCol w="2514600">
                  <a:extLst>
                    <a:ext uri="{9D8B030D-6E8A-4147-A177-3AD203B41FA5}">
                      <a16:colId xmlns:a16="http://schemas.microsoft.com/office/drawing/2014/main" val="904350135"/>
                    </a:ext>
                  </a:extLst>
                </a:gridCol>
                <a:gridCol w="2514600">
                  <a:extLst>
                    <a:ext uri="{9D8B030D-6E8A-4147-A177-3AD203B41FA5}">
                      <a16:colId xmlns:a16="http://schemas.microsoft.com/office/drawing/2014/main" val="84743036"/>
                    </a:ext>
                  </a:extLst>
                </a:gridCol>
                <a:gridCol w="2514600">
                  <a:extLst>
                    <a:ext uri="{9D8B030D-6E8A-4147-A177-3AD203B41FA5}">
                      <a16:colId xmlns:a16="http://schemas.microsoft.com/office/drawing/2014/main" val="2937811299"/>
                    </a:ext>
                  </a:extLst>
                </a:gridCol>
              </a:tblGrid>
              <a:tr h="1704635">
                <a:tc>
                  <a:txBody>
                    <a:bodyPr/>
                    <a:lstStyle/>
                    <a:p>
                      <a:r>
                        <a:rPr lang="en-US" sz="2400" b="0" i="0" u="none" strike="noStrike" kern="1200" baseline="0" dirty="0">
                          <a:solidFill>
                            <a:schemeClr val="lt1"/>
                          </a:solidFill>
                          <a:latin typeface="+mn-lt"/>
                          <a:ea typeface="+mn-ea"/>
                          <a:cs typeface="+mn-cs"/>
                        </a:rPr>
                        <a:t>How did the</a:t>
                      </a:r>
                    </a:p>
                    <a:p>
                      <a:r>
                        <a:rPr lang="en-US" sz="2400" b="0" i="0" u="none" strike="noStrike" kern="1200" baseline="0" dirty="0">
                          <a:solidFill>
                            <a:schemeClr val="lt1"/>
                          </a:solidFill>
                          <a:latin typeface="+mn-lt"/>
                          <a:ea typeface="+mn-ea"/>
                          <a:cs typeface="+mn-cs"/>
                        </a:rPr>
                        <a:t>difficulty come</a:t>
                      </a:r>
                    </a:p>
                    <a:p>
                      <a:r>
                        <a:rPr lang="en-US" sz="2400" b="0" i="0" u="none" strike="noStrike" kern="1200" baseline="0" dirty="0">
                          <a:solidFill>
                            <a:schemeClr val="lt1"/>
                          </a:solidFill>
                          <a:latin typeface="+mn-lt"/>
                          <a:ea typeface="+mn-ea"/>
                          <a:cs typeface="+mn-cs"/>
                        </a:rPr>
                        <a:t>about?</a:t>
                      </a:r>
                      <a:endParaRPr lang="en-US" sz="2400" dirty="0"/>
                    </a:p>
                  </a:txBody>
                  <a:tcPr/>
                </a:tc>
                <a:tc>
                  <a:txBody>
                    <a:bodyPr/>
                    <a:lstStyle/>
                    <a:p>
                      <a:r>
                        <a:rPr lang="en-US" sz="2400" b="0" i="0" u="none" strike="noStrike" kern="1200" baseline="0" dirty="0">
                          <a:solidFill>
                            <a:schemeClr val="lt1"/>
                          </a:solidFill>
                          <a:latin typeface="+mn-lt"/>
                          <a:ea typeface="+mn-ea"/>
                          <a:cs typeface="+mn-cs"/>
                        </a:rPr>
                        <a:t>What did you</a:t>
                      </a:r>
                    </a:p>
                    <a:p>
                      <a:r>
                        <a:rPr lang="en-US" sz="2400" b="0" i="0" u="none" strike="noStrike" kern="1200" baseline="0" dirty="0">
                          <a:solidFill>
                            <a:schemeClr val="lt1"/>
                          </a:solidFill>
                          <a:latin typeface="+mn-lt"/>
                          <a:ea typeface="+mn-ea"/>
                          <a:cs typeface="+mn-cs"/>
                        </a:rPr>
                        <a:t>want from the person/situation? </a:t>
                      </a:r>
                    </a:p>
                    <a:p>
                      <a:r>
                        <a:rPr lang="en-US" sz="2400" b="0" i="0" u="none" strike="noStrike" kern="1200" baseline="0" dirty="0">
                          <a:solidFill>
                            <a:schemeClr val="lt1"/>
                          </a:solidFill>
                          <a:latin typeface="+mn-lt"/>
                          <a:ea typeface="+mn-ea"/>
                          <a:cs typeface="+mn-cs"/>
                        </a:rPr>
                        <a:t>What did you get?</a:t>
                      </a:r>
                      <a:endParaRPr lang="en-US" sz="2400" dirty="0"/>
                    </a:p>
                  </a:txBody>
                  <a:tcPr/>
                </a:tc>
                <a:tc>
                  <a:txBody>
                    <a:bodyPr/>
                    <a:lstStyle/>
                    <a:p>
                      <a:r>
                        <a:rPr lang="en-US" sz="2400" b="0" i="0" u="none" strike="noStrike" kern="1200" baseline="0" dirty="0">
                          <a:solidFill>
                            <a:schemeClr val="lt1"/>
                          </a:solidFill>
                          <a:latin typeface="+mn-lt"/>
                          <a:ea typeface="+mn-ea"/>
                          <a:cs typeface="+mn-cs"/>
                        </a:rPr>
                        <a:t>What did the other</a:t>
                      </a:r>
                    </a:p>
                    <a:p>
                      <a:r>
                        <a:rPr lang="en-US" sz="2400" b="0" i="0" u="none" strike="noStrike" kern="1200" baseline="0" dirty="0">
                          <a:solidFill>
                            <a:schemeClr val="lt1"/>
                          </a:solidFill>
                          <a:latin typeface="+mn-lt"/>
                          <a:ea typeface="+mn-ea"/>
                          <a:cs typeface="+mn-cs"/>
                        </a:rPr>
                        <a:t>person(s) want? What did they get?</a:t>
                      </a:r>
                      <a:endParaRPr lang="en-US" sz="2400" dirty="0"/>
                    </a:p>
                  </a:txBody>
                  <a:tcPr/>
                </a:tc>
                <a:tc>
                  <a:txBody>
                    <a:bodyPr/>
                    <a:lstStyle/>
                    <a:p>
                      <a:r>
                        <a:rPr lang="en-US" sz="2400" b="0" i="0" u="none" strike="noStrike" kern="1200" baseline="0" dirty="0">
                          <a:solidFill>
                            <a:schemeClr val="lt1"/>
                          </a:solidFill>
                          <a:latin typeface="+mn-lt"/>
                          <a:ea typeface="+mn-ea"/>
                          <a:cs typeface="+mn-cs"/>
                        </a:rPr>
                        <a:t>How did you feel</a:t>
                      </a:r>
                    </a:p>
                    <a:p>
                      <a:r>
                        <a:rPr lang="en-US" sz="2400" b="0" i="0" u="none" strike="noStrike" kern="1200" baseline="0" dirty="0">
                          <a:solidFill>
                            <a:schemeClr val="lt1"/>
                          </a:solidFill>
                          <a:latin typeface="+mn-lt"/>
                          <a:ea typeface="+mn-ea"/>
                          <a:cs typeface="+mn-cs"/>
                        </a:rPr>
                        <a:t>during and after this time?</a:t>
                      </a:r>
                      <a:endParaRPr lang="en-US" sz="2400" dirty="0"/>
                    </a:p>
                  </a:txBody>
                  <a:tcPr/>
                </a:tc>
                <a:extLst>
                  <a:ext uri="{0D108BD9-81ED-4DB2-BD59-A6C34878D82A}">
                    <a16:rowId xmlns:a16="http://schemas.microsoft.com/office/drawing/2014/main" val="2343165478"/>
                  </a:ext>
                </a:extLst>
              </a:tr>
              <a:tr h="676568">
                <a:tc>
                  <a:txBody>
                    <a:bodyPr/>
                    <a:lstStyle/>
                    <a:p>
                      <a:r>
                        <a:rPr lang="en-US" dirty="0"/>
                        <a:t>We were running late to an apt. </a:t>
                      </a:r>
                    </a:p>
                  </a:txBody>
                  <a:tcPr/>
                </a:tc>
                <a:tc>
                  <a:txBody>
                    <a:bodyPr/>
                    <a:lstStyle/>
                    <a:p>
                      <a:r>
                        <a:rPr lang="en-US" dirty="0"/>
                        <a:t>I wanted to Leave on Time for this apt.  </a:t>
                      </a:r>
                    </a:p>
                    <a:p>
                      <a:r>
                        <a:rPr lang="en-US" dirty="0"/>
                        <a:t>I got stressed and upset</a:t>
                      </a:r>
                    </a:p>
                  </a:txBody>
                  <a:tcPr/>
                </a:tc>
                <a:tc>
                  <a:txBody>
                    <a:bodyPr/>
                    <a:lstStyle/>
                    <a:p>
                      <a:r>
                        <a:rPr lang="en-US" dirty="0"/>
                        <a:t>He wanted to find something.</a:t>
                      </a:r>
                    </a:p>
                    <a:p>
                      <a:r>
                        <a:rPr lang="en-US" dirty="0"/>
                        <a:t>He got upset, felt criticized and got my anger too</a:t>
                      </a:r>
                    </a:p>
                  </a:txBody>
                  <a:tcPr/>
                </a:tc>
                <a:tc>
                  <a:txBody>
                    <a:bodyPr/>
                    <a:lstStyle/>
                    <a:p>
                      <a:r>
                        <a:rPr lang="en-US" dirty="0"/>
                        <a:t>Angry at the time.</a:t>
                      </a:r>
                    </a:p>
                    <a:p>
                      <a:r>
                        <a:rPr lang="en-US" dirty="0"/>
                        <a:t>Then I felt Guilty, and</a:t>
                      </a:r>
                    </a:p>
                    <a:p>
                      <a:r>
                        <a:rPr lang="en-US" dirty="0"/>
                        <a:t>Sad that I reacted that way. </a:t>
                      </a:r>
                    </a:p>
                  </a:txBody>
                  <a:tcPr/>
                </a:tc>
                <a:extLst>
                  <a:ext uri="{0D108BD9-81ED-4DB2-BD59-A6C34878D82A}">
                    <a16:rowId xmlns:a16="http://schemas.microsoft.com/office/drawing/2014/main" val="1414119591"/>
                  </a:ext>
                </a:extLst>
              </a:tr>
              <a:tr h="676568">
                <a:tc>
                  <a:txBody>
                    <a:bodyPr/>
                    <a:lstStyle/>
                    <a:p>
                      <a:endParaRPr lang="en-US"/>
                    </a:p>
                  </a:txBody>
                  <a:tcPr/>
                </a:tc>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3680661101"/>
                  </a:ext>
                </a:extLst>
              </a:tr>
            </a:tbl>
          </a:graphicData>
        </a:graphic>
      </p:graphicFrame>
    </p:spTree>
    <p:extLst>
      <p:ext uri="{BB962C8B-B14F-4D97-AF65-F5344CB8AC3E}">
        <p14:creationId xmlns:p14="http://schemas.microsoft.com/office/powerpoint/2010/main" val="13759284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EB72A9B-FD82-4F09-BF1E-D39311D3A0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DD39B371-6E4E-4070-AB4E-4D788405A5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4696" y="237744"/>
            <a:ext cx="11722608"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4" name="Rectangle 13">
            <a:extLst>
              <a:ext uri="{FF2B5EF4-FFF2-40B4-BE49-F238E27FC236}">
                <a16:creationId xmlns:a16="http://schemas.microsoft.com/office/drawing/2014/main" id="{B937DAED-8BFE-4563-BB45-B5E554D70A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txBody>
          <a:bodyPr/>
          <a:lstStyle/>
          <a:p>
            <a:endParaRPr lang="en-US"/>
          </a:p>
        </p:txBody>
      </p:sp>
      <p:sp>
        <p:nvSpPr>
          <p:cNvPr id="2" name="Title 1">
            <a:extLst>
              <a:ext uri="{FF2B5EF4-FFF2-40B4-BE49-F238E27FC236}">
                <a16:creationId xmlns:a16="http://schemas.microsoft.com/office/drawing/2014/main" id="{5C5F7F64-FF44-5735-21F9-C0A59D856C3C}"/>
              </a:ext>
            </a:extLst>
          </p:cNvPr>
          <p:cNvSpPr>
            <a:spLocks noGrp="1"/>
          </p:cNvSpPr>
          <p:nvPr>
            <p:ph type="title"/>
          </p:nvPr>
        </p:nvSpPr>
        <p:spPr>
          <a:xfrm>
            <a:off x="1066800" y="642594"/>
            <a:ext cx="10058400" cy="1371600"/>
          </a:xfrm>
        </p:spPr>
        <p:txBody>
          <a:bodyPr>
            <a:normAutofit/>
          </a:bodyPr>
          <a:lstStyle/>
          <a:p>
            <a:pPr marL="0" marR="0" lvl="0" indent="0" algn="ctr" defTabSz="914400" rtl="0" eaLnBrk="0" fontAlgn="base" latinLnBrk="0" hangingPunct="0">
              <a:spcBef>
                <a:spcPct val="0"/>
              </a:spcBef>
              <a:spcAft>
                <a:spcPct val="0"/>
              </a:spcAft>
              <a:buClrTx/>
              <a:buSzTx/>
              <a:buFontTx/>
              <a:buNone/>
              <a:tabLst/>
            </a:pPr>
            <a:r>
              <a:rPr kumimoji="0" lang="en-US" altLang="en-US" b="1" i="0" u="sng" strike="noStrike" cap="none" normalizeH="0" baseline="0">
                <a:ln>
                  <a:noFill/>
                </a:ln>
                <a:effectLst/>
                <a:latin typeface="Georgia" panose="02040502050405020303" pitchFamily="18" charset="0"/>
                <a:ea typeface="Aptos" panose="020B0004020202020204" pitchFamily="34" charset="0"/>
                <a:cs typeface="Times New Roman" panose="02020603050405020304" pitchFamily="18" charset="0"/>
              </a:rPr>
              <a:t>Adapting Communication</a:t>
            </a:r>
            <a:endParaRPr kumimoji="0" lang="en-US" altLang="en-US" b="0" i="0" u="none" strike="noStrike" cap="none" normalizeH="0" baseline="0">
              <a:ln>
                <a:noFill/>
              </a:ln>
              <a:effectLst/>
            </a:endParaRPr>
          </a:p>
          <a:p>
            <a:pPr marL="0" marR="0" lvl="0" indent="0" algn="ctr" defTabSz="914400" rtl="0" eaLnBrk="0" fontAlgn="base" latinLnBrk="0" hangingPunct="0">
              <a:spcBef>
                <a:spcPct val="0"/>
              </a:spcBef>
              <a:spcAft>
                <a:spcPct val="0"/>
              </a:spcAft>
              <a:buClrTx/>
              <a:buSzTx/>
              <a:buFontTx/>
              <a:buNone/>
              <a:tabLst/>
            </a:pPr>
            <a:endParaRPr kumimoji="0" lang="en-US" altLang="en-US" b="0" i="0" u="none" strike="noStrike" cap="none" normalizeH="0" baseline="0">
              <a:ln>
                <a:noFill/>
              </a:ln>
              <a:effectLst/>
              <a:latin typeface="Arial" panose="020B0604020202020204" pitchFamily="34" charset="0"/>
            </a:endParaRPr>
          </a:p>
        </p:txBody>
      </p:sp>
      <p:graphicFrame>
        <p:nvGraphicFramePr>
          <p:cNvPr id="4" name="Content Placeholder 3">
            <a:extLst>
              <a:ext uri="{FF2B5EF4-FFF2-40B4-BE49-F238E27FC236}">
                <a16:creationId xmlns:a16="http://schemas.microsoft.com/office/drawing/2014/main" id="{F089BA00-D236-9625-EFB6-02300B68C26F}"/>
              </a:ext>
            </a:extLst>
          </p:cNvPr>
          <p:cNvGraphicFramePr>
            <a:graphicFrameLocks noGrp="1"/>
          </p:cNvGraphicFramePr>
          <p:nvPr>
            <p:ph idx="1"/>
            <p:extLst>
              <p:ext uri="{D42A27DB-BD31-4B8C-83A1-F6EECF244321}">
                <p14:modId xmlns:p14="http://schemas.microsoft.com/office/powerpoint/2010/main" val="2201917263"/>
              </p:ext>
            </p:extLst>
          </p:nvPr>
        </p:nvGraphicFramePr>
        <p:xfrm>
          <a:off x="1399754" y="2310063"/>
          <a:ext cx="9392493" cy="3725614"/>
        </p:xfrm>
        <a:graphic>
          <a:graphicData uri="http://schemas.openxmlformats.org/drawingml/2006/table">
            <a:tbl>
              <a:tblPr firstRow="1" firstCol="1" bandRow="1"/>
              <a:tblGrid>
                <a:gridCol w="4293788">
                  <a:extLst>
                    <a:ext uri="{9D8B030D-6E8A-4147-A177-3AD203B41FA5}">
                      <a16:colId xmlns:a16="http://schemas.microsoft.com/office/drawing/2014/main" val="686656859"/>
                    </a:ext>
                  </a:extLst>
                </a:gridCol>
                <a:gridCol w="5098705">
                  <a:extLst>
                    <a:ext uri="{9D8B030D-6E8A-4147-A177-3AD203B41FA5}">
                      <a16:colId xmlns:a16="http://schemas.microsoft.com/office/drawing/2014/main" val="3893979910"/>
                    </a:ext>
                  </a:extLst>
                </a:gridCol>
              </a:tblGrid>
              <a:tr h="546261">
                <a:tc>
                  <a:txBody>
                    <a:bodyPr/>
                    <a:lstStyle/>
                    <a:p>
                      <a:pPr marL="0" marR="0" algn="ctr" fontAlgn="t">
                        <a:lnSpc>
                          <a:spcPct val="115000"/>
                        </a:lnSpc>
                        <a:spcAft>
                          <a:spcPts val="800"/>
                        </a:spcAft>
                        <a:buNone/>
                      </a:pPr>
                      <a:r>
                        <a:rPr lang="en-US" sz="2600" b="1" i="0" u="none" strike="noStrike" kern="100" dirty="0">
                          <a:effectLst/>
                          <a:latin typeface="Georgia" panose="02040502050405020303" pitchFamily="18" charset="0"/>
                          <a:ea typeface="Aptos" panose="020B0004020202020204" pitchFamily="34" charset="0"/>
                          <a:cs typeface="Times New Roman" panose="02020603050405020304" pitchFamily="18" charset="0"/>
                        </a:rPr>
                        <a:t>Disconnection</a:t>
                      </a:r>
                      <a:endParaRPr lang="en-US" sz="3800" b="0" i="0" u="none" strike="noStrike" dirty="0">
                        <a:effectLst/>
                        <a:latin typeface="Arial" panose="020B0604020202020204" pitchFamily="34" charset="0"/>
                      </a:endParaRPr>
                    </a:p>
                  </a:txBody>
                  <a:tcPr marL="146102" marR="146102" marT="20292"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fontAlgn="t">
                        <a:lnSpc>
                          <a:spcPct val="115000"/>
                        </a:lnSpc>
                        <a:spcAft>
                          <a:spcPts val="800"/>
                        </a:spcAft>
                        <a:buNone/>
                      </a:pPr>
                      <a:r>
                        <a:rPr lang="en-US" sz="2600" b="1" i="0" u="none" strike="noStrike" kern="100">
                          <a:effectLst/>
                          <a:latin typeface="Georgia" panose="02040502050405020303" pitchFamily="18" charset="0"/>
                          <a:ea typeface="Aptos" panose="020B0004020202020204" pitchFamily="34" charset="0"/>
                          <a:cs typeface="Times New Roman" panose="02020603050405020304" pitchFamily="18" charset="0"/>
                        </a:rPr>
                        <a:t>Partnership</a:t>
                      </a:r>
                      <a:endParaRPr lang="en-US" sz="3800" b="0" i="0" u="none" strike="noStrike">
                        <a:effectLst/>
                        <a:latin typeface="Arial" panose="020B0604020202020204" pitchFamily="34" charset="0"/>
                      </a:endParaRPr>
                    </a:p>
                  </a:txBody>
                  <a:tcPr marL="146102" marR="146102" marT="20292"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97267587"/>
                  </a:ext>
                </a:extLst>
              </a:tr>
              <a:tr h="546261">
                <a:tc>
                  <a:txBody>
                    <a:bodyPr/>
                    <a:lstStyle/>
                    <a:p>
                      <a:pPr marL="0" marR="0" algn="ctr" fontAlgn="t">
                        <a:lnSpc>
                          <a:spcPct val="115000"/>
                        </a:lnSpc>
                        <a:spcAft>
                          <a:spcPts val="800"/>
                        </a:spcAft>
                        <a:buNone/>
                      </a:pPr>
                      <a:r>
                        <a:rPr lang="en-US" sz="2600" b="0" i="0" u="none" strike="noStrike" kern="100" dirty="0">
                          <a:effectLst/>
                          <a:latin typeface="Georgia" panose="02040502050405020303" pitchFamily="18" charset="0"/>
                          <a:ea typeface="Aptos" panose="020B0004020202020204" pitchFamily="34" charset="0"/>
                          <a:cs typeface="Times New Roman" panose="02020603050405020304" pitchFamily="18" charset="0"/>
                        </a:rPr>
                        <a:t>I already told you…..</a:t>
                      </a:r>
                      <a:endParaRPr lang="en-US" sz="3800" b="0" i="0" u="none" strike="noStrike" dirty="0">
                        <a:effectLst/>
                        <a:latin typeface="Arial" panose="020B0604020202020204" pitchFamily="34" charset="0"/>
                      </a:endParaRPr>
                    </a:p>
                  </a:txBody>
                  <a:tcPr marL="146102" marR="146102" marT="20292"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fontAlgn="t">
                        <a:lnSpc>
                          <a:spcPct val="115000"/>
                        </a:lnSpc>
                        <a:spcAft>
                          <a:spcPts val="800"/>
                        </a:spcAft>
                        <a:buNone/>
                      </a:pPr>
                      <a:r>
                        <a:rPr lang="en-US" sz="2600" b="0" i="0" u="none" strike="noStrike" kern="100">
                          <a:effectLst/>
                          <a:latin typeface="Georgia" panose="02040502050405020303" pitchFamily="18" charset="0"/>
                          <a:ea typeface="Aptos" panose="020B0004020202020204" pitchFamily="34" charset="0"/>
                          <a:cs typeface="Times New Roman" panose="02020603050405020304" pitchFamily="18" charset="0"/>
                        </a:rPr>
                        <a:t>I know this is important to you. </a:t>
                      </a:r>
                      <a:endParaRPr lang="en-US" sz="3800" b="0" i="0" u="none" strike="noStrike">
                        <a:effectLst/>
                        <a:latin typeface="Arial" panose="020B0604020202020204" pitchFamily="34" charset="0"/>
                      </a:endParaRPr>
                    </a:p>
                  </a:txBody>
                  <a:tcPr marL="146102" marR="146102" marT="20292"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24920418"/>
                  </a:ext>
                </a:extLst>
              </a:tr>
              <a:tr h="546261">
                <a:tc>
                  <a:txBody>
                    <a:bodyPr/>
                    <a:lstStyle/>
                    <a:p>
                      <a:pPr marL="0" marR="0" algn="ctr" fontAlgn="t">
                        <a:lnSpc>
                          <a:spcPct val="115000"/>
                        </a:lnSpc>
                        <a:spcAft>
                          <a:spcPts val="800"/>
                        </a:spcAft>
                        <a:buNone/>
                      </a:pPr>
                      <a:r>
                        <a:rPr lang="en-US" sz="2600" b="0" i="0" u="none" strike="noStrike" kern="100">
                          <a:effectLst/>
                          <a:latin typeface="Georgia" panose="02040502050405020303" pitchFamily="18" charset="0"/>
                          <a:ea typeface="Aptos" panose="020B0004020202020204" pitchFamily="34" charset="0"/>
                          <a:cs typeface="Times New Roman" panose="02020603050405020304" pitchFamily="18" charset="0"/>
                        </a:rPr>
                        <a:t>Don’t you remember?</a:t>
                      </a:r>
                      <a:endParaRPr lang="en-US" sz="3800" b="0" i="0" u="none" strike="noStrike">
                        <a:effectLst/>
                        <a:latin typeface="Arial" panose="020B0604020202020204" pitchFamily="34" charset="0"/>
                      </a:endParaRPr>
                    </a:p>
                  </a:txBody>
                  <a:tcPr marL="146102" marR="146102" marT="20292"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fontAlgn="t">
                        <a:lnSpc>
                          <a:spcPct val="115000"/>
                        </a:lnSpc>
                        <a:spcAft>
                          <a:spcPts val="800"/>
                        </a:spcAft>
                        <a:buNone/>
                      </a:pPr>
                      <a:r>
                        <a:rPr lang="en-US" sz="2600" b="1" i="0" u="sng" strike="noStrike" kern="100">
                          <a:effectLst/>
                          <a:latin typeface="Georgia" panose="02040502050405020303" pitchFamily="18" charset="0"/>
                          <a:ea typeface="Aptos" panose="020B0004020202020204" pitchFamily="34" charset="0"/>
                          <a:cs typeface="Times New Roman" panose="02020603050405020304" pitchFamily="18" charset="0"/>
                        </a:rPr>
                        <a:t>DO NOT SAY THIS</a:t>
                      </a:r>
                      <a:endParaRPr lang="en-US" sz="3800" b="0" i="0" u="none" strike="noStrike">
                        <a:effectLst/>
                        <a:latin typeface="Arial" panose="020B0604020202020204" pitchFamily="34" charset="0"/>
                      </a:endParaRPr>
                    </a:p>
                  </a:txBody>
                  <a:tcPr marL="146102" marR="146102" marT="20292"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67710528"/>
                  </a:ext>
                </a:extLst>
              </a:tr>
              <a:tr h="546261">
                <a:tc>
                  <a:txBody>
                    <a:bodyPr/>
                    <a:lstStyle/>
                    <a:p>
                      <a:pPr marL="0" marR="0" algn="ctr" fontAlgn="t">
                        <a:lnSpc>
                          <a:spcPct val="115000"/>
                        </a:lnSpc>
                        <a:spcAft>
                          <a:spcPts val="800"/>
                        </a:spcAft>
                        <a:buNone/>
                      </a:pPr>
                      <a:r>
                        <a:rPr lang="en-US" sz="2600" b="0" i="0" u="none" strike="noStrike" kern="100" dirty="0">
                          <a:effectLst/>
                          <a:latin typeface="Georgia" panose="02040502050405020303" pitchFamily="18" charset="0"/>
                          <a:ea typeface="Aptos" panose="020B0004020202020204" pitchFamily="34" charset="0"/>
                          <a:cs typeface="Times New Roman" panose="02020603050405020304" pitchFamily="18" charset="0"/>
                        </a:rPr>
                        <a:t>You need to calm down</a:t>
                      </a:r>
                      <a:endParaRPr lang="en-US" sz="3800" b="0" i="0" u="none" strike="noStrike" dirty="0">
                        <a:effectLst/>
                        <a:latin typeface="Arial" panose="020B0604020202020204" pitchFamily="34" charset="0"/>
                      </a:endParaRPr>
                    </a:p>
                  </a:txBody>
                  <a:tcPr marL="146102" marR="146102" marT="20292"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fontAlgn="t">
                        <a:lnSpc>
                          <a:spcPct val="115000"/>
                        </a:lnSpc>
                        <a:spcAft>
                          <a:spcPts val="800"/>
                        </a:spcAft>
                        <a:buNone/>
                      </a:pPr>
                      <a:r>
                        <a:rPr lang="en-US" sz="2600" b="0" i="0" u="none" strike="noStrike" kern="100" dirty="0">
                          <a:effectLst/>
                          <a:latin typeface="Georgia" panose="02040502050405020303" pitchFamily="18" charset="0"/>
                          <a:ea typeface="Aptos" panose="020B0004020202020204" pitchFamily="34" charset="0"/>
                          <a:cs typeface="Times New Roman" panose="02020603050405020304" pitchFamily="18" charset="0"/>
                        </a:rPr>
                        <a:t>I’m here. Silence. A Hug </a:t>
                      </a:r>
                      <a:endParaRPr lang="en-US" sz="3800" b="0" i="0" u="none" strike="noStrike" dirty="0">
                        <a:effectLst/>
                        <a:latin typeface="Arial" panose="020B0604020202020204" pitchFamily="34" charset="0"/>
                      </a:endParaRPr>
                    </a:p>
                  </a:txBody>
                  <a:tcPr marL="146102" marR="146102" marT="20292"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52635471"/>
                  </a:ext>
                </a:extLst>
              </a:tr>
              <a:tr h="994309">
                <a:tc>
                  <a:txBody>
                    <a:bodyPr/>
                    <a:lstStyle/>
                    <a:p>
                      <a:pPr marL="0" marR="0" algn="ctr" fontAlgn="t">
                        <a:lnSpc>
                          <a:spcPct val="115000"/>
                        </a:lnSpc>
                        <a:spcAft>
                          <a:spcPts val="800"/>
                        </a:spcAft>
                        <a:buNone/>
                      </a:pPr>
                      <a:r>
                        <a:rPr lang="en-US" sz="2600" b="0" i="0" u="none" strike="noStrike" kern="100" dirty="0">
                          <a:effectLst/>
                          <a:latin typeface="Georgia" panose="02040502050405020303" pitchFamily="18" charset="0"/>
                          <a:ea typeface="Aptos" panose="020B0004020202020204" pitchFamily="34" charset="0"/>
                          <a:cs typeface="Times New Roman" panose="02020603050405020304" pitchFamily="18" charset="0"/>
                        </a:rPr>
                        <a:t>You can’t do that anymore</a:t>
                      </a:r>
                      <a:endParaRPr lang="en-US" sz="3800" b="0" i="0" u="none" strike="noStrike" dirty="0">
                        <a:effectLst/>
                        <a:latin typeface="Arial" panose="020B0604020202020204" pitchFamily="34" charset="0"/>
                      </a:endParaRPr>
                    </a:p>
                  </a:txBody>
                  <a:tcPr marL="146102" marR="146102" marT="20292"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fontAlgn="t">
                        <a:lnSpc>
                          <a:spcPct val="115000"/>
                        </a:lnSpc>
                        <a:spcAft>
                          <a:spcPts val="800"/>
                        </a:spcAft>
                        <a:buNone/>
                      </a:pPr>
                      <a:r>
                        <a:rPr lang="en-US" sz="2600" b="0" i="0" u="none" strike="noStrike" kern="100" dirty="0">
                          <a:effectLst/>
                          <a:latin typeface="Georgia" panose="02040502050405020303" pitchFamily="18" charset="0"/>
                          <a:ea typeface="Aptos" panose="020B0004020202020204" pitchFamily="34" charset="0"/>
                          <a:cs typeface="Times New Roman" panose="02020603050405020304" pitchFamily="18" charset="0"/>
                        </a:rPr>
                        <a:t>We can try it together. </a:t>
                      </a:r>
                      <a:endParaRPr lang="en-US" sz="3800" b="0" i="0" u="none" strike="noStrike" dirty="0">
                        <a:effectLst/>
                        <a:latin typeface="Arial" panose="020B0604020202020204" pitchFamily="34" charset="0"/>
                      </a:endParaRPr>
                    </a:p>
                  </a:txBody>
                  <a:tcPr marL="146102" marR="146102" marT="20292"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35436706"/>
                  </a:ext>
                </a:extLst>
              </a:tr>
              <a:tr h="546261">
                <a:tc>
                  <a:txBody>
                    <a:bodyPr/>
                    <a:lstStyle/>
                    <a:p>
                      <a:pPr marL="0" marR="0" algn="ctr" fontAlgn="t">
                        <a:lnSpc>
                          <a:spcPct val="115000"/>
                        </a:lnSpc>
                        <a:spcAft>
                          <a:spcPts val="800"/>
                        </a:spcAft>
                        <a:buNone/>
                      </a:pPr>
                      <a:r>
                        <a:rPr lang="en-US" sz="2600" b="0" i="0" u="none" strike="noStrike" kern="100">
                          <a:effectLst/>
                          <a:latin typeface="Georgia" panose="02040502050405020303" pitchFamily="18" charset="0"/>
                          <a:ea typeface="Aptos" panose="020B0004020202020204" pitchFamily="34" charset="0"/>
                          <a:cs typeface="Times New Roman" panose="02020603050405020304" pitchFamily="18" charset="0"/>
                        </a:rPr>
                        <a:t>You need…..</a:t>
                      </a:r>
                      <a:endParaRPr lang="en-US" sz="3800" b="0" i="0" u="none" strike="noStrike">
                        <a:effectLst/>
                        <a:latin typeface="Arial" panose="020B0604020202020204" pitchFamily="34" charset="0"/>
                      </a:endParaRPr>
                    </a:p>
                  </a:txBody>
                  <a:tcPr marL="146102" marR="146102" marT="20292"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fontAlgn="t">
                        <a:lnSpc>
                          <a:spcPct val="115000"/>
                        </a:lnSpc>
                        <a:spcAft>
                          <a:spcPts val="800"/>
                        </a:spcAft>
                        <a:buNone/>
                      </a:pPr>
                      <a:r>
                        <a:rPr lang="en-US" sz="2600" b="0" i="0" u="none" strike="noStrike" kern="100" dirty="0">
                          <a:effectLst/>
                          <a:latin typeface="Georgia" panose="02040502050405020303" pitchFamily="18" charset="0"/>
                          <a:ea typeface="Aptos" panose="020B0004020202020204" pitchFamily="34" charset="0"/>
                          <a:cs typeface="Times New Roman" panose="02020603050405020304" pitchFamily="18" charset="0"/>
                        </a:rPr>
                        <a:t>We/Us need</a:t>
                      </a:r>
                      <a:endParaRPr lang="en-US" sz="3800" b="0" i="0" u="none" strike="noStrike" dirty="0">
                        <a:effectLst/>
                        <a:latin typeface="Arial" panose="020B0604020202020204" pitchFamily="34" charset="0"/>
                      </a:endParaRPr>
                    </a:p>
                  </a:txBody>
                  <a:tcPr marL="146102" marR="146102" marT="20292"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67535164"/>
                  </a:ext>
                </a:extLst>
              </a:tr>
            </a:tbl>
          </a:graphicData>
        </a:graphic>
      </p:graphicFrame>
    </p:spTree>
    <p:extLst>
      <p:ext uri="{BB962C8B-B14F-4D97-AF65-F5344CB8AC3E}">
        <p14:creationId xmlns:p14="http://schemas.microsoft.com/office/powerpoint/2010/main" val="26219904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A863B0-221F-5373-B340-2CD3F797AF95}"/>
              </a:ext>
            </a:extLst>
          </p:cNvPr>
          <p:cNvSpPr>
            <a:spLocks noGrp="1"/>
          </p:cNvSpPr>
          <p:nvPr>
            <p:ph type="title"/>
          </p:nvPr>
        </p:nvSpPr>
        <p:spPr/>
        <p:txBody>
          <a:bodyPr/>
          <a:lstStyle/>
          <a:p>
            <a:r>
              <a:rPr lang="en-US" b="1" dirty="0">
                <a:solidFill>
                  <a:srgbClr val="7030A0"/>
                </a:solidFill>
              </a:rPr>
              <a:t>Reframing Thoughts/Perspectives</a:t>
            </a:r>
          </a:p>
        </p:txBody>
      </p:sp>
      <p:graphicFrame>
        <p:nvGraphicFramePr>
          <p:cNvPr id="4" name="Content Placeholder 3">
            <a:extLst>
              <a:ext uri="{FF2B5EF4-FFF2-40B4-BE49-F238E27FC236}">
                <a16:creationId xmlns:a16="http://schemas.microsoft.com/office/drawing/2014/main" id="{25493545-6F70-93A5-6D54-3BC856EC9253}"/>
              </a:ext>
            </a:extLst>
          </p:cNvPr>
          <p:cNvGraphicFramePr>
            <a:graphicFrameLocks noGrp="1"/>
          </p:cNvGraphicFramePr>
          <p:nvPr>
            <p:ph idx="1"/>
            <p:extLst>
              <p:ext uri="{D42A27DB-BD31-4B8C-83A1-F6EECF244321}">
                <p14:modId xmlns:p14="http://schemas.microsoft.com/office/powerpoint/2010/main" val="4276686169"/>
              </p:ext>
            </p:extLst>
          </p:nvPr>
        </p:nvGraphicFramePr>
        <p:xfrm>
          <a:off x="706056" y="1790922"/>
          <a:ext cx="10938076" cy="4840105"/>
        </p:xfrm>
        <a:graphic>
          <a:graphicData uri="http://schemas.openxmlformats.org/drawingml/2006/table">
            <a:tbl>
              <a:tblPr firstRow="1" bandRow="1">
                <a:tableStyleId>{5C22544A-7EE6-4342-B048-85BDC9FD1C3A}</a:tableStyleId>
              </a:tblPr>
              <a:tblGrid>
                <a:gridCol w="1898534">
                  <a:extLst>
                    <a:ext uri="{9D8B030D-6E8A-4147-A177-3AD203B41FA5}">
                      <a16:colId xmlns:a16="http://schemas.microsoft.com/office/drawing/2014/main" val="2800265954"/>
                    </a:ext>
                  </a:extLst>
                </a:gridCol>
                <a:gridCol w="1762176">
                  <a:extLst>
                    <a:ext uri="{9D8B030D-6E8A-4147-A177-3AD203B41FA5}">
                      <a16:colId xmlns:a16="http://schemas.microsoft.com/office/drawing/2014/main" val="1251670616"/>
                    </a:ext>
                  </a:extLst>
                </a:gridCol>
                <a:gridCol w="1472676">
                  <a:extLst>
                    <a:ext uri="{9D8B030D-6E8A-4147-A177-3AD203B41FA5}">
                      <a16:colId xmlns:a16="http://schemas.microsoft.com/office/drawing/2014/main" val="440470098"/>
                    </a:ext>
                  </a:extLst>
                </a:gridCol>
                <a:gridCol w="5804690">
                  <a:extLst>
                    <a:ext uri="{9D8B030D-6E8A-4147-A177-3AD203B41FA5}">
                      <a16:colId xmlns:a16="http://schemas.microsoft.com/office/drawing/2014/main" val="1459121167"/>
                    </a:ext>
                  </a:extLst>
                </a:gridCol>
              </a:tblGrid>
              <a:tr h="2052686">
                <a:tc>
                  <a:txBody>
                    <a:bodyPr/>
                    <a:lstStyle/>
                    <a:p>
                      <a:r>
                        <a:rPr lang="en-US" sz="2000" dirty="0"/>
                        <a:t>Stressful Event</a:t>
                      </a:r>
                    </a:p>
                  </a:txBody>
                  <a:tcPr/>
                </a:tc>
                <a:tc>
                  <a:txBody>
                    <a:bodyPr/>
                    <a:lstStyle/>
                    <a:p>
                      <a:r>
                        <a:rPr lang="en-US" sz="2000" dirty="0"/>
                        <a:t>Automatic Thoughts/</a:t>
                      </a:r>
                    </a:p>
                    <a:p>
                      <a:r>
                        <a:rPr lang="en-US" sz="2000" dirty="0"/>
                        <a:t>Judgement</a:t>
                      </a:r>
                    </a:p>
                  </a:txBody>
                  <a:tcPr/>
                </a:tc>
                <a:tc>
                  <a:txBody>
                    <a:bodyPr/>
                    <a:lstStyle/>
                    <a:p>
                      <a:r>
                        <a:rPr lang="en-US" sz="2000" dirty="0"/>
                        <a:t>Feelings</a:t>
                      </a:r>
                    </a:p>
                  </a:txBody>
                  <a:tcPr/>
                </a:tc>
                <a:tc>
                  <a:txBody>
                    <a:bodyPr/>
                    <a:lstStyle/>
                    <a:p>
                      <a:r>
                        <a:rPr lang="en-US" sz="2000" dirty="0"/>
                        <a:t>Reframe- Get Curious</a:t>
                      </a:r>
                    </a:p>
                    <a:p>
                      <a:pPr marL="285750" indent="-285750">
                        <a:buFont typeface="Arial" panose="020B0604020202020204" pitchFamily="34" charset="0"/>
                        <a:buChar char="•"/>
                      </a:pPr>
                      <a:r>
                        <a:rPr lang="en-US" sz="2000" dirty="0"/>
                        <a:t>What is the most generous interpretation?</a:t>
                      </a:r>
                    </a:p>
                    <a:p>
                      <a:pPr marL="285750" indent="-285750">
                        <a:buFont typeface="Arial" panose="020B0604020202020204" pitchFamily="34" charset="0"/>
                        <a:buChar char="•"/>
                      </a:pPr>
                      <a:r>
                        <a:rPr lang="en-US" sz="2000" dirty="0"/>
                        <a:t>What would I say to a friend in this situation?</a:t>
                      </a:r>
                    </a:p>
                    <a:p>
                      <a:pPr marL="285750" indent="-285750">
                        <a:buFont typeface="Arial" panose="020B0604020202020204" pitchFamily="34" charset="0"/>
                        <a:buChar char="•"/>
                      </a:pPr>
                      <a:r>
                        <a:rPr lang="en-US" sz="2000" dirty="0"/>
                        <a:t>Just because…does not mean….</a:t>
                      </a:r>
                    </a:p>
                    <a:p>
                      <a:pPr marL="285750" indent="-285750">
                        <a:buFont typeface="Arial" panose="020B0604020202020204" pitchFamily="34" charset="0"/>
                        <a:buChar char="•"/>
                      </a:pPr>
                      <a:r>
                        <a:rPr lang="en-US" sz="2000" dirty="0"/>
                        <a:t>Am I taking this personally when maybe it’s not about me?</a:t>
                      </a:r>
                    </a:p>
                    <a:p>
                      <a:endParaRPr lang="en-US" sz="2000" dirty="0"/>
                    </a:p>
                  </a:txBody>
                  <a:tcPr/>
                </a:tc>
                <a:extLst>
                  <a:ext uri="{0D108BD9-81ED-4DB2-BD59-A6C34878D82A}">
                    <a16:rowId xmlns:a16="http://schemas.microsoft.com/office/drawing/2014/main" val="1819454931"/>
                  </a:ext>
                </a:extLst>
              </a:tr>
              <a:tr h="2615065">
                <a:tc>
                  <a:txBody>
                    <a:bodyPr/>
                    <a:lstStyle/>
                    <a:p>
                      <a:r>
                        <a:rPr lang="en-US" dirty="0"/>
                        <a:t>Partner refused to discuss a driving evaluation. </a:t>
                      </a:r>
                    </a:p>
                  </a:txBody>
                  <a:tcPr/>
                </a:tc>
                <a:tc>
                  <a:txBody>
                    <a:bodyPr/>
                    <a:lstStyle/>
                    <a:p>
                      <a:r>
                        <a:rPr lang="en-US" dirty="0"/>
                        <a:t>He’s so stubborn and ridged and won't consider safety of others or my concerns. </a:t>
                      </a:r>
                    </a:p>
                  </a:txBody>
                  <a:tcPr/>
                </a:tc>
                <a:tc>
                  <a:txBody>
                    <a:bodyPr/>
                    <a:lstStyle/>
                    <a:p>
                      <a:r>
                        <a:rPr lang="en-US" dirty="0"/>
                        <a:t>Anger, Fear, </a:t>
                      </a:r>
                    </a:p>
                    <a:p>
                      <a:r>
                        <a:rPr lang="en-US" dirty="0"/>
                        <a:t>Frustration, hurt, rejection, </a:t>
                      </a:r>
                    </a:p>
                    <a:p>
                      <a:r>
                        <a:rPr lang="en-US" dirty="0"/>
                        <a:t>resentment</a:t>
                      </a:r>
                    </a:p>
                  </a:txBody>
                  <a:tcPr/>
                </a:tc>
                <a:tc>
                  <a:txBody>
                    <a:bodyPr/>
                    <a:lstStyle/>
                    <a:p>
                      <a:r>
                        <a:rPr lang="en-US" dirty="0"/>
                        <a:t>He is doing the best he can. He is grieving and holding onto what he can control. By saying “no” he is communicating his fears and uncertainty. Maybe adapting my approach or inviting someone else to be a part of this will soften the charge of this topic. Just because he said no the first time I tried does not mean we can’t try again at a different time.  </a:t>
                      </a:r>
                    </a:p>
                    <a:p>
                      <a:r>
                        <a:rPr lang="en-US" dirty="0"/>
                        <a:t>It’s not about him not listening to me, it’s about how difficult it is to talk about.</a:t>
                      </a:r>
                    </a:p>
                    <a:p>
                      <a:endParaRPr lang="en-US" dirty="0"/>
                    </a:p>
                  </a:txBody>
                  <a:tcPr/>
                </a:tc>
                <a:extLst>
                  <a:ext uri="{0D108BD9-81ED-4DB2-BD59-A6C34878D82A}">
                    <a16:rowId xmlns:a16="http://schemas.microsoft.com/office/drawing/2014/main" val="3417072071"/>
                  </a:ext>
                </a:extLst>
              </a:tr>
            </a:tbl>
          </a:graphicData>
        </a:graphic>
      </p:graphicFrame>
    </p:spTree>
    <p:extLst>
      <p:ext uri="{BB962C8B-B14F-4D97-AF65-F5344CB8AC3E}">
        <p14:creationId xmlns:p14="http://schemas.microsoft.com/office/powerpoint/2010/main" val="14232865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75519B-6721-081C-1D8C-E67D337EEA80}"/>
              </a:ext>
            </a:extLst>
          </p:cNvPr>
          <p:cNvSpPr>
            <a:spLocks noGrp="1"/>
          </p:cNvSpPr>
          <p:nvPr>
            <p:ph type="title"/>
          </p:nvPr>
        </p:nvSpPr>
        <p:spPr>
          <a:xfrm>
            <a:off x="1066800" y="642594"/>
            <a:ext cx="10058400" cy="1197781"/>
          </a:xfrm>
        </p:spPr>
        <p:txBody>
          <a:bodyPr>
            <a:normAutofit fontScale="90000"/>
          </a:bodyPr>
          <a:lstStyle/>
          <a:p>
            <a:r>
              <a:rPr lang="en-US" b="1" dirty="0">
                <a:solidFill>
                  <a:srgbClr val="7030A0"/>
                </a:solidFill>
              </a:rPr>
              <a:t>Repair, Reset, Reconnect:</a:t>
            </a:r>
            <a:br>
              <a:rPr lang="en-US" dirty="0"/>
            </a:br>
            <a:endParaRPr lang="en-US" dirty="0"/>
          </a:p>
        </p:txBody>
      </p:sp>
      <p:sp>
        <p:nvSpPr>
          <p:cNvPr id="3" name="Content Placeholder 2">
            <a:extLst>
              <a:ext uri="{FF2B5EF4-FFF2-40B4-BE49-F238E27FC236}">
                <a16:creationId xmlns:a16="http://schemas.microsoft.com/office/drawing/2014/main" id="{2A592310-31C0-0E0C-E7F9-FF57AC4CD0E3}"/>
              </a:ext>
            </a:extLst>
          </p:cNvPr>
          <p:cNvSpPr>
            <a:spLocks noGrp="1"/>
          </p:cNvSpPr>
          <p:nvPr>
            <p:ph idx="1"/>
          </p:nvPr>
        </p:nvSpPr>
        <p:spPr>
          <a:xfrm>
            <a:off x="1066800" y="1574157"/>
            <a:ext cx="10058400" cy="4378587"/>
          </a:xfrm>
        </p:spPr>
        <p:txBody>
          <a:bodyPr/>
          <a:lstStyle/>
          <a:p>
            <a:pPr lvl="0"/>
            <a:r>
              <a:rPr lang="en-US" sz="2400" i="1" dirty="0"/>
              <a:t>“Truce-Time Out- Ouch- Same team”</a:t>
            </a:r>
            <a:endParaRPr lang="en-US" sz="2400" dirty="0"/>
          </a:p>
          <a:p>
            <a:pPr lvl="0"/>
            <a:r>
              <a:rPr lang="en-US" sz="2400" i="1" dirty="0"/>
              <a:t>“We are both upset- This is really hard-We don’t want to hurt each other- Let’s not let this get between us- Let’s take 5”</a:t>
            </a:r>
            <a:endParaRPr lang="en-US" sz="2400" dirty="0"/>
          </a:p>
          <a:p>
            <a:pPr lvl="0"/>
            <a:r>
              <a:rPr lang="en-US" sz="2400" i="1" dirty="0"/>
              <a:t>“I’m sorry-That was not my intention”</a:t>
            </a:r>
            <a:r>
              <a:rPr lang="en-US" sz="2400" dirty="0"/>
              <a:t> (do not follow this with a “But..”) </a:t>
            </a:r>
          </a:p>
          <a:p>
            <a:pPr lvl="0"/>
            <a:r>
              <a:rPr lang="en-US" sz="2400" dirty="0"/>
              <a:t>No Words: Welcome Home Hug</a:t>
            </a:r>
          </a:p>
          <a:p>
            <a:pPr lvl="0"/>
            <a:r>
              <a:rPr lang="en-US" sz="2400" dirty="0"/>
              <a:t>Name what went well, the wins, the accomplishments</a:t>
            </a:r>
          </a:p>
          <a:p>
            <a:r>
              <a:rPr lang="en-US" sz="2400" dirty="0"/>
              <a:t>Practice Gratitude. It turns what we have into enough.</a:t>
            </a:r>
          </a:p>
          <a:p>
            <a:pPr lvl="0"/>
            <a:r>
              <a:rPr lang="en-US" sz="2400" dirty="0"/>
              <a:t>Give credit to your relationship and to each other for everything you each are doing as </a:t>
            </a:r>
            <a:r>
              <a:rPr lang="en-US" sz="2400"/>
              <a:t>a team in </a:t>
            </a:r>
            <a:r>
              <a:rPr lang="en-US" sz="2400" dirty="0"/>
              <a:t>this difficult time.  </a:t>
            </a:r>
          </a:p>
          <a:p>
            <a:endParaRPr lang="en-US" dirty="0"/>
          </a:p>
        </p:txBody>
      </p:sp>
    </p:spTree>
    <p:extLst>
      <p:ext uri="{BB962C8B-B14F-4D97-AF65-F5344CB8AC3E}">
        <p14:creationId xmlns:p14="http://schemas.microsoft.com/office/powerpoint/2010/main" val="14061918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36C62A-5B84-4611-4DD7-117E439F40D6}"/>
              </a:ext>
            </a:extLst>
          </p:cNvPr>
          <p:cNvSpPr>
            <a:spLocks noGrp="1"/>
          </p:cNvSpPr>
          <p:nvPr>
            <p:ph type="title"/>
          </p:nvPr>
        </p:nvSpPr>
        <p:spPr/>
        <p:txBody>
          <a:bodyPr/>
          <a:lstStyle/>
          <a:p>
            <a:r>
              <a:rPr lang="en-US" b="1" dirty="0">
                <a:solidFill>
                  <a:srgbClr val="7030A0"/>
                </a:solidFill>
              </a:rPr>
              <a:t>Take Care of Each Other</a:t>
            </a:r>
          </a:p>
        </p:txBody>
      </p:sp>
      <p:sp>
        <p:nvSpPr>
          <p:cNvPr id="3" name="Content Placeholder 2">
            <a:extLst>
              <a:ext uri="{FF2B5EF4-FFF2-40B4-BE49-F238E27FC236}">
                <a16:creationId xmlns:a16="http://schemas.microsoft.com/office/drawing/2014/main" id="{E9EFACF4-2726-C901-882F-56590D78289C}"/>
              </a:ext>
            </a:extLst>
          </p:cNvPr>
          <p:cNvSpPr>
            <a:spLocks noGrp="1"/>
          </p:cNvSpPr>
          <p:nvPr>
            <p:ph idx="1"/>
          </p:nvPr>
        </p:nvSpPr>
        <p:spPr/>
        <p:txBody>
          <a:bodyPr>
            <a:noAutofit/>
          </a:bodyPr>
          <a:lstStyle/>
          <a:p>
            <a:r>
              <a:rPr lang="en-US" sz="3200" dirty="0"/>
              <a:t>Seek Support</a:t>
            </a:r>
          </a:p>
          <a:p>
            <a:r>
              <a:rPr lang="en-US" sz="3200" dirty="0"/>
              <a:t>Accept help: No one can do this alone</a:t>
            </a:r>
          </a:p>
          <a:p>
            <a:r>
              <a:rPr lang="en-US" sz="3200" dirty="0"/>
              <a:t>Recognize what you ARE doing for yourself and your relationship.</a:t>
            </a:r>
          </a:p>
          <a:p>
            <a:r>
              <a:rPr lang="en-US" sz="3200" dirty="0"/>
              <a:t>Check in to identify and prioritize your own needs and needs of your relationship</a:t>
            </a:r>
          </a:p>
          <a:p>
            <a:endParaRPr lang="en-US" sz="3200" dirty="0"/>
          </a:p>
          <a:p>
            <a:endParaRPr lang="en-US" sz="3200" dirty="0"/>
          </a:p>
        </p:txBody>
      </p:sp>
      <p:pic>
        <p:nvPicPr>
          <p:cNvPr id="4" name="Picture 3" descr="Two people holding hands">
            <a:extLst>
              <a:ext uri="{FF2B5EF4-FFF2-40B4-BE49-F238E27FC236}">
                <a16:creationId xmlns:a16="http://schemas.microsoft.com/office/drawing/2014/main" id="{A9B963A0-ECD3-CC37-87DD-89773D6EC796}"/>
              </a:ext>
            </a:extLst>
          </p:cNvPr>
          <p:cNvPicPr>
            <a:picLocks noChangeAspect="1"/>
          </p:cNvPicPr>
          <p:nvPr/>
        </p:nvPicPr>
        <p:blipFill>
          <a:blip r:embed="rId2"/>
          <a:srcRect l="17373" r="20640"/>
          <a:stretch/>
        </p:blipFill>
        <p:spPr>
          <a:xfrm>
            <a:off x="9057523" y="536971"/>
            <a:ext cx="2379039" cy="2552218"/>
          </a:xfrm>
          <a:prstGeom prst="rect">
            <a:avLst/>
          </a:prstGeom>
        </p:spPr>
      </p:pic>
    </p:spTree>
    <p:extLst>
      <p:ext uri="{BB962C8B-B14F-4D97-AF65-F5344CB8AC3E}">
        <p14:creationId xmlns:p14="http://schemas.microsoft.com/office/powerpoint/2010/main" val="13034277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6EE7E08-B389-43E5-B019-1B0A8ACBBD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Two people holding hands">
            <a:extLst>
              <a:ext uri="{FF2B5EF4-FFF2-40B4-BE49-F238E27FC236}">
                <a16:creationId xmlns:a16="http://schemas.microsoft.com/office/drawing/2014/main" id="{AE8FC008-0E1D-ABDB-8EBD-F4BB9C298C4E}"/>
              </a:ext>
            </a:extLst>
          </p:cNvPr>
          <p:cNvPicPr>
            <a:picLocks noChangeAspect="1"/>
          </p:cNvPicPr>
          <p:nvPr/>
        </p:nvPicPr>
        <p:blipFill>
          <a:blip r:embed="rId2"/>
          <a:srcRect l="17373" r="20640"/>
          <a:stretch/>
        </p:blipFill>
        <p:spPr>
          <a:xfrm>
            <a:off x="20" y="10"/>
            <a:ext cx="6392647" cy="6857990"/>
          </a:xfrm>
          <a:prstGeom prst="rect">
            <a:avLst/>
          </a:prstGeom>
        </p:spPr>
      </p:pic>
      <p:sp>
        <p:nvSpPr>
          <p:cNvPr id="11" name="Rectangle 10">
            <a:extLst>
              <a:ext uri="{FF2B5EF4-FFF2-40B4-BE49-F238E27FC236}">
                <a16:creationId xmlns:a16="http://schemas.microsoft.com/office/drawing/2014/main" id="{E60D94A5-8A09-4BAB-8F7C-69BC34C54D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21267" y="255102"/>
            <a:ext cx="5342133" cy="6361598"/>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A1AE32B-3A6E-4C5E-8FEB-73861B9A26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69100" y="393365"/>
            <a:ext cx="5018211" cy="6035547"/>
          </a:xfrm>
          <a:prstGeom prst="rect">
            <a:avLst/>
          </a:prstGeom>
          <a:noFill/>
          <a:ln w="63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1726352-8C1F-11ED-15DF-C1598B2F3DD6}"/>
              </a:ext>
            </a:extLst>
          </p:cNvPr>
          <p:cNvSpPr>
            <a:spLocks noGrp="1"/>
          </p:cNvSpPr>
          <p:nvPr>
            <p:ph type="title"/>
          </p:nvPr>
        </p:nvSpPr>
        <p:spPr>
          <a:xfrm>
            <a:off x="7064082" y="642594"/>
            <a:ext cx="4472921" cy="1371600"/>
          </a:xfrm>
        </p:spPr>
        <p:txBody>
          <a:bodyPr>
            <a:normAutofit/>
          </a:bodyPr>
          <a:lstStyle/>
          <a:p>
            <a:r>
              <a:rPr lang="en-US" sz="4000"/>
              <a:t>Reading</a:t>
            </a:r>
          </a:p>
        </p:txBody>
      </p:sp>
      <p:sp>
        <p:nvSpPr>
          <p:cNvPr id="3" name="Content Placeholder 2">
            <a:extLst>
              <a:ext uri="{FF2B5EF4-FFF2-40B4-BE49-F238E27FC236}">
                <a16:creationId xmlns:a16="http://schemas.microsoft.com/office/drawing/2014/main" id="{FBB36C70-4371-3772-A12F-22D1629C5FFB}"/>
              </a:ext>
            </a:extLst>
          </p:cNvPr>
          <p:cNvSpPr>
            <a:spLocks noGrp="1"/>
          </p:cNvSpPr>
          <p:nvPr>
            <p:ph idx="1"/>
          </p:nvPr>
        </p:nvSpPr>
        <p:spPr>
          <a:xfrm>
            <a:off x="7064082" y="2103120"/>
            <a:ext cx="4472922" cy="3931920"/>
          </a:xfrm>
        </p:spPr>
        <p:txBody>
          <a:bodyPr>
            <a:normAutofit/>
          </a:bodyPr>
          <a:lstStyle/>
          <a:p>
            <a:r>
              <a:rPr lang="en-US" sz="2000" i="0" u="none" strike="noStrike" dirty="0">
                <a:effectLst/>
                <a:hlinkClick r:id="rId3">
                  <a:extLst>
                    <a:ext uri="{A12FA001-AC4F-418D-AE19-62706E023703}">
                      <ahyp:hlinkClr xmlns:ahyp="http://schemas.microsoft.com/office/drawing/2018/hyperlinkcolor" val="tx"/>
                    </a:ext>
                  </a:extLst>
                </a:hlinkClick>
              </a:rPr>
              <a:t>Still Me: Accepting Dementia without Losing Yourself by Rebecca Chopp</a:t>
            </a:r>
          </a:p>
          <a:p>
            <a:r>
              <a:rPr lang="en-US" sz="2000" u="sng" dirty="0"/>
              <a:t>Dementia, Reimagined </a:t>
            </a:r>
            <a:r>
              <a:rPr lang="en-US" sz="2000" dirty="0"/>
              <a:t>by Tia Powell</a:t>
            </a:r>
          </a:p>
          <a:p>
            <a:r>
              <a:rPr lang="en-US" sz="2000" u="sng" dirty="0"/>
              <a:t>Before and After Loss: A Neurologist’s Perspective on Loss, Grief and the Brain </a:t>
            </a:r>
            <a:r>
              <a:rPr lang="en-US" sz="2000" dirty="0"/>
              <a:t>by Dr. Lisa Shulman</a:t>
            </a:r>
            <a:endParaRPr lang="en-US" sz="2000" u="sng" dirty="0"/>
          </a:p>
          <a:p>
            <a:r>
              <a:rPr lang="en-US" sz="2000" u="sng" dirty="0"/>
              <a:t>How to Be Sick: A Buddhist Inspired Guide for the Chronically Ill and their Caregivers</a:t>
            </a:r>
            <a:r>
              <a:rPr lang="en-US" sz="2000" dirty="0"/>
              <a:t> by Tony Bernhard</a:t>
            </a:r>
            <a:endParaRPr lang="en-US" sz="2000" u="sng" dirty="0"/>
          </a:p>
          <a:p>
            <a:endParaRPr lang="en-US" dirty="0"/>
          </a:p>
          <a:p>
            <a:endParaRPr lang="en-US" dirty="0"/>
          </a:p>
        </p:txBody>
      </p:sp>
    </p:spTree>
    <p:extLst>
      <p:ext uri="{BB962C8B-B14F-4D97-AF65-F5344CB8AC3E}">
        <p14:creationId xmlns:p14="http://schemas.microsoft.com/office/powerpoint/2010/main" val="31009035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94F230-0899-99A6-D971-CF61CBB35E83}"/>
              </a:ext>
            </a:extLst>
          </p:cNvPr>
          <p:cNvSpPr>
            <a:spLocks noGrp="1"/>
          </p:cNvSpPr>
          <p:nvPr>
            <p:ph type="title"/>
          </p:nvPr>
        </p:nvSpPr>
        <p:spPr/>
        <p:txBody>
          <a:bodyPr/>
          <a:lstStyle/>
          <a:p>
            <a:r>
              <a:rPr lang="en-US" b="1" dirty="0">
                <a:solidFill>
                  <a:srgbClr val="7030A0"/>
                </a:solidFill>
              </a:rPr>
              <a:t>Communication 101</a:t>
            </a:r>
            <a:endParaRPr lang="en-US" dirty="0"/>
          </a:p>
        </p:txBody>
      </p:sp>
      <p:sp>
        <p:nvSpPr>
          <p:cNvPr id="3" name="Content Placeholder 2">
            <a:extLst>
              <a:ext uri="{FF2B5EF4-FFF2-40B4-BE49-F238E27FC236}">
                <a16:creationId xmlns:a16="http://schemas.microsoft.com/office/drawing/2014/main" id="{955A27E0-DA7B-4E45-9B9F-7AFD718CE2AE}"/>
              </a:ext>
            </a:extLst>
          </p:cNvPr>
          <p:cNvSpPr>
            <a:spLocks noGrp="1"/>
          </p:cNvSpPr>
          <p:nvPr>
            <p:ph sz="half" idx="1"/>
          </p:nvPr>
        </p:nvSpPr>
        <p:spPr/>
        <p:txBody>
          <a:bodyPr>
            <a:normAutofit fontScale="92500" lnSpcReduction="20000"/>
          </a:bodyPr>
          <a:lstStyle/>
          <a:p>
            <a:r>
              <a:rPr lang="en-US" sz="3000" dirty="0"/>
              <a:t>Avoid:</a:t>
            </a:r>
          </a:p>
          <a:p>
            <a:pPr lvl="1"/>
            <a:r>
              <a:rPr lang="en-US" sz="3000" i="1" dirty="0"/>
              <a:t>Direct questions</a:t>
            </a:r>
          </a:p>
          <a:p>
            <a:pPr lvl="1"/>
            <a:r>
              <a:rPr lang="en-US" sz="3000" i="1" dirty="0"/>
              <a:t>Don’t you remember?</a:t>
            </a:r>
          </a:p>
          <a:p>
            <a:pPr lvl="1"/>
            <a:r>
              <a:rPr lang="en-US" sz="3000" i="1" dirty="0"/>
              <a:t>We already talked about that</a:t>
            </a:r>
          </a:p>
          <a:p>
            <a:pPr lvl="1"/>
            <a:r>
              <a:rPr lang="en-US" sz="3000" dirty="0"/>
              <a:t>Quizzing person for details</a:t>
            </a:r>
          </a:p>
          <a:p>
            <a:pPr lvl="1"/>
            <a:r>
              <a:rPr lang="en-US" sz="3000" dirty="0"/>
              <a:t>Reminding the person of what they can’t do</a:t>
            </a:r>
          </a:p>
          <a:p>
            <a:pPr lvl="1"/>
            <a:r>
              <a:rPr lang="en-US" sz="3000" dirty="0"/>
              <a:t>Don’t meet anger with anger- never goes well. </a:t>
            </a:r>
          </a:p>
          <a:p>
            <a:endParaRPr lang="en-US" dirty="0"/>
          </a:p>
        </p:txBody>
      </p:sp>
      <p:sp>
        <p:nvSpPr>
          <p:cNvPr id="4" name="Content Placeholder 3">
            <a:extLst>
              <a:ext uri="{FF2B5EF4-FFF2-40B4-BE49-F238E27FC236}">
                <a16:creationId xmlns:a16="http://schemas.microsoft.com/office/drawing/2014/main" id="{A26DA87C-824A-CA25-88BD-863594E6FD51}"/>
              </a:ext>
            </a:extLst>
          </p:cNvPr>
          <p:cNvSpPr>
            <a:spLocks noGrp="1"/>
          </p:cNvSpPr>
          <p:nvPr>
            <p:ph sz="half" idx="2"/>
          </p:nvPr>
        </p:nvSpPr>
        <p:spPr>
          <a:xfrm>
            <a:off x="6704828" y="1719606"/>
            <a:ext cx="4663440" cy="4495800"/>
          </a:xfrm>
        </p:spPr>
        <p:txBody>
          <a:bodyPr>
            <a:normAutofit fontScale="92500" lnSpcReduction="20000"/>
          </a:bodyPr>
          <a:lstStyle/>
          <a:p>
            <a:r>
              <a:rPr lang="en-US" sz="2800" dirty="0"/>
              <a:t>Instead</a:t>
            </a:r>
          </a:p>
          <a:p>
            <a:pPr lvl="1"/>
            <a:r>
              <a:rPr lang="en-US" sz="2800" dirty="0"/>
              <a:t>How does person want help?</a:t>
            </a:r>
          </a:p>
          <a:p>
            <a:pPr lvl="1"/>
            <a:r>
              <a:rPr lang="en-US" sz="2800" dirty="0"/>
              <a:t>Offering Cuing / context</a:t>
            </a:r>
          </a:p>
          <a:p>
            <a:pPr lvl="1"/>
            <a:r>
              <a:rPr lang="en-US" sz="2800" dirty="0"/>
              <a:t>Repeating answers as if it’s first time</a:t>
            </a:r>
          </a:p>
          <a:p>
            <a:pPr lvl="1"/>
            <a:r>
              <a:rPr lang="en-US" sz="2800" dirty="0"/>
              <a:t>Don’t talk- Use touch, a smile</a:t>
            </a:r>
          </a:p>
          <a:p>
            <a:pPr lvl="1"/>
            <a:r>
              <a:rPr lang="en-US" sz="2800" dirty="0"/>
              <a:t>Being thoughtful about tone, word choice, PWD sensitivity or insecurities</a:t>
            </a:r>
          </a:p>
          <a:p>
            <a:pPr lvl="1"/>
            <a:r>
              <a:rPr lang="en-US" sz="2800" dirty="0"/>
              <a:t>“This is hard. You’re doing the best you can”</a:t>
            </a:r>
          </a:p>
          <a:p>
            <a:endParaRPr lang="en-US" dirty="0"/>
          </a:p>
        </p:txBody>
      </p:sp>
    </p:spTree>
    <p:extLst>
      <p:ext uri="{BB962C8B-B14F-4D97-AF65-F5344CB8AC3E}">
        <p14:creationId xmlns:p14="http://schemas.microsoft.com/office/powerpoint/2010/main" val="39253887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E9EDDFA-8F05-462B-8D3E-5B9C4FBC73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Connections">
            <a:extLst>
              <a:ext uri="{FF2B5EF4-FFF2-40B4-BE49-F238E27FC236}">
                <a16:creationId xmlns:a16="http://schemas.microsoft.com/office/drawing/2014/main" id="{3F1B5BB0-9FB1-FACE-9017-49655D3F911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27654" y="751821"/>
            <a:ext cx="5367165" cy="5367165"/>
          </a:xfrm>
          <a:prstGeom prst="rect">
            <a:avLst/>
          </a:prstGeom>
        </p:spPr>
      </p:pic>
      <p:sp>
        <p:nvSpPr>
          <p:cNvPr id="12" name="Rectangle 11">
            <a:extLst>
              <a:ext uri="{FF2B5EF4-FFF2-40B4-BE49-F238E27FC236}">
                <a16:creationId xmlns:a16="http://schemas.microsoft.com/office/drawing/2014/main" id="{143F9A23-3237-4ED6-A1E9-C0E6530E05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21267" y="255102"/>
            <a:ext cx="5342133" cy="6361598"/>
          </a:xfrm>
          <a:prstGeom prst="rect">
            <a:avLst/>
          </a:prstGeom>
          <a:solidFill>
            <a:schemeClr val="bg1">
              <a:lumMod val="7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C63CD46D-4335-4BA4-842A-BF835A99CB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69100" y="393365"/>
            <a:ext cx="5018211" cy="6035547"/>
          </a:xfrm>
          <a:prstGeom prst="rect">
            <a:avLst/>
          </a:prstGeom>
          <a:noFill/>
          <a:ln w="63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3067B7C-7397-D76B-9F5D-ED5692AFC1FD}"/>
              </a:ext>
            </a:extLst>
          </p:cNvPr>
          <p:cNvSpPr>
            <a:spLocks noGrp="1"/>
          </p:cNvSpPr>
          <p:nvPr>
            <p:ph type="title"/>
          </p:nvPr>
        </p:nvSpPr>
        <p:spPr>
          <a:xfrm>
            <a:off x="7064082" y="642594"/>
            <a:ext cx="4472921" cy="1371600"/>
          </a:xfrm>
        </p:spPr>
        <p:txBody>
          <a:bodyPr>
            <a:normAutofit/>
          </a:bodyPr>
          <a:lstStyle/>
          <a:p>
            <a:r>
              <a:rPr lang="en-US" sz="4400" b="1"/>
              <a:t>Building Shared Resilience</a:t>
            </a:r>
          </a:p>
        </p:txBody>
      </p:sp>
      <p:sp>
        <p:nvSpPr>
          <p:cNvPr id="3" name="Content Placeholder 2">
            <a:extLst>
              <a:ext uri="{FF2B5EF4-FFF2-40B4-BE49-F238E27FC236}">
                <a16:creationId xmlns:a16="http://schemas.microsoft.com/office/drawing/2014/main" id="{B457C93A-0DA7-56C8-8F07-128CDD947448}"/>
              </a:ext>
            </a:extLst>
          </p:cNvPr>
          <p:cNvSpPr>
            <a:spLocks noGrp="1"/>
          </p:cNvSpPr>
          <p:nvPr>
            <p:ph idx="1"/>
          </p:nvPr>
        </p:nvSpPr>
        <p:spPr>
          <a:xfrm>
            <a:off x="7064082" y="2103120"/>
            <a:ext cx="4472922" cy="3931920"/>
          </a:xfrm>
        </p:spPr>
        <p:txBody>
          <a:bodyPr>
            <a:normAutofit lnSpcReduction="10000"/>
          </a:bodyPr>
          <a:lstStyle/>
          <a:p>
            <a:pPr marL="0" indent="0">
              <a:buNone/>
            </a:pPr>
            <a:endParaRPr lang="en-US" dirty="0"/>
          </a:p>
          <a:p>
            <a:r>
              <a:rPr lang="en-US" sz="2400" dirty="0"/>
              <a:t>What is something positive you have learned about your relationships in this experience?</a:t>
            </a:r>
          </a:p>
          <a:p>
            <a:r>
              <a:rPr lang="en-US" sz="2400" dirty="0"/>
              <a:t>Are there any ways that the challenges have led you to become closer, more connected or more appreciative?</a:t>
            </a:r>
          </a:p>
          <a:p>
            <a:r>
              <a:rPr lang="en-US" sz="2400" dirty="0"/>
              <a:t>What moments have you felt like a team in this experience?</a:t>
            </a:r>
          </a:p>
        </p:txBody>
      </p:sp>
    </p:spTree>
    <p:extLst>
      <p:ext uri="{BB962C8B-B14F-4D97-AF65-F5344CB8AC3E}">
        <p14:creationId xmlns:p14="http://schemas.microsoft.com/office/powerpoint/2010/main" val="2608874868"/>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2AD6B69-E0A0-476D-9EE1-6B69F04C59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16BE10A1-AD5F-4AB3-8A94-41D62B494A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4696" y="237744"/>
            <a:ext cx="4419599" cy="6382512"/>
          </a:xfrm>
          <a:prstGeom prst="rect">
            <a:avLst/>
          </a:prstGeom>
          <a:solidFill>
            <a:schemeClr val="bg1">
              <a:lumMod val="85000"/>
              <a:alpha val="60000"/>
            </a:schemeClr>
          </a:solidFill>
          <a:ln w="6350" cap="flat" cmpd="sng" algn="ctr">
            <a:noFill/>
            <a:prstDash val="solid"/>
          </a:ln>
          <a:effectLst>
            <a:softEdge rad="0"/>
          </a:effectLst>
        </p:spPr>
        <p:txBody>
          <a:bodyPr/>
          <a:lstStyle/>
          <a:p>
            <a:endParaRPr lang="en-US"/>
          </a:p>
        </p:txBody>
      </p:sp>
      <p:sp>
        <p:nvSpPr>
          <p:cNvPr id="2" name="Title 1">
            <a:extLst>
              <a:ext uri="{FF2B5EF4-FFF2-40B4-BE49-F238E27FC236}">
                <a16:creationId xmlns:a16="http://schemas.microsoft.com/office/drawing/2014/main" id="{E43B78DE-BECD-FEB4-A418-C00C9F48819A}"/>
              </a:ext>
            </a:extLst>
          </p:cNvPr>
          <p:cNvSpPr>
            <a:spLocks noGrp="1"/>
          </p:cNvSpPr>
          <p:nvPr>
            <p:ph type="title"/>
          </p:nvPr>
        </p:nvSpPr>
        <p:spPr>
          <a:xfrm>
            <a:off x="573409" y="559477"/>
            <a:ext cx="3765200" cy="5709931"/>
          </a:xfrm>
        </p:spPr>
        <p:txBody>
          <a:bodyPr>
            <a:normAutofit/>
          </a:bodyPr>
          <a:lstStyle/>
          <a:p>
            <a:pPr algn="ctr"/>
            <a:r>
              <a:rPr lang="en-US" b="1"/>
              <a:t>Stress in the Partnership</a:t>
            </a:r>
          </a:p>
        </p:txBody>
      </p:sp>
      <p:sp>
        <p:nvSpPr>
          <p:cNvPr id="13" name="Rectangle 12">
            <a:extLst>
              <a:ext uri="{FF2B5EF4-FFF2-40B4-BE49-F238E27FC236}">
                <a16:creationId xmlns:a16="http://schemas.microsoft.com/office/drawing/2014/main" id="{5684BFFE-6A90-4311-ACD5-B34177D464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 y="374904"/>
            <a:ext cx="4122323" cy="6108192"/>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graphicFrame>
        <p:nvGraphicFramePr>
          <p:cNvPr id="5" name="Content Placeholder 2">
            <a:extLst>
              <a:ext uri="{FF2B5EF4-FFF2-40B4-BE49-F238E27FC236}">
                <a16:creationId xmlns:a16="http://schemas.microsoft.com/office/drawing/2014/main" id="{E79CFB15-3481-EAD9-58BB-1099F6981421}"/>
              </a:ext>
            </a:extLst>
          </p:cNvPr>
          <p:cNvGraphicFramePr>
            <a:graphicFrameLocks noGrp="1"/>
          </p:cNvGraphicFramePr>
          <p:nvPr>
            <p:ph idx="1"/>
            <p:extLst>
              <p:ext uri="{D42A27DB-BD31-4B8C-83A1-F6EECF244321}">
                <p14:modId xmlns:p14="http://schemas.microsoft.com/office/powerpoint/2010/main" val="162349264"/>
              </p:ext>
            </p:extLst>
          </p:nvPr>
        </p:nvGraphicFramePr>
        <p:xfrm>
          <a:off x="5478124" y="800947"/>
          <a:ext cx="5906181" cy="52307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030451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E94681D-2A4C-4A8D-B9B5-31D440D032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4EC7E010-C712-408D-9787-0842AFC9F4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txBody>
          <a:bodyPr/>
          <a:lstStyle/>
          <a:p>
            <a:endParaRPr lang="en-US"/>
          </a:p>
        </p:txBody>
      </p:sp>
      <p:sp>
        <p:nvSpPr>
          <p:cNvPr id="14" name="Rectangle 13">
            <a:extLst>
              <a:ext uri="{FF2B5EF4-FFF2-40B4-BE49-F238E27FC236}">
                <a16:creationId xmlns:a16="http://schemas.microsoft.com/office/drawing/2014/main" id="{0503FCEF-A9BA-4991-9220-E36615FB8B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txBody>
          <a:bodyPr/>
          <a:lstStyle/>
          <a:p>
            <a:endParaRPr lang="en-US"/>
          </a:p>
        </p:txBody>
      </p:sp>
      <p:pic>
        <p:nvPicPr>
          <p:cNvPr id="5" name="Content Placeholder 4" descr="A book cover with icebergs and words&#10;&#10;AI-generated content may be incorrect.">
            <a:extLst>
              <a:ext uri="{FF2B5EF4-FFF2-40B4-BE49-F238E27FC236}">
                <a16:creationId xmlns:a16="http://schemas.microsoft.com/office/drawing/2014/main" id="{F5A2F487-D5D8-3419-8BAC-513522A59291}"/>
              </a:ext>
            </a:extLst>
          </p:cNvPr>
          <p:cNvPicPr>
            <a:picLocks noGrp="1" noChangeAspect="1"/>
          </p:cNvPicPr>
          <p:nvPr>
            <p:ph idx="1"/>
          </p:nvPr>
        </p:nvPicPr>
        <p:blipFill>
          <a:blip r:embed="rId2"/>
          <a:stretch>
            <a:fillRect/>
          </a:stretch>
        </p:blipFill>
        <p:spPr>
          <a:xfrm>
            <a:off x="3958103" y="643467"/>
            <a:ext cx="4275793" cy="5571066"/>
          </a:xfrm>
          <a:prstGeom prst="rect">
            <a:avLst/>
          </a:prstGeom>
        </p:spPr>
      </p:pic>
    </p:spTree>
    <p:extLst>
      <p:ext uri="{BB962C8B-B14F-4D97-AF65-F5344CB8AC3E}">
        <p14:creationId xmlns:p14="http://schemas.microsoft.com/office/powerpoint/2010/main" val="42530417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FDEB85-2ABE-E29A-C5B7-0F1052E7C3FD}"/>
              </a:ext>
            </a:extLst>
          </p:cNvPr>
          <p:cNvSpPr>
            <a:spLocks noGrp="1"/>
          </p:cNvSpPr>
          <p:nvPr>
            <p:ph type="title"/>
          </p:nvPr>
        </p:nvSpPr>
        <p:spPr>
          <a:xfrm>
            <a:off x="1066800" y="642594"/>
            <a:ext cx="10058400" cy="1146449"/>
          </a:xfrm>
        </p:spPr>
        <p:txBody>
          <a:bodyPr>
            <a:normAutofit/>
          </a:bodyPr>
          <a:lstStyle/>
          <a:p>
            <a:r>
              <a:rPr lang="en-US" b="1" dirty="0">
                <a:solidFill>
                  <a:srgbClr val="7030A0"/>
                </a:solidFill>
              </a:rPr>
              <a:t>Invisible Team-Work</a:t>
            </a:r>
          </a:p>
        </p:txBody>
      </p:sp>
      <p:sp>
        <p:nvSpPr>
          <p:cNvPr id="3" name="Content Placeholder 2">
            <a:extLst>
              <a:ext uri="{FF2B5EF4-FFF2-40B4-BE49-F238E27FC236}">
                <a16:creationId xmlns:a16="http://schemas.microsoft.com/office/drawing/2014/main" id="{9FC987B3-D37C-E6D1-A1CA-36D0CB49266B}"/>
              </a:ext>
            </a:extLst>
          </p:cNvPr>
          <p:cNvSpPr>
            <a:spLocks noGrp="1"/>
          </p:cNvSpPr>
          <p:nvPr>
            <p:ph idx="1"/>
          </p:nvPr>
        </p:nvSpPr>
        <p:spPr>
          <a:xfrm>
            <a:off x="834887" y="1789043"/>
            <a:ext cx="10290313" cy="4163701"/>
          </a:xfrm>
        </p:spPr>
        <p:txBody>
          <a:bodyPr>
            <a:normAutofit lnSpcReduction="10000"/>
          </a:bodyPr>
          <a:lstStyle/>
          <a:p>
            <a:r>
              <a:rPr lang="en-US" sz="4000" kern="100" dirty="0">
                <a:effectLst/>
                <a:latin typeface="Georgia" panose="02040502050405020303" pitchFamily="18" charset="0"/>
                <a:ea typeface="Aptos" panose="020B0004020202020204" pitchFamily="34" charset="0"/>
                <a:cs typeface="Times New Roman" panose="02020603050405020304" pitchFamily="18" charset="0"/>
              </a:rPr>
              <a:t>Redefining Roles</a:t>
            </a:r>
          </a:p>
          <a:p>
            <a:r>
              <a:rPr lang="en-US" sz="4000" kern="100" dirty="0">
                <a:effectLst/>
                <a:latin typeface="Georgia" panose="02040502050405020303" pitchFamily="18" charset="0"/>
                <a:ea typeface="Aptos" panose="020B0004020202020204" pitchFamily="34" charset="0"/>
                <a:cs typeface="Times New Roman" panose="02020603050405020304" pitchFamily="18" charset="0"/>
              </a:rPr>
              <a:t>Letting Go</a:t>
            </a:r>
          </a:p>
          <a:p>
            <a:r>
              <a:rPr lang="en-US" sz="4000" kern="100" dirty="0">
                <a:effectLst/>
                <a:latin typeface="Georgia" panose="02040502050405020303" pitchFamily="18" charset="0"/>
                <a:ea typeface="Aptos" panose="020B0004020202020204" pitchFamily="34" charset="0"/>
                <a:cs typeface="Times New Roman" panose="02020603050405020304" pitchFamily="18" charset="0"/>
              </a:rPr>
              <a:t>Acceptance</a:t>
            </a:r>
          </a:p>
          <a:p>
            <a:r>
              <a:rPr lang="en-US" sz="4000" kern="100" dirty="0">
                <a:effectLst/>
                <a:latin typeface="Georgia" panose="02040502050405020303" pitchFamily="18" charset="0"/>
                <a:ea typeface="Aptos" panose="020B0004020202020204" pitchFamily="34" charset="0"/>
                <a:cs typeface="Times New Roman" panose="02020603050405020304" pitchFamily="18" charset="0"/>
              </a:rPr>
              <a:t>Adaptation</a:t>
            </a:r>
          </a:p>
          <a:p>
            <a:r>
              <a:rPr lang="en-US" sz="4000" kern="100" dirty="0">
                <a:latin typeface="Georgia" panose="02040502050405020303" pitchFamily="18" charset="0"/>
                <a:ea typeface="Aptos" panose="020B0004020202020204" pitchFamily="34" charset="0"/>
                <a:cs typeface="Times New Roman" panose="02020603050405020304" pitchFamily="18" charset="0"/>
              </a:rPr>
              <a:t>Dementia Grief</a:t>
            </a:r>
          </a:p>
          <a:p>
            <a:r>
              <a:rPr lang="en-US" sz="4000" kern="100" dirty="0">
                <a:effectLst/>
                <a:latin typeface="Georgia" panose="02040502050405020303" pitchFamily="18" charset="0"/>
                <a:ea typeface="Aptos" panose="020B0004020202020204" pitchFamily="34" charset="0"/>
                <a:cs typeface="Times New Roman" panose="02020603050405020304" pitchFamily="18" charset="0"/>
              </a:rPr>
              <a:t>Ambiguous Loss</a:t>
            </a:r>
          </a:p>
        </p:txBody>
      </p:sp>
      <p:pic>
        <p:nvPicPr>
          <p:cNvPr id="4" name="Picture 2" descr="Elderly couple Images ...">
            <a:extLst>
              <a:ext uri="{FF2B5EF4-FFF2-40B4-BE49-F238E27FC236}">
                <a16:creationId xmlns:a16="http://schemas.microsoft.com/office/drawing/2014/main" id="{772987B6-901E-37F9-79ED-103F0FBEDCB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2433" r="22252" b="2"/>
          <a:stretch/>
        </p:blipFill>
        <p:spPr bwMode="auto">
          <a:xfrm>
            <a:off x="7265772" y="1030450"/>
            <a:ext cx="3513438" cy="42266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691486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E5446F-2729-9868-9DAF-8CD944A473A6}"/>
              </a:ext>
            </a:extLst>
          </p:cNvPr>
          <p:cNvSpPr>
            <a:spLocks noGrp="1"/>
          </p:cNvSpPr>
          <p:nvPr>
            <p:ph type="title"/>
          </p:nvPr>
        </p:nvSpPr>
        <p:spPr/>
        <p:txBody>
          <a:bodyPr>
            <a:normAutofit/>
          </a:bodyPr>
          <a:lstStyle/>
          <a:p>
            <a:r>
              <a:rPr lang="en-US" b="1" dirty="0">
                <a:solidFill>
                  <a:srgbClr val="7030A0"/>
                </a:solidFill>
              </a:rPr>
              <a:t>A Partnership Approach</a:t>
            </a:r>
          </a:p>
        </p:txBody>
      </p:sp>
      <p:sp>
        <p:nvSpPr>
          <p:cNvPr id="3" name="Content Placeholder 2">
            <a:extLst>
              <a:ext uri="{FF2B5EF4-FFF2-40B4-BE49-F238E27FC236}">
                <a16:creationId xmlns:a16="http://schemas.microsoft.com/office/drawing/2014/main" id="{27F9CF4E-6B75-5A58-5707-2602A4219403}"/>
              </a:ext>
            </a:extLst>
          </p:cNvPr>
          <p:cNvSpPr>
            <a:spLocks noGrp="1"/>
          </p:cNvSpPr>
          <p:nvPr>
            <p:ph idx="1"/>
          </p:nvPr>
        </p:nvSpPr>
        <p:spPr/>
        <p:txBody>
          <a:bodyPr>
            <a:normAutofit/>
          </a:bodyPr>
          <a:lstStyle/>
          <a:p>
            <a:r>
              <a:rPr lang="en-US" sz="3200" dirty="0"/>
              <a:t>Shared Values/Intentions/Hope</a:t>
            </a:r>
          </a:p>
          <a:p>
            <a:r>
              <a:rPr lang="en-US" sz="3200" dirty="0"/>
              <a:t>Remain focused on abilities, strengths and adaptation.</a:t>
            </a:r>
          </a:p>
          <a:p>
            <a:r>
              <a:rPr lang="en-US" sz="3200" dirty="0"/>
              <a:t>Do together- not for</a:t>
            </a:r>
          </a:p>
          <a:p>
            <a:r>
              <a:rPr lang="en-US" sz="3200" dirty="0"/>
              <a:t>Patience- Not always most efficient</a:t>
            </a:r>
          </a:p>
          <a:p>
            <a:r>
              <a:rPr lang="en-US" sz="3200" dirty="0"/>
              <a:t>Participation in hard conversations</a:t>
            </a:r>
          </a:p>
          <a:p>
            <a:r>
              <a:rPr lang="en-US" sz="3200" dirty="0"/>
              <a:t>Radical Acceptance of what is and can’t be changed</a:t>
            </a:r>
          </a:p>
        </p:txBody>
      </p:sp>
    </p:spTree>
    <p:extLst>
      <p:ext uri="{BB962C8B-B14F-4D97-AF65-F5344CB8AC3E}">
        <p14:creationId xmlns:p14="http://schemas.microsoft.com/office/powerpoint/2010/main" val="26885468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C24AE0-3635-1FDD-03FB-1798773569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D2C556-8340-ACA2-AE2D-7C586E233942}"/>
              </a:ext>
            </a:extLst>
          </p:cNvPr>
          <p:cNvSpPr>
            <a:spLocks noGrp="1"/>
          </p:cNvSpPr>
          <p:nvPr>
            <p:ph type="title"/>
          </p:nvPr>
        </p:nvSpPr>
        <p:spPr>
          <a:xfrm>
            <a:off x="1066800" y="642594"/>
            <a:ext cx="10058400" cy="1371600"/>
          </a:xfrm>
        </p:spPr>
        <p:txBody>
          <a:bodyPr>
            <a:normAutofit/>
          </a:bodyPr>
          <a:lstStyle/>
          <a:p>
            <a:pPr algn="ctr"/>
            <a:r>
              <a:rPr lang="en-US" b="1" dirty="0">
                <a:solidFill>
                  <a:srgbClr val="7030A0"/>
                </a:solidFill>
              </a:rPr>
              <a:t>Couples Resilience in Early Dementia</a:t>
            </a:r>
          </a:p>
        </p:txBody>
      </p:sp>
      <p:graphicFrame>
        <p:nvGraphicFramePr>
          <p:cNvPr id="5" name="Content Placeholder 2">
            <a:extLst>
              <a:ext uri="{FF2B5EF4-FFF2-40B4-BE49-F238E27FC236}">
                <a16:creationId xmlns:a16="http://schemas.microsoft.com/office/drawing/2014/main" id="{B4ABEF69-1C08-08D5-FD0D-F1E215007C17}"/>
              </a:ext>
            </a:extLst>
          </p:cNvPr>
          <p:cNvGraphicFramePr>
            <a:graphicFrameLocks noGrp="1"/>
          </p:cNvGraphicFramePr>
          <p:nvPr>
            <p:ph idx="1"/>
            <p:extLst>
              <p:ext uri="{D42A27DB-BD31-4B8C-83A1-F6EECF244321}">
                <p14:modId xmlns:p14="http://schemas.microsoft.com/office/powerpoint/2010/main" val="49485652"/>
              </p:ext>
            </p:extLst>
          </p:nvPr>
        </p:nvGraphicFramePr>
        <p:xfrm>
          <a:off x="1066800" y="1914647"/>
          <a:ext cx="10058400" cy="37256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723412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EB72A9B-FD82-4F09-BF1E-D39311D3A0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DD39B371-6E4E-4070-AB4E-4D788405A5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4696" y="237744"/>
            <a:ext cx="11722608"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3" name="Rectangle 12">
            <a:extLst>
              <a:ext uri="{FF2B5EF4-FFF2-40B4-BE49-F238E27FC236}">
                <a16:creationId xmlns:a16="http://schemas.microsoft.com/office/drawing/2014/main" id="{B937DAED-8BFE-4563-BB45-B5E554D70A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txBody>
          <a:bodyPr/>
          <a:lstStyle/>
          <a:p>
            <a:endParaRPr lang="en-US"/>
          </a:p>
        </p:txBody>
      </p:sp>
      <p:sp>
        <p:nvSpPr>
          <p:cNvPr id="2" name="Title 1">
            <a:extLst>
              <a:ext uri="{FF2B5EF4-FFF2-40B4-BE49-F238E27FC236}">
                <a16:creationId xmlns:a16="http://schemas.microsoft.com/office/drawing/2014/main" id="{4E5F4A95-8DCE-A783-BDA0-9B1C3A09716F}"/>
              </a:ext>
            </a:extLst>
          </p:cNvPr>
          <p:cNvSpPr>
            <a:spLocks noGrp="1"/>
          </p:cNvSpPr>
          <p:nvPr>
            <p:ph type="title"/>
          </p:nvPr>
        </p:nvSpPr>
        <p:spPr>
          <a:xfrm>
            <a:off x="1066800" y="642594"/>
            <a:ext cx="10058400" cy="1371600"/>
          </a:xfrm>
        </p:spPr>
        <p:txBody>
          <a:bodyPr>
            <a:normAutofit/>
          </a:bodyPr>
          <a:lstStyle/>
          <a:p>
            <a:pPr algn="ctr"/>
            <a:r>
              <a:rPr lang="en-US" b="1" dirty="0">
                <a:solidFill>
                  <a:srgbClr val="7030A0"/>
                </a:solidFill>
              </a:rPr>
              <a:t>Supporting the Team Approach</a:t>
            </a:r>
          </a:p>
        </p:txBody>
      </p:sp>
      <p:graphicFrame>
        <p:nvGraphicFramePr>
          <p:cNvPr id="5" name="Content Placeholder 2">
            <a:extLst>
              <a:ext uri="{FF2B5EF4-FFF2-40B4-BE49-F238E27FC236}">
                <a16:creationId xmlns:a16="http://schemas.microsoft.com/office/drawing/2014/main" id="{7F572FAC-F691-6423-F0A9-09AD37ACACDC}"/>
              </a:ext>
            </a:extLst>
          </p:cNvPr>
          <p:cNvGraphicFramePr>
            <a:graphicFrameLocks noGrp="1"/>
          </p:cNvGraphicFramePr>
          <p:nvPr>
            <p:ph idx="1"/>
            <p:extLst>
              <p:ext uri="{D42A27DB-BD31-4B8C-83A1-F6EECF244321}">
                <p14:modId xmlns:p14="http://schemas.microsoft.com/office/powerpoint/2010/main" val="1616857615"/>
              </p:ext>
            </p:extLst>
          </p:nvPr>
        </p:nvGraphicFramePr>
        <p:xfrm>
          <a:off x="1066800" y="1914647"/>
          <a:ext cx="10058400" cy="37256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009618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C52878-476F-1975-8014-655C5B999316}"/>
              </a:ext>
            </a:extLst>
          </p:cNvPr>
          <p:cNvSpPr>
            <a:spLocks noGrp="1"/>
          </p:cNvSpPr>
          <p:nvPr>
            <p:ph type="title"/>
          </p:nvPr>
        </p:nvSpPr>
        <p:spPr/>
        <p:txBody>
          <a:bodyPr/>
          <a:lstStyle/>
          <a:p>
            <a:r>
              <a:rPr lang="en-US" b="1" dirty="0">
                <a:solidFill>
                  <a:srgbClr val="7030A0"/>
                </a:solidFill>
              </a:rPr>
              <a:t>Dispelling A Burden Myth</a:t>
            </a:r>
          </a:p>
        </p:txBody>
      </p:sp>
      <p:sp>
        <p:nvSpPr>
          <p:cNvPr id="3" name="Content Placeholder 2">
            <a:extLst>
              <a:ext uri="{FF2B5EF4-FFF2-40B4-BE49-F238E27FC236}">
                <a16:creationId xmlns:a16="http://schemas.microsoft.com/office/drawing/2014/main" id="{EB5CCD2E-0B3B-D311-0B3F-5FC1CA95EC00}"/>
              </a:ext>
            </a:extLst>
          </p:cNvPr>
          <p:cNvSpPr>
            <a:spLocks noGrp="1"/>
          </p:cNvSpPr>
          <p:nvPr>
            <p:ph idx="1"/>
          </p:nvPr>
        </p:nvSpPr>
        <p:spPr/>
        <p:txBody>
          <a:bodyPr>
            <a:normAutofit/>
          </a:bodyPr>
          <a:lstStyle/>
          <a:p>
            <a:endParaRPr lang="en-US" sz="2800" i="1" dirty="0"/>
          </a:p>
          <a:p>
            <a:r>
              <a:rPr lang="en-US" sz="2800" i="1" dirty="0"/>
              <a:t>Myth: Accepting their support/help will put a burden on others”</a:t>
            </a:r>
            <a:endParaRPr lang="en-US" sz="2800" dirty="0"/>
          </a:p>
          <a:p>
            <a:r>
              <a:rPr lang="en-US" sz="2800" dirty="0"/>
              <a:t>Reality: A burden is felt by family when one needs help and declines/refuses it.</a:t>
            </a:r>
          </a:p>
          <a:p>
            <a:r>
              <a:rPr lang="en-US" sz="2800" dirty="0"/>
              <a:t>Reality: A little help goes a long way to support independence.</a:t>
            </a:r>
          </a:p>
          <a:p>
            <a:r>
              <a:rPr lang="en-US" sz="2800" dirty="0"/>
              <a:t>Reality: In-order to stay at home, it’s necessary to allow other’s support.</a:t>
            </a:r>
          </a:p>
          <a:p>
            <a:endParaRPr lang="en-US" sz="2800" dirty="0"/>
          </a:p>
        </p:txBody>
      </p:sp>
    </p:spTree>
    <p:extLst>
      <p:ext uri="{BB962C8B-B14F-4D97-AF65-F5344CB8AC3E}">
        <p14:creationId xmlns:p14="http://schemas.microsoft.com/office/powerpoint/2010/main" val="39037982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Custom 8">
      <a:dk1>
        <a:sysClr val="windowText" lastClr="000000"/>
      </a:dk1>
      <a:lt1>
        <a:sysClr val="window" lastClr="FFFFFF"/>
      </a:lt1>
      <a:dk2>
        <a:srgbClr val="696464"/>
      </a:dk2>
      <a:lt2>
        <a:srgbClr val="E9E5DC"/>
      </a:lt2>
      <a:accent1>
        <a:srgbClr val="96A9A9"/>
      </a:accent1>
      <a:accent2>
        <a:srgbClr val="CB581F"/>
      </a:accent2>
      <a:accent3>
        <a:srgbClr val="A28E6A"/>
      </a:accent3>
      <a:accent4>
        <a:srgbClr val="956251"/>
      </a:accent4>
      <a:accent5>
        <a:srgbClr val="918485"/>
      </a:accent5>
      <a:accent6>
        <a:srgbClr val="855D5D"/>
      </a:accent6>
      <a:hlink>
        <a:srgbClr val="D0690C"/>
      </a:hlink>
      <a:folHlink>
        <a:srgbClr val="9696A0"/>
      </a:folHlink>
    </a:clrScheme>
    <a:fontScheme name="Savon">
      <a:majorFont>
        <a:latin typeface="Garamond"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aramond"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VTI" id="{A72E8C35-66DD-49F8-AF66-813F19B983AE}" vid="{93CCBC76-B7A1-4C3D-93EA-5CE34C4670F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_ip_UnifiedCompliancePolicyUIAction xmlns="http://schemas.microsoft.com/sharepoint/v3" xsi:nil="true"/>
    <Image xmlns="71af3243-3dd4-4a8d-8c0d-dd76da1f02a5">
      <Url xsi:nil="true"/>
      <Description xsi:nil="true"/>
    </Image>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0" ma:contentTypeDescription="Create a new document." ma:contentTypeScope="" ma:versionID="1267097ee5f5874adfcc408041ae252e">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395891a93df65b14727750f2c06c306c"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element ref="ns1:_ip_UnifiedCompliancePolicyProperties" minOccurs="0"/>
                <xsd:element ref="ns1:_ip_UnifiedCompliancePolicyUIAction" minOccurs="0"/>
                <xsd:element ref="ns2:Image" minOccurs="0"/>
                <xsd:element ref="ns4:TaxCatchAll" minOccurs="0"/>
                <xsd:element ref="ns2:ImageTagsTaxHTFiel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element name="Image" ma:index="22" nillable="true" ma:displayName="Image" ma:format="Image" ma:internalName="Image">
      <xsd:complexType>
        <xsd:complexContent>
          <xsd:extension base="dms:URL">
            <xsd:sequence>
              <xsd:element name="Url" type="dms:ValidUrl" minOccurs="0" nillable="true"/>
              <xsd:element name="Description" type="xsd:string" nillable="true"/>
            </xsd:sequence>
          </xsd:extension>
        </xsd:complexContent>
      </xsd:complex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B3D0E2C-DCCF-4DCA-8700-60C67A2E1F44}">
  <ds:schemaRefs>
    <ds:schemaRef ds:uri="http://www.w3.org/XML/1998/namespace"/>
    <ds:schemaRef ds:uri="http://schemas.microsoft.com/office/2006/documentManagement/types"/>
    <ds:schemaRef ds:uri="230e9df3-be65-4c73-a93b-d1236ebd677e"/>
    <ds:schemaRef ds:uri="http://schemas.openxmlformats.org/package/2006/metadata/core-properties"/>
    <ds:schemaRef ds:uri="http://purl.org/dc/elements/1.1/"/>
    <ds:schemaRef ds:uri="http://purl.org/dc/dcmitype/"/>
    <ds:schemaRef ds:uri="http://schemas.microsoft.com/office/2006/metadata/properties"/>
    <ds:schemaRef ds:uri="http://schemas.microsoft.com/office/infopath/2007/PartnerControls"/>
    <ds:schemaRef ds:uri="16c05727-aa75-4e4a-9b5f-8a80a1165891"/>
    <ds:schemaRef ds:uri="71af3243-3dd4-4a8d-8c0d-dd76da1f02a5"/>
    <ds:schemaRef ds:uri="http://schemas.microsoft.com/sharepoint/v3"/>
    <ds:schemaRef ds:uri="http://purl.org/dc/terms/"/>
  </ds:schemaRefs>
</ds:datastoreItem>
</file>

<file path=customXml/itemProps2.xml><?xml version="1.0" encoding="utf-8"?>
<ds:datastoreItem xmlns:ds="http://schemas.openxmlformats.org/officeDocument/2006/customXml" ds:itemID="{B13FC90C-E938-4D14-B988-1AABB7F8F353}">
  <ds:schemaRefs>
    <ds:schemaRef ds:uri="http://schemas.microsoft.com/sharepoint/v3/contenttype/forms"/>
  </ds:schemaRefs>
</ds:datastoreItem>
</file>

<file path=customXml/itemProps3.xml><?xml version="1.0" encoding="utf-8"?>
<ds:datastoreItem xmlns:ds="http://schemas.openxmlformats.org/officeDocument/2006/customXml" ds:itemID="{37802517-FD5A-4D6F-9BEF-6B50583B6DA4}">
  <ds:schemaRefs>
    <ds:schemaRef ds:uri="16c05727-aa75-4e4a-9b5f-8a80a1165891"/>
    <ds:schemaRef ds:uri="230e9df3-be65-4c73-a93b-d1236ebd677e"/>
    <ds:schemaRef ds:uri="71af3243-3dd4-4a8d-8c0d-dd76da1f02a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Savon design</Template>
  <TotalTime>19383</TotalTime>
  <Words>949</Words>
  <Application>Microsoft Office PowerPoint</Application>
  <PresentationFormat>Widescreen</PresentationFormat>
  <Paragraphs>137</Paragraphs>
  <Slides>16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Aptos</vt:lpstr>
      <vt:lpstr>Arial</vt:lpstr>
      <vt:lpstr>Calibri</vt:lpstr>
      <vt:lpstr>Garamond</vt:lpstr>
      <vt:lpstr>Georgia</vt:lpstr>
      <vt:lpstr>SavonVTI</vt:lpstr>
      <vt:lpstr> Shared Resilience:  A Partnership Approach to Care</vt:lpstr>
      <vt:lpstr>Building Shared Resilience</vt:lpstr>
      <vt:lpstr>Stress in the Partnership</vt:lpstr>
      <vt:lpstr>PowerPoint Presentation</vt:lpstr>
      <vt:lpstr>Invisible Team-Work</vt:lpstr>
      <vt:lpstr>A Partnership Approach</vt:lpstr>
      <vt:lpstr>Couples Resilience in Early Dementia</vt:lpstr>
      <vt:lpstr>Supporting the Team Approach</vt:lpstr>
      <vt:lpstr>Dispelling A Burden Myth</vt:lpstr>
      <vt:lpstr>Communication Log</vt:lpstr>
      <vt:lpstr>Adapting Communication </vt:lpstr>
      <vt:lpstr>Reframing Thoughts/Perspectives</vt:lpstr>
      <vt:lpstr>Repair, Reset, Reconnect: </vt:lpstr>
      <vt:lpstr>Take Care of Each Other</vt:lpstr>
      <vt:lpstr>Reading</vt:lpstr>
      <vt:lpstr>Communication 101</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O'Hara, Mary</dc:creator>
  <cp:lastModifiedBy>O'Hara, Mary</cp:lastModifiedBy>
  <cp:revision>6</cp:revision>
  <cp:lastPrinted>2025-11-03T04:36:46Z</cp:lastPrinted>
  <dcterms:created xsi:type="dcterms:W3CDTF">2023-04-27T15:40:09Z</dcterms:created>
  <dcterms:modified xsi:type="dcterms:W3CDTF">2025-11-03T05:30:38Z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