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708" r:id="rId5"/>
    <p:sldMasterId id="2147483720" r:id="rId6"/>
  </p:sldMasterIdLst>
  <p:notesMasterIdLst>
    <p:notesMasterId r:id="rId14"/>
  </p:notesMasterIdLst>
  <p:sldIdLst>
    <p:sldId id="502" r:id="rId7"/>
    <p:sldId id="506" r:id="rId8"/>
    <p:sldId id="503" r:id="rId9"/>
    <p:sldId id="266" r:id="rId10"/>
    <p:sldId id="261" r:id="rId11"/>
    <p:sldId id="501" r:id="rId12"/>
    <p:sldId id="497" r:id="rId13"/>
  </p:sldIdLst>
  <p:sldSz cx="42665650" cy="24003000"/>
  <p:notesSz cx="6985000" cy="9283700"/>
  <p:defaultTextStyle>
    <a:defPPr>
      <a:defRPr lang="en-US"/>
    </a:defPPr>
    <a:lvl1pPr marL="0" algn="l" defTabSz="3198935" rtl="0" eaLnBrk="1" latinLnBrk="0" hangingPunct="1">
      <a:defRPr sz="6299" kern="1200">
        <a:solidFill>
          <a:schemeClr val="tx1"/>
        </a:solidFill>
        <a:latin typeface="+mn-lt"/>
        <a:ea typeface="+mn-ea"/>
        <a:cs typeface="+mn-cs"/>
      </a:defRPr>
    </a:lvl1pPr>
    <a:lvl2pPr marL="1599468" algn="l" defTabSz="3198935" rtl="0" eaLnBrk="1" latinLnBrk="0" hangingPunct="1">
      <a:defRPr sz="6299" kern="1200">
        <a:solidFill>
          <a:schemeClr val="tx1"/>
        </a:solidFill>
        <a:latin typeface="+mn-lt"/>
        <a:ea typeface="+mn-ea"/>
        <a:cs typeface="+mn-cs"/>
      </a:defRPr>
    </a:lvl2pPr>
    <a:lvl3pPr marL="3198935" algn="l" defTabSz="3198935" rtl="0" eaLnBrk="1" latinLnBrk="0" hangingPunct="1">
      <a:defRPr sz="6299" kern="1200">
        <a:solidFill>
          <a:schemeClr val="tx1"/>
        </a:solidFill>
        <a:latin typeface="+mn-lt"/>
        <a:ea typeface="+mn-ea"/>
        <a:cs typeface="+mn-cs"/>
      </a:defRPr>
    </a:lvl3pPr>
    <a:lvl4pPr marL="4798403" algn="l" defTabSz="3198935" rtl="0" eaLnBrk="1" latinLnBrk="0" hangingPunct="1">
      <a:defRPr sz="6299" kern="1200">
        <a:solidFill>
          <a:schemeClr val="tx1"/>
        </a:solidFill>
        <a:latin typeface="+mn-lt"/>
        <a:ea typeface="+mn-ea"/>
        <a:cs typeface="+mn-cs"/>
      </a:defRPr>
    </a:lvl4pPr>
    <a:lvl5pPr marL="6397871" algn="l" defTabSz="3198935" rtl="0" eaLnBrk="1" latinLnBrk="0" hangingPunct="1">
      <a:defRPr sz="6299" kern="1200">
        <a:solidFill>
          <a:schemeClr val="tx1"/>
        </a:solidFill>
        <a:latin typeface="+mn-lt"/>
        <a:ea typeface="+mn-ea"/>
        <a:cs typeface="+mn-cs"/>
      </a:defRPr>
    </a:lvl5pPr>
    <a:lvl6pPr marL="7997338" algn="l" defTabSz="3198935" rtl="0" eaLnBrk="1" latinLnBrk="0" hangingPunct="1">
      <a:defRPr sz="6299" kern="1200">
        <a:solidFill>
          <a:schemeClr val="tx1"/>
        </a:solidFill>
        <a:latin typeface="+mn-lt"/>
        <a:ea typeface="+mn-ea"/>
        <a:cs typeface="+mn-cs"/>
      </a:defRPr>
    </a:lvl6pPr>
    <a:lvl7pPr marL="9596803" algn="l" defTabSz="3198935" rtl="0" eaLnBrk="1" latinLnBrk="0" hangingPunct="1">
      <a:defRPr sz="6299" kern="1200">
        <a:solidFill>
          <a:schemeClr val="tx1"/>
        </a:solidFill>
        <a:latin typeface="+mn-lt"/>
        <a:ea typeface="+mn-ea"/>
        <a:cs typeface="+mn-cs"/>
      </a:defRPr>
    </a:lvl7pPr>
    <a:lvl8pPr marL="11196270" algn="l" defTabSz="3198935" rtl="0" eaLnBrk="1" latinLnBrk="0" hangingPunct="1">
      <a:defRPr sz="6299" kern="1200">
        <a:solidFill>
          <a:schemeClr val="tx1"/>
        </a:solidFill>
        <a:latin typeface="+mn-lt"/>
        <a:ea typeface="+mn-ea"/>
        <a:cs typeface="+mn-cs"/>
      </a:defRPr>
    </a:lvl8pPr>
    <a:lvl9pPr marL="12795741" algn="l" defTabSz="3198935" rtl="0" eaLnBrk="1" latinLnBrk="0" hangingPunct="1">
      <a:defRPr sz="629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6" autoAdjust="0"/>
    <p:restoredTop sz="89577" autoAdjust="0"/>
  </p:normalViewPr>
  <p:slideViewPr>
    <p:cSldViewPr snapToGrid="0">
      <p:cViewPr varScale="1">
        <p:scale>
          <a:sx n="29" d="100"/>
          <a:sy n="29" d="100"/>
        </p:scale>
        <p:origin x="116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FB45875E-FA31-4F2B-B9E7-F9360188A72B}" type="datetimeFigureOut">
              <a:rPr lang="en-US" smtClean="0"/>
              <a:t>7/12/2023</a:t>
            </a:fld>
            <a:endParaRPr lang="en-US" dirty="0"/>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09947380-754E-47FF-91C0-6E1813A4AD3E}" type="slidenum">
              <a:rPr lang="en-US" smtClean="0"/>
              <a:t>‹#›</a:t>
            </a:fld>
            <a:endParaRPr lang="en-US" dirty="0"/>
          </a:p>
        </p:txBody>
      </p:sp>
    </p:spTree>
    <p:extLst>
      <p:ext uri="{BB962C8B-B14F-4D97-AF65-F5344CB8AC3E}">
        <p14:creationId xmlns:p14="http://schemas.microsoft.com/office/powerpoint/2010/main" val="1725455161"/>
      </p:ext>
    </p:extLst>
  </p:cSld>
  <p:clrMap bg1="lt1" tx1="dk1" bg2="lt2" tx2="dk2" accent1="accent1" accent2="accent2" accent3="accent3" accent4="accent4" accent5="accent5" accent6="accent6" hlink="hlink" folHlink="folHlink"/>
  <p:notesStyle>
    <a:lvl1pPr marL="0" algn="l" defTabSz="3198935" rtl="0" eaLnBrk="1" latinLnBrk="0" hangingPunct="1">
      <a:defRPr sz="4200" kern="1200">
        <a:solidFill>
          <a:schemeClr val="tx1"/>
        </a:solidFill>
        <a:latin typeface="+mn-lt"/>
        <a:ea typeface="+mn-ea"/>
        <a:cs typeface="+mn-cs"/>
      </a:defRPr>
    </a:lvl1pPr>
    <a:lvl2pPr marL="1599468" algn="l" defTabSz="3198935" rtl="0" eaLnBrk="1" latinLnBrk="0" hangingPunct="1">
      <a:defRPr sz="4200" kern="1200">
        <a:solidFill>
          <a:schemeClr val="tx1"/>
        </a:solidFill>
        <a:latin typeface="+mn-lt"/>
        <a:ea typeface="+mn-ea"/>
        <a:cs typeface="+mn-cs"/>
      </a:defRPr>
    </a:lvl2pPr>
    <a:lvl3pPr marL="3198935" algn="l" defTabSz="3198935" rtl="0" eaLnBrk="1" latinLnBrk="0" hangingPunct="1">
      <a:defRPr sz="4200" kern="1200">
        <a:solidFill>
          <a:schemeClr val="tx1"/>
        </a:solidFill>
        <a:latin typeface="+mn-lt"/>
        <a:ea typeface="+mn-ea"/>
        <a:cs typeface="+mn-cs"/>
      </a:defRPr>
    </a:lvl3pPr>
    <a:lvl4pPr marL="4798403" algn="l" defTabSz="3198935" rtl="0" eaLnBrk="1" latinLnBrk="0" hangingPunct="1">
      <a:defRPr sz="4200" kern="1200">
        <a:solidFill>
          <a:schemeClr val="tx1"/>
        </a:solidFill>
        <a:latin typeface="+mn-lt"/>
        <a:ea typeface="+mn-ea"/>
        <a:cs typeface="+mn-cs"/>
      </a:defRPr>
    </a:lvl4pPr>
    <a:lvl5pPr marL="6397871" algn="l" defTabSz="3198935" rtl="0" eaLnBrk="1" latinLnBrk="0" hangingPunct="1">
      <a:defRPr sz="4200" kern="1200">
        <a:solidFill>
          <a:schemeClr val="tx1"/>
        </a:solidFill>
        <a:latin typeface="+mn-lt"/>
        <a:ea typeface="+mn-ea"/>
        <a:cs typeface="+mn-cs"/>
      </a:defRPr>
    </a:lvl5pPr>
    <a:lvl6pPr marL="7997338" algn="l" defTabSz="3198935" rtl="0" eaLnBrk="1" latinLnBrk="0" hangingPunct="1">
      <a:defRPr sz="4200" kern="1200">
        <a:solidFill>
          <a:schemeClr val="tx1"/>
        </a:solidFill>
        <a:latin typeface="+mn-lt"/>
        <a:ea typeface="+mn-ea"/>
        <a:cs typeface="+mn-cs"/>
      </a:defRPr>
    </a:lvl6pPr>
    <a:lvl7pPr marL="9596803" algn="l" defTabSz="3198935" rtl="0" eaLnBrk="1" latinLnBrk="0" hangingPunct="1">
      <a:defRPr sz="4200" kern="1200">
        <a:solidFill>
          <a:schemeClr val="tx1"/>
        </a:solidFill>
        <a:latin typeface="+mn-lt"/>
        <a:ea typeface="+mn-ea"/>
        <a:cs typeface="+mn-cs"/>
      </a:defRPr>
    </a:lvl7pPr>
    <a:lvl8pPr marL="11196270" algn="l" defTabSz="3198935" rtl="0" eaLnBrk="1" latinLnBrk="0" hangingPunct="1">
      <a:defRPr sz="4200" kern="1200">
        <a:solidFill>
          <a:schemeClr val="tx1"/>
        </a:solidFill>
        <a:latin typeface="+mn-lt"/>
        <a:ea typeface="+mn-ea"/>
        <a:cs typeface="+mn-cs"/>
      </a:defRPr>
    </a:lvl8pPr>
    <a:lvl9pPr marL="12795741" algn="l" defTabSz="3198935" rtl="0" eaLnBrk="1" latinLnBrk="0" hangingPunct="1">
      <a:defRPr sz="4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normAutofit fontScale="70000" lnSpcReduction="20000"/>
          </a:bodyPr>
          <a:lstStyle/>
          <a:p>
            <a:endParaRPr lang="en-US" baseline="0" dirty="0"/>
          </a:p>
          <a:p>
            <a:r>
              <a:rPr lang="en-US" baseline="0" dirty="0"/>
              <a:t>Do not save over this version, save a copy to your computer and edit that copy. When submitting, only send in your poster slide.</a:t>
            </a:r>
          </a:p>
          <a:p>
            <a:endParaRPr lang="en-US" baseline="0" dirty="0"/>
          </a:p>
          <a:p>
            <a:r>
              <a:rPr lang="en-US" baseline="0" dirty="0"/>
              <a:t>Print using Tabloid paper size</a:t>
            </a:r>
          </a:p>
          <a:p>
            <a:endParaRPr lang="en-US" baseline="0" dirty="0"/>
          </a:p>
          <a:p>
            <a:r>
              <a:rPr lang="en-US" baseline="0" dirty="0"/>
              <a:t>Walk through each section….</a:t>
            </a:r>
            <a:endParaRPr lang="en-US" dirty="0"/>
          </a:p>
        </p:txBody>
      </p:sp>
      <p:sp>
        <p:nvSpPr>
          <p:cNvPr id="4" name="Slide Number Placeholder 3"/>
          <p:cNvSpPr>
            <a:spLocks noGrp="1"/>
          </p:cNvSpPr>
          <p:nvPr>
            <p:ph type="sldNum" sz="quarter" idx="10"/>
          </p:nvPr>
        </p:nvSpPr>
        <p:spPr/>
        <p:txBody>
          <a:bodyPr/>
          <a:lstStyle/>
          <a:p>
            <a:pPr defTabSz="464790">
              <a:defRPr/>
            </a:pPr>
            <a:fld id="{F33927DB-17B7-4F24-B779-8FABE75E45F7}" type="slidenum">
              <a:rPr lang="en-US">
                <a:solidFill>
                  <a:prstClr val="black"/>
                </a:solidFill>
                <a:latin typeface="Calibri" panose="020F0502020204030204"/>
              </a:rPr>
              <a:pPr defTabSz="464790">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55240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a:p>
          <a:p>
            <a:r>
              <a:rPr lang="en-US" baseline="0"/>
              <a:t>Print using Tabloid paper size</a:t>
            </a:r>
          </a:p>
          <a:p>
            <a:endParaRPr lang="en-US" baseline="0"/>
          </a:p>
          <a:p>
            <a:r>
              <a:rPr lang="en-US" baseline="0"/>
              <a:t>Walk through each section….</a:t>
            </a:r>
            <a:endParaRPr lang="en-US"/>
          </a:p>
        </p:txBody>
      </p:sp>
      <p:sp>
        <p:nvSpPr>
          <p:cNvPr id="4" name="Slide Number Placeholder 3"/>
          <p:cNvSpPr>
            <a:spLocks noGrp="1"/>
          </p:cNvSpPr>
          <p:nvPr>
            <p:ph type="sldNum" sz="quarter" idx="10"/>
          </p:nvPr>
        </p:nvSpPr>
        <p:spPr/>
        <p:txBody>
          <a:bodyPr/>
          <a:lstStyle/>
          <a:p>
            <a:pPr marL="0" marR="0" lvl="0" indent="0" algn="r" defTabSz="464790" rtl="0" eaLnBrk="1" fontAlgn="auto" latinLnBrk="0" hangingPunct="1">
              <a:lnSpc>
                <a:spcPct val="100000"/>
              </a:lnSpc>
              <a:spcBef>
                <a:spcPts val="0"/>
              </a:spcBef>
              <a:spcAft>
                <a:spcPts val="0"/>
              </a:spcAft>
              <a:buClrTx/>
              <a:buSzTx/>
              <a:buFontTx/>
              <a:buNone/>
              <a:tabLst/>
              <a:defRPr/>
            </a:pPr>
            <a:fld id="{F33927DB-17B7-4F24-B779-8FABE75E45F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479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17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Speak</a:t>
            </a:r>
            <a:r>
              <a:rPr lang="en-US" baseline="0" dirty="0"/>
              <a:t> to project AIM, and how large part of project design was developing the measurement system.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3927DB-17B7-4F24-B779-8FABE75E4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275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9.jp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0.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560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 Numbered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dirty="0"/>
          </a:p>
        </p:txBody>
      </p:sp>
      <p:sp>
        <p:nvSpPr>
          <p:cNvPr id="4" name="Oval 3"/>
          <p:cNvSpPr/>
          <p:nvPr userDrawn="1"/>
        </p:nvSpPr>
        <p:spPr>
          <a:xfrm>
            <a:off x="12578414" y="8535051"/>
            <a:ext cx="2701608" cy="269950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188" b="1" dirty="0">
                <a:solidFill>
                  <a:schemeClr val="bg1"/>
                </a:solidFill>
                <a:latin typeface="Arial" charset="0"/>
                <a:ea typeface="Arial" charset="0"/>
                <a:cs typeface="Arial" charset="0"/>
              </a:rPr>
              <a:t>1</a:t>
            </a:r>
          </a:p>
        </p:txBody>
      </p:sp>
      <p:sp>
        <p:nvSpPr>
          <p:cNvPr id="5" name="Oval 4"/>
          <p:cNvSpPr/>
          <p:nvPr userDrawn="1"/>
        </p:nvSpPr>
        <p:spPr>
          <a:xfrm>
            <a:off x="20391166" y="8535051"/>
            <a:ext cx="2701608" cy="2699508"/>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188" b="1" dirty="0">
                <a:solidFill>
                  <a:schemeClr val="bg1"/>
                </a:solidFill>
                <a:latin typeface="Arial" charset="0"/>
                <a:ea typeface="Arial" charset="0"/>
                <a:cs typeface="Arial" charset="0"/>
              </a:rPr>
              <a:t>2</a:t>
            </a:r>
          </a:p>
        </p:txBody>
      </p:sp>
      <p:sp>
        <p:nvSpPr>
          <p:cNvPr id="6" name="Oval 5"/>
          <p:cNvSpPr/>
          <p:nvPr userDrawn="1"/>
        </p:nvSpPr>
        <p:spPr>
          <a:xfrm>
            <a:off x="28063613" y="8535051"/>
            <a:ext cx="2701608" cy="269950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188" b="1" dirty="0">
                <a:solidFill>
                  <a:schemeClr val="bg1"/>
                </a:solidFill>
                <a:latin typeface="Arial" charset="0"/>
                <a:ea typeface="Arial" charset="0"/>
                <a:cs typeface="Arial" charset="0"/>
              </a:rPr>
              <a:t>3</a:t>
            </a:r>
          </a:p>
        </p:txBody>
      </p:sp>
      <p:sp>
        <p:nvSpPr>
          <p:cNvPr id="9" name="Text Placeholder 6"/>
          <p:cNvSpPr>
            <a:spLocks noGrp="1"/>
          </p:cNvSpPr>
          <p:nvPr>
            <p:ph type="body" sz="quarter" idx="39" hasCustomPrompt="1"/>
          </p:nvPr>
        </p:nvSpPr>
        <p:spPr>
          <a:xfrm>
            <a:off x="5585057" y="5079476"/>
            <a:ext cx="31661608" cy="1527021"/>
          </a:xfrm>
          <a:prstGeom prst="rect">
            <a:avLst/>
          </a:prstGeom>
        </p:spPr>
        <p:txBody>
          <a:bodyPr vert="horz" wrap="square" anchor="b" anchorCtr="0">
            <a:spAutoFit/>
          </a:bodyPr>
          <a:lstStyle>
            <a:lvl1pPr marL="0" indent="0" algn="ctr">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Short numbered points</a:t>
            </a:r>
          </a:p>
        </p:txBody>
      </p:sp>
      <p:sp>
        <p:nvSpPr>
          <p:cNvPr id="13" name="Text Placeholder 12"/>
          <p:cNvSpPr>
            <a:spLocks noGrp="1"/>
          </p:cNvSpPr>
          <p:nvPr>
            <p:ph type="body" sz="quarter" idx="40" hasCustomPrompt="1"/>
          </p:nvPr>
        </p:nvSpPr>
        <p:spPr>
          <a:xfrm>
            <a:off x="11043929" y="11738750"/>
            <a:ext cx="5754810" cy="7209283"/>
          </a:xfrm>
          <a:prstGeom prst="rect">
            <a:avLst/>
          </a:prstGeom>
        </p:spPr>
        <p:txBody>
          <a:bodyPr vert="horz" wrap="square">
            <a:spAutoFit/>
          </a:bodyPr>
          <a:lstStyle>
            <a:lvl1pPr marL="0" indent="0" algn="ctr">
              <a:buNone/>
              <a:defRPr sz="7457">
                <a:solidFill>
                  <a:schemeClr val="accent5">
                    <a:lumMod val="50000"/>
                  </a:schemeClr>
                </a:solidFill>
                <a:latin typeface="Trebuchet MS"/>
                <a:cs typeface="Trebuchet MS"/>
              </a:defRPr>
            </a:lvl1pPr>
            <a:lvl2pPr>
              <a:defRPr sz="5596"/>
            </a:lvl2pPr>
            <a:lvl3pPr>
              <a:defRPr sz="5596"/>
            </a:lvl3pPr>
            <a:lvl4pPr>
              <a:defRPr sz="5596"/>
            </a:lvl4pPr>
            <a:lvl5pPr>
              <a:defRPr sz="5596"/>
            </a:lvl5pPr>
          </a:lstStyle>
          <a:p>
            <a:pPr lvl="0"/>
            <a:r>
              <a:rPr lang="en-US" dirty="0"/>
              <a:t>This is an example of the ideal amount of text for this box</a:t>
            </a:r>
          </a:p>
        </p:txBody>
      </p:sp>
      <p:sp>
        <p:nvSpPr>
          <p:cNvPr id="14" name="Text Placeholder 12"/>
          <p:cNvSpPr>
            <a:spLocks noGrp="1"/>
          </p:cNvSpPr>
          <p:nvPr>
            <p:ph type="body" sz="quarter" idx="41" hasCustomPrompt="1"/>
          </p:nvPr>
        </p:nvSpPr>
        <p:spPr>
          <a:xfrm>
            <a:off x="18833945" y="11767561"/>
            <a:ext cx="5846398" cy="7209283"/>
          </a:xfrm>
          <a:prstGeom prst="rect">
            <a:avLst/>
          </a:prstGeom>
        </p:spPr>
        <p:txBody>
          <a:bodyPr vert="horz" wrap="square">
            <a:spAutoFit/>
          </a:bodyPr>
          <a:lstStyle>
            <a:lvl1pPr marL="0" indent="0" algn="ctr">
              <a:buNone/>
              <a:defRPr sz="7457">
                <a:solidFill>
                  <a:schemeClr val="accent5">
                    <a:lumMod val="50000"/>
                  </a:schemeClr>
                </a:solidFill>
                <a:latin typeface="Trebuchet MS"/>
                <a:cs typeface="Trebuchet MS"/>
              </a:defRPr>
            </a:lvl1pPr>
            <a:lvl2pPr>
              <a:defRPr sz="5596"/>
            </a:lvl2pPr>
            <a:lvl3pPr>
              <a:defRPr sz="5596"/>
            </a:lvl3pPr>
            <a:lvl4pPr>
              <a:defRPr sz="5596"/>
            </a:lvl4pPr>
            <a:lvl5pPr>
              <a:defRPr sz="5596"/>
            </a:lvl5pPr>
          </a:lstStyle>
          <a:p>
            <a:pPr lvl="0"/>
            <a:r>
              <a:rPr lang="en-US" dirty="0"/>
              <a:t>This is an example of the ideal amount of text for this box</a:t>
            </a:r>
          </a:p>
        </p:txBody>
      </p:sp>
      <p:sp>
        <p:nvSpPr>
          <p:cNvPr id="15" name="Text Placeholder 12"/>
          <p:cNvSpPr>
            <a:spLocks noGrp="1"/>
          </p:cNvSpPr>
          <p:nvPr>
            <p:ph type="body" sz="quarter" idx="42" hasCustomPrompt="1"/>
          </p:nvPr>
        </p:nvSpPr>
        <p:spPr>
          <a:xfrm>
            <a:off x="26598195" y="11767561"/>
            <a:ext cx="5791166" cy="7209283"/>
          </a:xfrm>
          <a:prstGeom prst="rect">
            <a:avLst/>
          </a:prstGeom>
        </p:spPr>
        <p:txBody>
          <a:bodyPr vert="horz" wrap="square">
            <a:spAutoFit/>
          </a:bodyPr>
          <a:lstStyle>
            <a:lvl1pPr marL="0" indent="0" algn="ctr">
              <a:buNone/>
              <a:defRPr sz="7457">
                <a:solidFill>
                  <a:schemeClr val="accent5">
                    <a:lumMod val="50000"/>
                  </a:schemeClr>
                </a:solidFill>
                <a:latin typeface="Trebuchet MS"/>
                <a:cs typeface="Trebuchet MS"/>
              </a:defRPr>
            </a:lvl1pPr>
            <a:lvl2pPr>
              <a:defRPr sz="5596"/>
            </a:lvl2pPr>
            <a:lvl3pPr>
              <a:defRPr sz="5596"/>
            </a:lvl3pPr>
            <a:lvl4pPr>
              <a:defRPr sz="5596"/>
            </a:lvl4pPr>
            <a:lvl5pPr>
              <a:defRPr sz="5596"/>
            </a:lvl5pPr>
          </a:lstStyle>
          <a:p>
            <a:pPr lvl="0"/>
            <a:r>
              <a:rPr lang="en-US" dirty="0"/>
              <a:t>This is an example of the ideal amount of text for this box</a:t>
            </a:r>
          </a:p>
        </p:txBody>
      </p:sp>
    </p:spTree>
    <p:extLst>
      <p:ext uri="{BB962C8B-B14F-4D97-AF65-F5344CB8AC3E}">
        <p14:creationId xmlns:p14="http://schemas.microsoft.com/office/powerpoint/2010/main" val="320661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 Numbered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dirty="0"/>
          </a:p>
        </p:txBody>
      </p:sp>
      <p:sp>
        <p:nvSpPr>
          <p:cNvPr id="4" name="Oval 3"/>
          <p:cNvSpPr/>
          <p:nvPr userDrawn="1"/>
        </p:nvSpPr>
        <p:spPr>
          <a:xfrm>
            <a:off x="10449142" y="8535051"/>
            <a:ext cx="2701608" cy="269950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188" b="1" dirty="0">
                <a:solidFill>
                  <a:schemeClr val="bg1"/>
                </a:solidFill>
                <a:latin typeface="Arial" charset="0"/>
                <a:ea typeface="Arial" charset="0"/>
                <a:cs typeface="Arial" charset="0"/>
              </a:rPr>
              <a:t>1</a:t>
            </a:r>
          </a:p>
        </p:txBody>
      </p:sp>
      <p:sp>
        <p:nvSpPr>
          <p:cNvPr id="5" name="Oval 4"/>
          <p:cNvSpPr/>
          <p:nvPr userDrawn="1"/>
        </p:nvSpPr>
        <p:spPr>
          <a:xfrm>
            <a:off x="17111265" y="8535051"/>
            <a:ext cx="2701608" cy="2699508"/>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188" b="1" dirty="0">
                <a:solidFill>
                  <a:schemeClr val="bg1"/>
                </a:solidFill>
                <a:latin typeface="Arial" charset="0"/>
                <a:ea typeface="Arial" charset="0"/>
                <a:cs typeface="Arial" charset="0"/>
              </a:rPr>
              <a:t>2</a:t>
            </a:r>
          </a:p>
        </p:txBody>
      </p:sp>
      <p:sp>
        <p:nvSpPr>
          <p:cNvPr id="6" name="Oval 5"/>
          <p:cNvSpPr/>
          <p:nvPr userDrawn="1"/>
        </p:nvSpPr>
        <p:spPr>
          <a:xfrm>
            <a:off x="23748139" y="8535051"/>
            <a:ext cx="2701608" cy="269950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188" b="1" dirty="0">
                <a:solidFill>
                  <a:schemeClr val="bg1"/>
                </a:solidFill>
                <a:latin typeface="Arial" charset="0"/>
                <a:ea typeface="Arial" charset="0"/>
                <a:cs typeface="Arial" charset="0"/>
              </a:rPr>
              <a:t>3</a:t>
            </a:r>
          </a:p>
        </p:txBody>
      </p:sp>
      <p:sp>
        <p:nvSpPr>
          <p:cNvPr id="7" name="Oval 6"/>
          <p:cNvSpPr/>
          <p:nvPr userDrawn="1"/>
        </p:nvSpPr>
        <p:spPr>
          <a:xfrm>
            <a:off x="30444277" y="8535051"/>
            <a:ext cx="2701608" cy="2699508"/>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188" b="1" dirty="0">
                <a:solidFill>
                  <a:schemeClr val="bg1"/>
                </a:solidFill>
                <a:latin typeface="Arial" charset="0"/>
                <a:ea typeface="Arial" charset="0"/>
                <a:cs typeface="Arial" charset="0"/>
              </a:rPr>
              <a:t>4</a:t>
            </a:r>
          </a:p>
        </p:txBody>
      </p:sp>
      <p:sp>
        <p:nvSpPr>
          <p:cNvPr id="9" name="Text Placeholder 6"/>
          <p:cNvSpPr>
            <a:spLocks noGrp="1"/>
          </p:cNvSpPr>
          <p:nvPr>
            <p:ph type="body" sz="quarter" idx="39" hasCustomPrompt="1"/>
          </p:nvPr>
        </p:nvSpPr>
        <p:spPr>
          <a:xfrm>
            <a:off x="5585057" y="5079476"/>
            <a:ext cx="31661608" cy="1527021"/>
          </a:xfrm>
          <a:prstGeom prst="rect">
            <a:avLst/>
          </a:prstGeom>
        </p:spPr>
        <p:txBody>
          <a:bodyPr vert="horz" wrap="square" anchor="b" anchorCtr="0">
            <a:spAutoFit/>
          </a:bodyPr>
          <a:lstStyle>
            <a:lvl1pPr marL="0" indent="0" algn="ctr">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Short numbered points</a:t>
            </a:r>
          </a:p>
        </p:txBody>
      </p:sp>
      <p:sp>
        <p:nvSpPr>
          <p:cNvPr id="13" name="Text Placeholder 12"/>
          <p:cNvSpPr>
            <a:spLocks noGrp="1"/>
          </p:cNvSpPr>
          <p:nvPr>
            <p:ph type="body" sz="quarter" idx="40" hasCustomPrompt="1"/>
          </p:nvPr>
        </p:nvSpPr>
        <p:spPr>
          <a:xfrm>
            <a:off x="9374882" y="11738750"/>
            <a:ext cx="5211204" cy="5830122"/>
          </a:xfrm>
          <a:prstGeom prst="rect">
            <a:avLst/>
          </a:prstGeom>
        </p:spPr>
        <p:txBody>
          <a:bodyPr vert="horz">
            <a:spAutoFit/>
          </a:bodyPr>
          <a:lstStyle>
            <a:lvl1pPr marL="0" indent="0" algn="ctr">
              <a:buNone/>
              <a:defRPr sz="7457">
                <a:solidFill>
                  <a:schemeClr val="accent5">
                    <a:lumMod val="50000"/>
                  </a:schemeClr>
                </a:solidFill>
                <a:latin typeface="Trebuchet MS"/>
                <a:cs typeface="Trebuchet MS"/>
              </a:defRPr>
            </a:lvl1pPr>
            <a:lvl2pPr>
              <a:defRPr sz="5596"/>
            </a:lvl2pPr>
            <a:lvl3pPr>
              <a:defRPr sz="5596"/>
            </a:lvl3pPr>
            <a:lvl4pPr>
              <a:defRPr sz="5596"/>
            </a:lvl4pPr>
            <a:lvl5pPr>
              <a:defRPr sz="5596"/>
            </a:lvl5pPr>
          </a:lstStyle>
          <a:p>
            <a:pPr lvl="0"/>
            <a:r>
              <a:rPr lang="en-US" dirty="0"/>
              <a:t>This is an example of the ideal amount of text</a:t>
            </a:r>
          </a:p>
        </p:txBody>
      </p:sp>
      <p:sp>
        <p:nvSpPr>
          <p:cNvPr id="14" name="Text Placeholder 12"/>
          <p:cNvSpPr>
            <a:spLocks noGrp="1"/>
          </p:cNvSpPr>
          <p:nvPr>
            <p:ph type="body" sz="quarter" idx="41" hasCustomPrompt="1"/>
          </p:nvPr>
        </p:nvSpPr>
        <p:spPr>
          <a:xfrm>
            <a:off x="15841706" y="11767561"/>
            <a:ext cx="5211204" cy="5830122"/>
          </a:xfrm>
          <a:prstGeom prst="rect">
            <a:avLst/>
          </a:prstGeom>
        </p:spPr>
        <p:txBody>
          <a:bodyPr vert="horz">
            <a:spAutoFit/>
          </a:bodyPr>
          <a:lstStyle>
            <a:lvl1pPr marL="0" indent="0" algn="ctr">
              <a:buNone/>
              <a:defRPr sz="7457">
                <a:solidFill>
                  <a:schemeClr val="accent5">
                    <a:lumMod val="50000"/>
                  </a:schemeClr>
                </a:solidFill>
                <a:latin typeface="Trebuchet MS"/>
                <a:cs typeface="Trebuchet MS"/>
              </a:defRPr>
            </a:lvl1pPr>
            <a:lvl2pPr>
              <a:defRPr sz="5596"/>
            </a:lvl2pPr>
            <a:lvl3pPr>
              <a:defRPr sz="5596"/>
            </a:lvl3pPr>
            <a:lvl4pPr>
              <a:defRPr sz="5596"/>
            </a:lvl4pPr>
            <a:lvl5pPr>
              <a:defRPr sz="5596"/>
            </a:lvl5pPr>
          </a:lstStyle>
          <a:p>
            <a:pPr lvl="0"/>
            <a:r>
              <a:rPr lang="en-US" dirty="0"/>
              <a:t>This is an example of the ideal amount of text</a:t>
            </a:r>
          </a:p>
        </p:txBody>
      </p:sp>
      <p:sp>
        <p:nvSpPr>
          <p:cNvPr id="15" name="Text Placeholder 12"/>
          <p:cNvSpPr>
            <a:spLocks noGrp="1"/>
          </p:cNvSpPr>
          <p:nvPr>
            <p:ph type="body" sz="quarter" idx="42" hasCustomPrompt="1"/>
          </p:nvPr>
        </p:nvSpPr>
        <p:spPr>
          <a:xfrm>
            <a:off x="22512886" y="11767561"/>
            <a:ext cx="5211204" cy="5830122"/>
          </a:xfrm>
          <a:prstGeom prst="rect">
            <a:avLst/>
          </a:prstGeom>
        </p:spPr>
        <p:txBody>
          <a:bodyPr vert="horz">
            <a:spAutoFit/>
          </a:bodyPr>
          <a:lstStyle>
            <a:lvl1pPr marL="0" indent="0" algn="ctr">
              <a:buNone/>
              <a:defRPr sz="7457">
                <a:solidFill>
                  <a:schemeClr val="accent5">
                    <a:lumMod val="50000"/>
                  </a:schemeClr>
                </a:solidFill>
                <a:latin typeface="Trebuchet MS"/>
                <a:cs typeface="Trebuchet MS"/>
              </a:defRPr>
            </a:lvl1pPr>
            <a:lvl2pPr>
              <a:defRPr sz="5596"/>
            </a:lvl2pPr>
            <a:lvl3pPr>
              <a:defRPr sz="5596"/>
            </a:lvl3pPr>
            <a:lvl4pPr>
              <a:defRPr sz="5596"/>
            </a:lvl4pPr>
            <a:lvl5pPr>
              <a:defRPr sz="5596"/>
            </a:lvl5pPr>
          </a:lstStyle>
          <a:p>
            <a:pPr lvl="0"/>
            <a:r>
              <a:rPr lang="en-US" dirty="0"/>
              <a:t>This is an example of the ideal amount of text</a:t>
            </a:r>
          </a:p>
        </p:txBody>
      </p:sp>
      <p:sp>
        <p:nvSpPr>
          <p:cNvPr id="16" name="Text Placeholder 12"/>
          <p:cNvSpPr>
            <a:spLocks noGrp="1"/>
          </p:cNvSpPr>
          <p:nvPr>
            <p:ph type="body" sz="quarter" idx="43" hasCustomPrompt="1"/>
          </p:nvPr>
        </p:nvSpPr>
        <p:spPr>
          <a:xfrm>
            <a:off x="29154117" y="11738750"/>
            <a:ext cx="5211204" cy="5830122"/>
          </a:xfrm>
          <a:prstGeom prst="rect">
            <a:avLst/>
          </a:prstGeom>
        </p:spPr>
        <p:txBody>
          <a:bodyPr vert="horz">
            <a:spAutoFit/>
          </a:bodyPr>
          <a:lstStyle>
            <a:lvl1pPr marL="0" indent="0" algn="ctr">
              <a:buNone/>
              <a:defRPr sz="7457">
                <a:solidFill>
                  <a:schemeClr val="accent5">
                    <a:lumMod val="50000"/>
                  </a:schemeClr>
                </a:solidFill>
                <a:latin typeface="Trebuchet MS"/>
                <a:cs typeface="Trebuchet MS"/>
              </a:defRPr>
            </a:lvl1pPr>
            <a:lvl2pPr>
              <a:defRPr sz="5596"/>
            </a:lvl2pPr>
            <a:lvl3pPr>
              <a:defRPr sz="5596"/>
            </a:lvl3pPr>
            <a:lvl4pPr>
              <a:defRPr sz="5596"/>
            </a:lvl4pPr>
            <a:lvl5pPr>
              <a:defRPr sz="5596"/>
            </a:lvl5pPr>
          </a:lstStyle>
          <a:p>
            <a:pPr lvl="0"/>
            <a:r>
              <a:rPr lang="en-US" dirty="0"/>
              <a:t>This is an example of the ideal amount of text</a:t>
            </a:r>
          </a:p>
        </p:txBody>
      </p:sp>
    </p:spTree>
    <p:extLst>
      <p:ext uri="{BB962C8B-B14F-4D97-AF65-F5344CB8AC3E}">
        <p14:creationId xmlns:p14="http://schemas.microsoft.com/office/powerpoint/2010/main" val="589466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 Numbered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dirty="0"/>
          </a:p>
        </p:txBody>
      </p:sp>
      <p:sp>
        <p:nvSpPr>
          <p:cNvPr id="4" name="Oval 3"/>
          <p:cNvSpPr/>
          <p:nvPr userDrawn="1"/>
        </p:nvSpPr>
        <p:spPr>
          <a:xfrm>
            <a:off x="6659318" y="8535051"/>
            <a:ext cx="2701608" cy="269950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188" b="1" dirty="0">
                <a:solidFill>
                  <a:schemeClr val="bg1"/>
                </a:solidFill>
                <a:latin typeface="Arial" charset="0"/>
                <a:ea typeface="Arial" charset="0"/>
                <a:cs typeface="Arial" charset="0"/>
              </a:rPr>
              <a:t>1</a:t>
            </a:r>
          </a:p>
        </p:txBody>
      </p:sp>
      <p:sp>
        <p:nvSpPr>
          <p:cNvPr id="5" name="Oval 4"/>
          <p:cNvSpPr/>
          <p:nvPr userDrawn="1"/>
        </p:nvSpPr>
        <p:spPr>
          <a:xfrm>
            <a:off x="13321441" y="8535051"/>
            <a:ext cx="2701608" cy="2699508"/>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188" b="1" dirty="0">
                <a:solidFill>
                  <a:schemeClr val="bg1"/>
                </a:solidFill>
                <a:latin typeface="Arial" charset="0"/>
                <a:ea typeface="Arial" charset="0"/>
                <a:cs typeface="Arial" charset="0"/>
              </a:rPr>
              <a:t>2</a:t>
            </a:r>
          </a:p>
        </p:txBody>
      </p:sp>
      <p:sp>
        <p:nvSpPr>
          <p:cNvPr id="6" name="Oval 5"/>
          <p:cNvSpPr/>
          <p:nvPr userDrawn="1"/>
        </p:nvSpPr>
        <p:spPr>
          <a:xfrm>
            <a:off x="19958319" y="8535051"/>
            <a:ext cx="2701608" cy="269950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188" b="1" dirty="0">
                <a:solidFill>
                  <a:schemeClr val="bg1"/>
                </a:solidFill>
                <a:latin typeface="Arial" charset="0"/>
                <a:ea typeface="Arial" charset="0"/>
                <a:cs typeface="Arial" charset="0"/>
              </a:rPr>
              <a:t>3</a:t>
            </a:r>
          </a:p>
        </p:txBody>
      </p:sp>
      <p:sp>
        <p:nvSpPr>
          <p:cNvPr id="7" name="Oval 6"/>
          <p:cNvSpPr/>
          <p:nvPr userDrawn="1"/>
        </p:nvSpPr>
        <p:spPr>
          <a:xfrm>
            <a:off x="26654460" y="8535051"/>
            <a:ext cx="2701608" cy="2699508"/>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188" b="1" dirty="0">
                <a:solidFill>
                  <a:schemeClr val="bg1"/>
                </a:solidFill>
                <a:latin typeface="Arial" charset="0"/>
                <a:ea typeface="Arial" charset="0"/>
                <a:cs typeface="Arial" charset="0"/>
              </a:rPr>
              <a:t>4</a:t>
            </a:r>
          </a:p>
        </p:txBody>
      </p:sp>
      <p:sp>
        <p:nvSpPr>
          <p:cNvPr id="8" name="Oval 7"/>
          <p:cNvSpPr/>
          <p:nvPr userDrawn="1"/>
        </p:nvSpPr>
        <p:spPr>
          <a:xfrm>
            <a:off x="33320968" y="8535051"/>
            <a:ext cx="2701608" cy="269950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188" b="1" dirty="0">
                <a:solidFill>
                  <a:schemeClr val="bg1"/>
                </a:solidFill>
                <a:latin typeface="Arial" charset="0"/>
                <a:ea typeface="Arial" charset="0"/>
                <a:cs typeface="Arial" charset="0"/>
              </a:rPr>
              <a:t>5</a:t>
            </a:r>
          </a:p>
        </p:txBody>
      </p:sp>
      <p:sp>
        <p:nvSpPr>
          <p:cNvPr id="9" name="Text Placeholder 6"/>
          <p:cNvSpPr>
            <a:spLocks noGrp="1"/>
          </p:cNvSpPr>
          <p:nvPr>
            <p:ph type="body" sz="quarter" idx="39" hasCustomPrompt="1"/>
          </p:nvPr>
        </p:nvSpPr>
        <p:spPr>
          <a:xfrm>
            <a:off x="5585057" y="5079476"/>
            <a:ext cx="31661608" cy="1527021"/>
          </a:xfrm>
          <a:prstGeom prst="rect">
            <a:avLst/>
          </a:prstGeom>
        </p:spPr>
        <p:txBody>
          <a:bodyPr vert="horz" wrap="square" anchor="b" anchorCtr="0">
            <a:spAutoFit/>
          </a:bodyPr>
          <a:lstStyle>
            <a:lvl1pPr marL="0" indent="0" algn="ctr">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Short numbered points</a:t>
            </a:r>
          </a:p>
        </p:txBody>
      </p:sp>
      <p:sp>
        <p:nvSpPr>
          <p:cNvPr id="13" name="Text Placeholder 12"/>
          <p:cNvSpPr>
            <a:spLocks noGrp="1"/>
          </p:cNvSpPr>
          <p:nvPr>
            <p:ph type="body" sz="quarter" idx="40" hasCustomPrompt="1"/>
          </p:nvPr>
        </p:nvSpPr>
        <p:spPr>
          <a:xfrm>
            <a:off x="5585065" y="11738750"/>
            <a:ext cx="5211204" cy="6350201"/>
          </a:xfrm>
          <a:prstGeom prst="rect">
            <a:avLst/>
          </a:prstGeom>
        </p:spPr>
        <p:txBody>
          <a:bodyPr vert="horz">
            <a:spAutoFit/>
          </a:bodyPr>
          <a:lstStyle>
            <a:lvl1pPr marL="0" indent="0" algn="ctr">
              <a:buNone/>
              <a:defRPr sz="6527">
                <a:solidFill>
                  <a:schemeClr val="accent5">
                    <a:lumMod val="50000"/>
                  </a:schemeClr>
                </a:solidFill>
                <a:latin typeface="Trebuchet MS"/>
                <a:cs typeface="Trebuchet MS"/>
              </a:defRPr>
            </a:lvl1pPr>
            <a:lvl2pPr>
              <a:defRPr sz="5596"/>
            </a:lvl2pPr>
            <a:lvl3pPr>
              <a:defRPr sz="5596"/>
            </a:lvl3pPr>
            <a:lvl4pPr>
              <a:defRPr sz="5596"/>
            </a:lvl4pPr>
            <a:lvl5pPr>
              <a:defRPr sz="5596"/>
            </a:lvl5pPr>
          </a:lstStyle>
          <a:p>
            <a:pPr lvl="0"/>
            <a:r>
              <a:rPr lang="en-US" dirty="0"/>
              <a:t>This is an example of the ideal amount of text for this box</a:t>
            </a:r>
          </a:p>
        </p:txBody>
      </p:sp>
      <p:sp>
        <p:nvSpPr>
          <p:cNvPr id="14" name="Text Placeholder 12"/>
          <p:cNvSpPr>
            <a:spLocks noGrp="1"/>
          </p:cNvSpPr>
          <p:nvPr>
            <p:ph type="body" sz="quarter" idx="41" hasCustomPrompt="1"/>
          </p:nvPr>
        </p:nvSpPr>
        <p:spPr>
          <a:xfrm>
            <a:off x="12051886" y="11767562"/>
            <a:ext cx="5211204" cy="6350201"/>
          </a:xfrm>
          <a:prstGeom prst="rect">
            <a:avLst/>
          </a:prstGeom>
        </p:spPr>
        <p:txBody>
          <a:bodyPr vert="horz">
            <a:spAutoFit/>
          </a:bodyPr>
          <a:lstStyle>
            <a:lvl1pPr marL="0" indent="0" algn="ctr">
              <a:buNone/>
              <a:defRPr sz="6527">
                <a:solidFill>
                  <a:schemeClr val="accent5">
                    <a:lumMod val="50000"/>
                  </a:schemeClr>
                </a:solidFill>
                <a:latin typeface="Trebuchet MS"/>
                <a:cs typeface="Trebuchet MS"/>
              </a:defRPr>
            </a:lvl1pPr>
            <a:lvl2pPr>
              <a:defRPr sz="5596"/>
            </a:lvl2pPr>
            <a:lvl3pPr>
              <a:defRPr sz="5596"/>
            </a:lvl3pPr>
            <a:lvl4pPr>
              <a:defRPr sz="5596"/>
            </a:lvl4pPr>
            <a:lvl5pPr>
              <a:defRPr sz="5596"/>
            </a:lvl5pPr>
          </a:lstStyle>
          <a:p>
            <a:pPr lvl="0"/>
            <a:r>
              <a:rPr lang="en-US" dirty="0"/>
              <a:t>This is an example of the ideal amount of text for this box</a:t>
            </a:r>
          </a:p>
        </p:txBody>
      </p:sp>
      <p:sp>
        <p:nvSpPr>
          <p:cNvPr id="15" name="Text Placeholder 12"/>
          <p:cNvSpPr>
            <a:spLocks noGrp="1"/>
          </p:cNvSpPr>
          <p:nvPr>
            <p:ph type="body" sz="quarter" idx="42" hasCustomPrompt="1"/>
          </p:nvPr>
        </p:nvSpPr>
        <p:spPr>
          <a:xfrm>
            <a:off x="18723062" y="11767562"/>
            <a:ext cx="5211204" cy="6350201"/>
          </a:xfrm>
          <a:prstGeom prst="rect">
            <a:avLst/>
          </a:prstGeom>
        </p:spPr>
        <p:txBody>
          <a:bodyPr vert="horz">
            <a:spAutoFit/>
          </a:bodyPr>
          <a:lstStyle>
            <a:lvl1pPr marL="0" indent="0" algn="ctr">
              <a:buNone/>
              <a:defRPr sz="6527">
                <a:solidFill>
                  <a:schemeClr val="accent5">
                    <a:lumMod val="50000"/>
                  </a:schemeClr>
                </a:solidFill>
                <a:latin typeface="Trebuchet MS"/>
                <a:cs typeface="Trebuchet MS"/>
              </a:defRPr>
            </a:lvl1pPr>
            <a:lvl2pPr>
              <a:defRPr sz="5596"/>
            </a:lvl2pPr>
            <a:lvl3pPr>
              <a:defRPr sz="5596"/>
            </a:lvl3pPr>
            <a:lvl4pPr>
              <a:defRPr sz="5596"/>
            </a:lvl4pPr>
            <a:lvl5pPr>
              <a:defRPr sz="5596"/>
            </a:lvl5pPr>
          </a:lstStyle>
          <a:p>
            <a:pPr lvl="0"/>
            <a:r>
              <a:rPr lang="en-US" dirty="0"/>
              <a:t>This is an example of the ideal amount of text for this box</a:t>
            </a:r>
          </a:p>
        </p:txBody>
      </p:sp>
      <p:sp>
        <p:nvSpPr>
          <p:cNvPr id="16" name="Text Placeholder 12"/>
          <p:cNvSpPr>
            <a:spLocks noGrp="1"/>
          </p:cNvSpPr>
          <p:nvPr>
            <p:ph type="body" sz="quarter" idx="43" hasCustomPrompt="1"/>
          </p:nvPr>
        </p:nvSpPr>
        <p:spPr>
          <a:xfrm>
            <a:off x="25364293" y="11738750"/>
            <a:ext cx="5211204" cy="6350201"/>
          </a:xfrm>
          <a:prstGeom prst="rect">
            <a:avLst/>
          </a:prstGeom>
        </p:spPr>
        <p:txBody>
          <a:bodyPr vert="horz">
            <a:spAutoFit/>
          </a:bodyPr>
          <a:lstStyle>
            <a:lvl1pPr marL="0" indent="0" algn="ctr">
              <a:buNone/>
              <a:defRPr sz="6527">
                <a:solidFill>
                  <a:schemeClr val="accent5">
                    <a:lumMod val="50000"/>
                  </a:schemeClr>
                </a:solidFill>
                <a:latin typeface="Trebuchet MS"/>
                <a:cs typeface="Trebuchet MS"/>
              </a:defRPr>
            </a:lvl1pPr>
            <a:lvl2pPr>
              <a:defRPr sz="5596"/>
            </a:lvl2pPr>
            <a:lvl3pPr>
              <a:defRPr sz="5596"/>
            </a:lvl3pPr>
            <a:lvl4pPr>
              <a:defRPr sz="5596"/>
            </a:lvl4pPr>
            <a:lvl5pPr>
              <a:defRPr sz="5596"/>
            </a:lvl5pPr>
          </a:lstStyle>
          <a:p>
            <a:pPr lvl="0"/>
            <a:r>
              <a:rPr lang="en-US" dirty="0"/>
              <a:t>This is an example of the ideal amount of text for this box</a:t>
            </a:r>
          </a:p>
        </p:txBody>
      </p:sp>
      <p:sp>
        <p:nvSpPr>
          <p:cNvPr id="17" name="Text Placeholder 12"/>
          <p:cNvSpPr>
            <a:spLocks noGrp="1"/>
          </p:cNvSpPr>
          <p:nvPr>
            <p:ph type="body" sz="quarter" idx="44" hasCustomPrompt="1"/>
          </p:nvPr>
        </p:nvSpPr>
        <p:spPr>
          <a:xfrm>
            <a:off x="32035469" y="11738750"/>
            <a:ext cx="5211204" cy="6350201"/>
          </a:xfrm>
          <a:prstGeom prst="rect">
            <a:avLst/>
          </a:prstGeom>
        </p:spPr>
        <p:txBody>
          <a:bodyPr vert="horz">
            <a:spAutoFit/>
          </a:bodyPr>
          <a:lstStyle>
            <a:lvl1pPr marL="0" indent="0" algn="ctr">
              <a:buNone/>
              <a:defRPr sz="6527">
                <a:solidFill>
                  <a:schemeClr val="accent5">
                    <a:lumMod val="50000"/>
                  </a:schemeClr>
                </a:solidFill>
                <a:latin typeface="Trebuchet MS"/>
                <a:cs typeface="Trebuchet MS"/>
              </a:defRPr>
            </a:lvl1pPr>
            <a:lvl2pPr>
              <a:defRPr sz="5596"/>
            </a:lvl2pPr>
            <a:lvl3pPr>
              <a:defRPr sz="5596"/>
            </a:lvl3pPr>
            <a:lvl4pPr>
              <a:defRPr sz="5596"/>
            </a:lvl4pPr>
            <a:lvl5pPr>
              <a:defRPr sz="5596"/>
            </a:lvl5pPr>
          </a:lstStyle>
          <a:p>
            <a:pPr lvl="0"/>
            <a:r>
              <a:rPr lang="en-US" dirty="0"/>
              <a:t>This is an example of the ideal amount of text for this box</a:t>
            </a:r>
          </a:p>
        </p:txBody>
      </p:sp>
    </p:spTree>
    <p:extLst>
      <p:ext uri="{BB962C8B-B14F-4D97-AF65-F5344CB8AC3E}">
        <p14:creationId xmlns:p14="http://schemas.microsoft.com/office/powerpoint/2010/main" val="3151188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 Paragraph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7" name="Text Placeholder 6"/>
          <p:cNvSpPr>
            <a:spLocks noGrp="1"/>
          </p:cNvSpPr>
          <p:nvPr>
            <p:ph type="body" sz="quarter" idx="11" hasCustomPrompt="1"/>
          </p:nvPr>
        </p:nvSpPr>
        <p:spPr>
          <a:xfrm>
            <a:off x="3740658" y="3914738"/>
            <a:ext cx="26836396" cy="1957331"/>
          </a:xfrm>
          <a:prstGeom prst="rect">
            <a:avLst/>
          </a:prstGeom>
        </p:spPr>
        <p:txBody>
          <a:bodyPr vert="horz" anchor="b" anchorCtr="0">
            <a:spAutoFit/>
          </a:bodyPr>
          <a:lstStyle>
            <a:lvl1pPr marL="0" indent="0">
              <a:buNone/>
              <a:defRPr sz="12119" b="1">
                <a:solidFill>
                  <a:srgbClr val="0098D7"/>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Title of Slide </a:t>
            </a:r>
          </a:p>
        </p:txBody>
      </p:sp>
      <p:sp>
        <p:nvSpPr>
          <p:cNvPr id="9" name="Text Placeholder 8"/>
          <p:cNvSpPr>
            <a:spLocks noGrp="1"/>
          </p:cNvSpPr>
          <p:nvPr>
            <p:ph type="body" sz="quarter" idx="12" hasCustomPrompt="1"/>
          </p:nvPr>
        </p:nvSpPr>
        <p:spPr>
          <a:xfrm>
            <a:off x="3740658" y="5872074"/>
            <a:ext cx="26836396" cy="14440598"/>
          </a:xfrm>
          <a:prstGeom prst="rect">
            <a:avLst/>
          </a:prstGeom>
        </p:spPr>
        <p:txBody>
          <a:bodyPr vert="horz">
            <a:noAutofit/>
          </a:bodyPr>
          <a:lstStyle>
            <a:lvl1pPr marL="0" indent="0">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Approx. 500 characters over 2 paragraphs will go in this section. Lorem ipsum dolor sit amet, consectetuer adipiscing elit. Maecenas porttitor congue massa. Fusce posuere, magna sed pulvinar ultricies, purus lectus malesuada libero, sit amet commodo magna eros quis urna.</a:t>
            </a:r>
          </a:p>
          <a:p>
            <a:pPr lvl="0"/>
            <a:endParaRPr lang="en-US" dirty="0"/>
          </a:p>
          <a:p>
            <a:pPr lvl="0"/>
            <a:r>
              <a:rPr lang="en-US" dirty="0"/>
              <a:t>Nunc viverra imperdiet enim. Fusce est. Vivamus a </a:t>
            </a:r>
            <a:r>
              <a:rPr lang="en-US" dirty="0" err="1"/>
              <a:t>tellus</a:t>
            </a:r>
            <a:r>
              <a:rPr lang="en-US" dirty="0"/>
              <a:t>. 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 </a:t>
            </a:r>
            <a:r>
              <a:rPr lang="en-US" dirty="0" err="1"/>
              <a:t>Nunc</a:t>
            </a:r>
            <a:r>
              <a:rPr lang="en-US" dirty="0"/>
              <a:t> viverra imperdiet enim. Fusce est. </a:t>
            </a:r>
          </a:p>
        </p:txBody>
      </p:sp>
    </p:spTree>
    <p:extLst>
      <p:ext uri="{BB962C8B-B14F-4D97-AF65-F5344CB8AC3E}">
        <p14:creationId xmlns:p14="http://schemas.microsoft.com/office/powerpoint/2010/main" val="3515609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lumn Paragraph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8" name="Text Placeholder 6"/>
          <p:cNvSpPr>
            <a:spLocks noGrp="1"/>
          </p:cNvSpPr>
          <p:nvPr>
            <p:ph type="body" sz="quarter" idx="11" hasCustomPrompt="1"/>
          </p:nvPr>
        </p:nvSpPr>
        <p:spPr>
          <a:xfrm>
            <a:off x="3740658" y="3947211"/>
            <a:ext cx="26836396" cy="1957331"/>
          </a:xfrm>
          <a:prstGeom prst="rect">
            <a:avLst/>
          </a:prstGeom>
        </p:spPr>
        <p:txBody>
          <a:bodyPr vert="horz" anchor="b" anchorCtr="0">
            <a:spAutoFit/>
          </a:bodyPr>
          <a:lstStyle>
            <a:lvl1pPr marL="0" indent="0">
              <a:buNone/>
              <a:defRPr sz="12119" b="1">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Title of Slide</a:t>
            </a:r>
          </a:p>
        </p:txBody>
      </p:sp>
      <p:sp>
        <p:nvSpPr>
          <p:cNvPr id="10" name="Text Placeholder 8"/>
          <p:cNvSpPr>
            <a:spLocks noGrp="1"/>
          </p:cNvSpPr>
          <p:nvPr>
            <p:ph type="body" sz="quarter" idx="12" hasCustomPrompt="1"/>
          </p:nvPr>
        </p:nvSpPr>
        <p:spPr>
          <a:xfrm>
            <a:off x="3740665" y="5904542"/>
            <a:ext cx="35221379" cy="14160874"/>
          </a:xfrm>
          <a:prstGeom prst="rect">
            <a:avLst/>
          </a:prstGeom>
        </p:spPr>
        <p:txBody>
          <a:bodyPr vert="horz" lIns="0" tIns="0" rIns="0" bIns="0" numCol="2" spcCol="365760">
            <a:noAutofit/>
          </a:bodyPr>
          <a:lstStyle>
            <a:lvl1pPr marL="0" indent="0" algn="l">
              <a:buNone/>
              <a:defRPr sz="6527" baseline="0">
                <a:solidFill>
                  <a:schemeClr val="accent5">
                    <a:lumMod val="50000"/>
                  </a:schemeClr>
                </a:solidFill>
                <a:latin typeface="Trebuchet MS"/>
                <a:cs typeface="Trebuchet MS"/>
              </a:defRPr>
            </a:lvl1pPr>
            <a:lvl2pPr marL="2131321" indent="0" algn="l">
              <a:buNone/>
              <a:defRPr sz="4661">
                <a:solidFill>
                  <a:schemeClr val="accent6"/>
                </a:solidFill>
                <a:latin typeface="Trebuchet MS"/>
                <a:cs typeface="Trebuchet MS"/>
              </a:defRPr>
            </a:lvl2pPr>
            <a:lvl3pPr marL="4262643" indent="0" algn="l">
              <a:buNone/>
              <a:defRPr sz="4661">
                <a:solidFill>
                  <a:schemeClr val="accent6"/>
                </a:solidFill>
                <a:latin typeface="Trebuchet MS"/>
                <a:cs typeface="Trebuchet MS"/>
              </a:defRPr>
            </a:lvl3pPr>
            <a:lvl4pPr marL="6393964" indent="0" algn="l">
              <a:buNone/>
              <a:defRPr sz="4661">
                <a:solidFill>
                  <a:schemeClr val="accent6"/>
                </a:solidFill>
                <a:latin typeface="Trebuchet MS"/>
                <a:cs typeface="Trebuchet MS"/>
              </a:defRPr>
            </a:lvl4pPr>
            <a:lvl5pPr marL="8525286" indent="0" algn="l">
              <a:buNone/>
              <a:defRPr sz="4661">
                <a:solidFill>
                  <a:schemeClr val="accent6"/>
                </a:solidFill>
                <a:latin typeface="Trebuchet MS"/>
                <a:cs typeface="Trebuchet MS"/>
              </a:defRPr>
            </a:lvl5pPr>
          </a:lstStyle>
          <a:p>
            <a:pPr lvl="0"/>
            <a:r>
              <a:rPr lang="en-US" dirty="0"/>
              <a:t>There will be 2 columns of text on this slide. </a:t>
            </a:r>
          </a:p>
          <a:p>
            <a:pPr lvl="0"/>
            <a:endParaRPr lang="en-US" dirty="0"/>
          </a:p>
          <a:p>
            <a:pPr lvl="0"/>
            <a:r>
              <a:rPr lang="en-US" dirty="0"/>
              <a:t>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 </a:t>
            </a:r>
            <a:r>
              <a:rPr lang="en-US" dirty="0" err="1"/>
              <a:t>Nunc</a:t>
            </a:r>
            <a:r>
              <a:rPr lang="en-US" dirty="0"/>
              <a:t> viverra imperdiet enim. Fusce est. Vivamus a tellus.</a:t>
            </a:r>
          </a:p>
          <a:p>
            <a:pPr lvl="0"/>
            <a:endParaRPr lang="en-US" dirty="0"/>
          </a:p>
          <a:p>
            <a:pPr lvl="0"/>
            <a:r>
              <a:rPr lang="en-US" dirty="0"/>
              <a:t>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 </a:t>
            </a:r>
            <a:r>
              <a:rPr lang="en-US" dirty="0" err="1"/>
              <a:t>Nunc</a:t>
            </a:r>
            <a:r>
              <a:rPr lang="en-US" dirty="0"/>
              <a:t> viverra imperdiet enim. Fusce est. Vivamus a tellus.</a:t>
            </a:r>
          </a:p>
          <a:p>
            <a:pPr lvl="0"/>
            <a:endParaRPr lang="en-US" dirty="0"/>
          </a:p>
          <a:p>
            <a:pPr lvl="0"/>
            <a:r>
              <a:rPr lang="en-US" dirty="0"/>
              <a:t>Pellentesque habitant morbi tristique senectus et netus et malesuada fames ac turpis egestas. Proin pharetra nonummy pede. Mauris et </a:t>
            </a:r>
            <a:r>
              <a:rPr lang="en-US" dirty="0" err="1"/>
              <a:t>orci</a:t>
            </a:r>
            <a:r>
              <a:rPr lang="en-US" dirty="0"/>
              <a:t>. Lorem ipsum dolor sit amet, consectetuer adipiscing elit. </a:t>
            </a:r>
          </a:p>
          <a:p>
            <a:pPr lvl="0"/>
            <a:endParaRPr lang="en-US" dirty="0"/>
          </a:p>
        </p:txBody>
      </p:sp>
    </p:spTree>
    <p:extLst>
      <p:ext uri="{BB962C8B-B14F-4D97-AF65-F5344CB8AC3E}">
        <p14:creationId xmlns:p14="http://schemas.microsoft.com/office/powerpoint/2010/main" val="1729514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Column Bulleted Lis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3740656" y="6330394"/>
            <a:ext cx="7107904" cy="2933495"/>
          </a:xfrm>
          <a:prstGeom prst="rect">
            <a:avLst/>
          </a:prstGeom>
        </p:spPr>
        <p:txBody>
          <a:bodyPr vert="horz" anchor="t" anchorCtr="0">
            <a:spAutoFit/>
          </a:bodyPr>
          <a:lstStyle>
            <a:lvl1pPr marL="0" indent="0">
              <a:buNone/>
              <a:defRPr sz="8392"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Title Goes</a:t>
            </a:r>
          </a:p>
          <a:p>
            <a:pPr lvl="0"/>
            <a:r>
              <a:rPr lang="en-US" dirty="0"/>
              <a:t>Here</a:t>
            </a:r>
          </a:p>
        </p:txBody>
      </p:sp>
      <p:sp>
        <p:nvSpPr>
          <p:cNvPr id="2" name="TextBox 1"/>
          <p:cNvSpPr txBox="1"/>
          <p:nvPr userDrawn="1"/>
        </p:nvSpPr>
        <p:spPr>
          <a:xfrm>
            <a:off x="14500342" y="12915012"/>
            <a:ext cx="184731" cy="1383777"/>
          </a:xfrm>
          <a:prstGeom prst="rect">
            <a:avLst/>
          </a:prstGeom>
          <a:noFill/>
        </p:spPr>
        <p:txBody>
          <a:bodyPr wrap="none" rtlCol="0">
            <a:spAutoFit/>
          </a:bodyPr>
          <a:lstStyle/>
          <a:p>
            <a:endParaRPr lang="en-US" sz="8392" dirty="0"/>
          </a:p>
        </p:txBody>
      </p:sp>
      <p:sp>
        <p:nvSpPr>
          <p:cNvPr id="11" name="Text Placeholder 10"/>
          <p:cNvSpPr>
            <a:spLocks noGrp="1"/>
          </p:cNvSpPr>
          <p:nvPr>
            <p:ph type="body" sz="quarter" idx="12" hasCustomPrompt="1"/>
          </p:nvPr>
        </p:nvSpPr>
        <p:spPr>
          <a:xfrm>
            <a:off x="11851579" y="6328278"/>
            <a:ext cx="13873745" cy="14085012"/>
          </a:xfrm>
          <a:prstGeom prst="rect">
            <a:avLst/>
          </a:prstGeom>
        </p:spPr>
        <p:txBody>
          <a:bodyPr vert="horz"/>
          <a:lstStyle>
            <a:lvl1pPr marL="2131321" indent="-2131321">
              <a:buFont typeface="Arial"/>
              <a:buChar char="•"/>
              <a:defRPr sz="7457">
                <a:solidFill>
                  <a:schemeClr val="accent5">
                    <a:lumMod val="50000"/>
                  </a:schemeClr>
                </a:solidFill>
                <a:latin typeface="Trebuchet MS"/>
                <a:cs typeface="Trebuchet MS"/>
              </a:defRPr>
            </a:lvl1pPr>
            <a:lvl2pPr marL="4262643" indent="-2131321">
              <a:buFont typeface="Arial"/>
              <a:buChar char="•"/>
              <a:defRPr/>
            </a:lvl2pPr>
            <a:lvl3pPr marL="5861134" indent="-1598491">
              <a:buFont typeface="Arial"/>
              <a:buChar char="•"/>
              <a:defRPr/>
            </a:lvl3pPr>
            <a:lvl4pPr marL="7992456" indent="-1598491">
              <a:buFont typeface="Arial"/>
              <a:buChar char="•"/>
              <a:defRPr/>
            </a:lvl4pPr>
            <a:lvl5pPr marL="10123781" indent="-1598491">
              <a:buFont typeface="Arial"/>
              <a:buChar char="•"/>
              <a:defRPr/>
            </a:lvl5pPr>
          </a:lstStyle>
          <a:p>
            <a:pPr lvl="0"/>
            <a:r>
              <a:rPr lang="en-US" dirty="0"/>
              <a:t>Bulleted list goes here</a:t>
            </a:r>
          </a:p>
          <a:p>
            <a:pPr lvl="0"/>
            <a:endParaRPr lang="en-US" dirty="0"/>
          </a:p>
        </p:txBody>
      </p:sp>
      <p:sp>
        <p:nvSpPr>
          <p:cNvPr id="12" name="Text Placeholder 10"/>
          <p:cNvSpPr>
            <a:spLocks noGrp="1"/>
          </p:cNvSpPr>
          <p:nvPr>
            <p:ph type="body" sz="quarter" idx="13" hasCustomPrompt="1"/>
          </p:nvPr>
        </p:nvSpPr>
        <p:spPr>
          <a:xfrm>
            <a:off x="26436414" y="6330399"/>
            <a:ext cx="13873745" cy="14085012"/>
          </a:xfrm>
          <a:prstGeom prst="rect">
            <a:avLst/>
          </a:prstGeom>
        </p:spPr>
        <p:txBody>
          <a:bodyPr vert="horz"/>
          <a:lstStyle>
            <a:lvl1pPr marL="2131321" indent="-2131321">
              <a:buFont typeface="Arial"/>
              <a:buChar char="•"/>
              <a:defRPr sz="7457">
                <a:solidFill>
                  <a:schemeClr val="accent5">
                    <a:lumMod val="50000"/>
                  </a:schemeClr>
                </a:solidFill>
                <a:latin typeface="Trebuchet MS"/>
                <a:cs typeface="Trebuchet MS"/>
              </a:defRPr>
            </a:lvl1pPr>
            <a:lvl2pPr marL="4262643" indent="-2131321">
              <a:buFont typeface="Arial"/>
              <a:buChar char="•"/>
              <a:defRPr/>
            </a:lvl2pPr>
            <a:lvl3pPr marL="5861134" indent="-1598491">
              <a:buFont typeface="Arial"/>
              <a:buChar char="•"/>
              <a:defRPr/>
            </a:lvl3pPr>
            <a:lvl4pPr marL="7992456" indent="-1598491">
              <a:buFont typeface="Arial"/>
              <a:buChar char="•"/>
              <a:defRPr/>
            </a:lvl4pPr>
            <a:lvl5pPr marL="10123781" indent="-1598491">
              <a:buFont typeface="Arial"/>
              <a:buChar char="•"/>
              <a:defRPr/>
            </a:lvl5pPr>
          </a:lstStyle>
          <a:p>
            <a:pPr lvl="0"/>
            <a:r>
              <a:rPr lang="en-US" dirty="0"/>
              <a:t>Bulleted list goes here</a:t>
            </a:r>
          </a:p>
          <a:p>
            <a:pPr lvl="0"/>
            <a:endParaRPr lang="en-US" dirty="0"/>
          </a:p>
        </p:txBody>
      </p:sp>
    </p:spTree>
    <p:extLst>
      <p:ext uri="{BB962C8B-B14F-4D97-AF65-F5344CB8AC3E}">
        <p14:creationId xmlns:p14="http://schemas.microsoft.com/office/powerpoint/2010/main" val="3313636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1 paragraph circ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4" name="Picture Placeholder 3"/>
          <p:cNvSpPr>
            <a:spLocks noGrp="1"/>
          </p:cNvSpPr>
          <p:nvPr>
            <p:ph type="pic" sz="quarter" idx="13"/>
          </p:nvPr>
        </p:nvSpPr>
        <p:spPr>
          <a:xfrm>
            <a:off x="21725423" y="3782168"/>
            <a:ext cx="16599601" cy="16579315"/>
          </a:xfrm>
          <a:prstGeom prst="ellipse">
            <a:avLst/>
          </a:prstGeom>
        </p:spPr>
        <p:txBody>
          <a:bodyPr vert="horz"/>
          <a:lstStyle/>
          <a:p>
            <a:r>
              <a:rPr lang="en-US" dirty="0"/>
              <a:t>Click icon to add picture</a:t>
            </a:r>
          </a:p>
        </p:txBody>
      </p:sp>
      <p:sp>
        <p:nvSpPr>
          <p:cNvPr id="12" name="Text Placeholder 6"/>
          <p:cNvSpPr>
            <a:spLocks noGrp="1"/>
          </p:cNvSpPr>
          <p:nvPr>
            <p:ph type="body" sz="quarter" idx="11" hasCustomPrompt="1"/>
          </p:nvPr>
        </p:nvSpPr>
        <p:spPr>
          <a:xfrm>
            <a:off x="3740665" y="5755239"/>
            <a:ext cx="15924726" cy="1527021"/>
          </a:xfrm>
          <a:prstGeom prst="rect">
            <a:avLst/>
          </a:prstGeom>
        </p:spPr>
        <p:txBody>
          <a:bodyPr vert="horz" anchor="b" anchorCtr="0">
            <a:spAutoFit/>
          </a:bodyPr>
          <a:lstStyle>
            <a:lvl1pPr marL="0" indent="0">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Title Goes Here</a:t>
            </a:r>
          </a:p>
        </p:txBody>
      </p:sp>
      <p:sp>
        <p:nvSpPr>
          <p:cNvPr id="13" name="Text Placeholder 8"/>
          <p:cNvSpPr>
            <a:spLocks noGrp="1"/>
          </p:cNvSpPr>
          <p:nvPr>
            <p:ph type="body" sz="quarter" idx="12" hasCustomPrompt="1"/>
          </p:nvPr>
        </p:nvSpPr>
        <p:spPr>
          <a:xfrm>
            <a:off x="3740665" y="7282250"/>
            <a:ext cx="15924726" cy="12808215"/>
          </a:xfrm>
          <a:prstGeom prst="rect">
            <a:avLst/>
          </a:prstGeom>
        </p:spPr>
        <p:txBody>
          <a:bodyPr vert="horz"/>
          <a:lstStyle>
            <a:lvl1pPr marL="0" indent="0">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1605183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 paragraph circle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9" name="Picture 8" descr="20130626_exteriors-2016.jpg"/>
          <p:cNvPicPr>
            <a:picLocks noChangeAspect="1"/>
          </p:cNvPicPr>
          <p:nvPr userDrawn="1"/>
        </p:nvPicPr>
        <p:blipFill rotWithShape="1">
          <a:blip r:embed="rId2" cstate="screen">
            <a:extLst>
              <a:ext uri="{28A0092B-C50C-407E-A947-70E740481C1C}">
                <a14:useLocalDpi xmlns:a14="http://schemas.microsoft.com/office/drawing/2010/main"/>
              </a:ext>
            </a:extLst>
          </a:blip>
          <a:srcRect l="21272" b="21272"/>
          <a:stretch/>
        </p:blipFill>
        <p:spPr>
          <a:xfrm>
            <a:off x="21728357" y="3778758"/>
            <a:ext cx="16596560" cy="16584736"/>
          </a:xfrm>
          <a:prstGeom prst="ellipse">
            <a:avLst/>
          </a:prstGeom>
        </p:spPr>
      </p:pic>
      <p:sp>
        <p:nvSpPr>
          <p:cNvPr id="12" name="Text Placeholder 6"/>
          <p:cNvSpPr>
            <a:spLocks noGrp="1"/>
          </p:cNvSpPr>
          <p:nvPr>
            <p:ph type="body" sz="quarter" idx="11" hasCustomPrompt="1"/>
          </p:nvPr>
        </p:nvSpPr>
        <p:spPr>
          <a:xfrm>
            <a:off x="3740665" y="5755239"/>
            <a:ext cx="15924726" cy="1527021"/>
          </a:xfrm>
          <a:prstGeom prst="rect">
            <a:avLst/>
          </a:prstGeom>
        </p:spPr>
        <p:txBody>
          <a:bodyPr vert="horz" anchor="b" anchorCtr="0">
            <a:spAutoFit/>
          </a:bodyPr>
          <a:lstStyle>
            <a:lvl1pPr marL="0" indent="0">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Title Goes Here</a:t>
            </a:r>
          </a:p>
        </p:txBody>
      </p:sp>
      <p:sp>
        <p:nvSpPr>
          <p:cNvPr id="13" name="Text Placeholder 8"/>
          <p:cNvSpPr>
            <a:spLocks noGrp="1"/>
          </p:cNvSpPr>
          <p:nvPr>
            <p:ph type="body" sz="quarter" idx="12" hasCustomPrompt="1"/>
          </p:nvPr>
        </p:nvSpPr>
        <p:spPr>
          <a:xfrm>
            <a:off x="3740665" y="7282250"/>
            <a:ext cx="15924726" cy="12808215"/>
          </a:xfrm>
          <a:prstGeom prst="rect">
            <a:avLst/>
          </a:prstGeom>
        </p:spPr>
        <p:txBody>
          <a:bodyPr vert="horz"/>
          <a:lstStyle>
            <a:lvl1pPr marL="0" indent="0">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p:txBody>
      </p:sp>
    </p:spTree>
    <p:extLst>
      <p:ext uri="{BB962C8B-B14F-4D97-AF65-F5344CB8AC3E}">
        <p14:creationId xmlns:p14="http://schemas.microsoft.com/office/powerpoint/2010/main" val="1712973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 paragraph circle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11" name="Picture 10" descr="20151209_caleb-nolan_080-edit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099774" y="4481710"/>
            <a:ext cx="15999619" cy="15995984"/>
          </a:xfrm>
          <a:prstGeom prst="ellipse">
            <a:avLst/>
          </a:prstGeom>
        </p:spPr>
      </p:pic>
      <p:sp>
        <p:nvSpPr>
          <p:cNvPr id="12" name="Text Placeholder 6"/>
          <p:cNvSpPr>
            <a:spLocks noGrp="1"/>
          </p:cNvSpPr>
          <p:nvPr>
            <p:ph type="body" sz="quarter" idx="11" hasCustomPrompt="1"/>
          </p:nvPr>
        </p:nvSpPr>
        <p:spPr>
          <a:xfrm>
            <a:off x="3740665" y="5755239"/>
            <a:ext cx="15924726" cy="1527021"/>
          </a:xfrm>
          <a:prstGeom prst="rect">
            <a:avLst/>
          </a:prstGeom>
        </p:spPr>
        <p:txBody>
          <a:bodyPr vert="horz" anchor="b" anchorCtr="0">
            <a:spAutoFit/>
          </a:bodyPr>
          <a:lstStyle>
            <a:lvl1pPr marL="0" indent="0">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Title Goes Here</a:t>
            </a:r>
          </a:p>
        </p:txBody>
      </p:sp>
      <p:sp>
        <p:nvSpPr>
          <p:cNvPr id="13" name="Text Placeholder 8"/>
          <p:cNvSpPr>
            <a:spLocks noGrp="1"/>
          </p:cNvSpPr>
          <p:nvPr>
            <p:ph type="body" sz="quarter" idx="12" hasCustomPrompt="1"/>
          </p:nvPr>
        </p:nvSpPr>
        <p:spPr>
          <a:xfrm>
            <a:off x="3740665" y="7282250"/>
            <a:ext cx="15924726" cy="12808215"/>
          </a:xfrm>
          <a:prstGeom prst="rect">
            <a:avLst/>
          </a:prstGeom>
        </p:spPr>
        <p:txBody>
          <a:bodyPr vert="horz"/>
          <a:lstStyle>
            <a:lvl1pPr marL="0" indent="0">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p:txBody>
      </p:sp>
    </p:spTree>
    <p:extLst>
      <p:ext uri="{BB962C8B-B14F-4D97-AF65-F5344CB8AC3E}">
        <p14:creationId xmlns:p14="http://schemas.microsoft.com/office/powerpoint/2010/main" val="3243900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 paragraph circle 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8" name="Text Placeholder 6"/>
          <p:cNvSpPr>
            <a:spLocks noGrp="1"/>
          </p:cNvSpPr>
          <p:nvPr>
            <p:ph type="body" sz="quarter" idx="11" hasCustomPrompt="1"/>
          </p:nvPr>
        </p:nvSpPr>
        <p:spPr>
          <a:xfrm>
            <a:off x="3740665" y="5755239"/>
            <a:ext cx="15924726" cy="1527021"/>
          </a:xfrm>
          <a:prstGeom prst="rect">
            <a:avLst/>
          </a:prstGeom>
        </p:spPr>
        <p:txBody>
          <a:bodyPr vert="horz" anchor="b" anchorCtr="0">
            <a:spAutoFit/>
          </a:bodyPr>
          <a:lstStyle>
            <a:lvl1pPr marL="0" indent="0">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Title Goes Here</a:t>
            </a:r>
          </a:p>
        </p:txBody>
      </p:sp>
      <p:sp>
        <p:nvSpPr>
          <p:cNvPr id="10" name="Text Placeholder 8"/>
          <p:cNvSpPr>
            <a:spLocks noGrp="1"/>
          </p:cNvSpPr>
          <p:nvPr>
            <p:ph type="body" sz="quarter" idx="12" hasCustomPrompt="1"/>
          </p:nvPr>
        </p:nvSpPr>
        <p:spPr>
          <a:xfrm>
            <a:off x="3740665" y="7282250"/>
            <a:ext cx="15924726" cy="12808215"/>
          </a:xfrm>
          <a:prstGeom prst="rect">
            <a:avLst/>
          </a:prstGeom>
        </p:spPr>
        <p:txBody>
          <a:bodyPr vert="horz"/>
          <a:lstStyle>
            <a:lvl1pPr marL="0" indent="0">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p:txBody>
      </p:sp>
      <p:pic>
        <p:nvPicPr>
          <p:cNvPr id="2" name="Picture 1" descr="20160404_community_02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892247" y="4485821"/>
            <a:ext cx="15812491" cy="16210005"/>
          </a:xfrm>
          <a:prstGeom prst="ellipse">
            <a:avLst/>
          </a:prstGeom>
        </p:spPr>
      </p:pic>
    </p:spTree>
    <p:extLst>
      <p:ext uri="{BB962C8B-B14F-4D97-AF65-F5344CB8AC3E}">
        <p14:creationId xmlns:p14="http://schemas.microsoft.com/office/powerpoint/2010/main" val="22135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9"/>
            <a:ext cx="42665650" cy="23980793"/>
          </a:xfrm>
          <a:prstGeom prst="rect">
            <a:avLst/>
          </a:prstGeom>
        </p:spPr>
      </p:pic>
      <p:sp>
        <p:nvSpPr>
          <p:cNvPr id="6" name="Slide Number Placeholder 5"/>
          <p:cNvSpPr>
            <a:spLocks noGrp="1"/>
          </p:cNvSpPr>
          <p:nvPr>
            <p:ph type="sldNum" sz="quarter" idx="12"/>
          </p:nvPr>
        </p:nvSpPr>
        <p:spPr>
          <a:xfrm>
            <a:off x="30577049" y="22247244"/>
            <a:ext cx="9955318" cy="1277938"/>
          </a:xfrm>
          <a:prstGeom prst="rect">
            <a:avLst/>
          </a:prstGeom>
        </p:spPr>
        <p:txBody>
          <a:bodyPr/>
          <a:lstStyle/>
          <a:p>
            <a:fld id="{FE9E206F-B6C9-6B46-920E-6690A9897DBF}" type="slidenum">
              <a:rPr lang="en-US" smtClean="0"/>
              <a:t>‹#›</a:t>
            </a:fld>
            <a:endParaRPr lang="en-US" dirty="0"/>
          </a:p>
        </p:txBody>
      </p:sp>
      <p:sp>
        <p:nvSpPr>
          <p:cNvPr id="27" name="Text Placeholder 2"/>
          <p:cNvSpPr>
            <a:spLocks noGrp="1"/>
          </p:cNvSpPr>
          <p:nvPr>
            <p:ph type="body" idx="1" hasCustomPrompt="1"/>
          </p:nvPr>
        </p:nvSpPr>
        <p:spPr>
          <a:xfrm>
            <a:off x="2672417" y="1618155"/>
            <a:ext cx="18046188" cy="1324001"/>
          </a:xfrm>
          <a:prstGeom prst="rect">
            <a:avLst/>
          </a:prstGeom>
        </p:spPr>
        <p:txBody>
          <a:bodyPr anchor="b"/>
          <a:lstStyle>
            <a:lvl1pPr marL="0" indent="0">
              <a:buNone/>
              <a:defRPr sz="7457" b="1" cap="all" baseline="0">
                <a:solidFill>
                  <a:schemeClr val="tx2"/>
                </a:solidFill>
              </a:defRPr>
            </a:lvl1pPr>
            <a:lvl2pPr marL="2131321" indent="0">
              <a:buNone/>
              <a:defRPr sz="8392">
                <a:solidFill>
                  <a:schemeClr val="tx1">
                    <a:tint val="75000"/>
                  </a:schemeClr>
                </a:solidFill>
              </a:defRPr>
            </a:lvl2pPr>
            <a:lvl3pPr marL="4262643" indent="0">
              <a:buNone/>
              <a:defRPr sz="7457">
                <a:solidFill>
                  <a:schemeClr val="tx1">
                    <a:tint val="75000"/>
                  </a:schemeClr>
                </a:solidFill>
              </a:defRPr>
            </a:lvl3pPr>
            <a:lvl4pPr marL="6393964" indent="0">
              <a:buNone/>
              <a:defRPr sz="6527">
                <a:solidFill>
                  <a:schemeClr val="tx1">
                    <a:tint val="75000"/>
                  </a:schemeClr>
                </a:solidFill>
              </a:defRPr>
            </a:lvl4pPr>
            <a:lvl5pPr marL="8525286" indent="0">
              <a:buNone/>
              <a:defRPr sz="6527">
                <a:solidFill>
                  <a:schemeClr val="tx1">
                    <a:tint val="75000"/>
                  </a:schemeClr>
                </a:solidFill>
              </a:defRPr>
            </a:lvl5pPr>
            <a:lvl6pPr marL="10656611" indent="0">
              <a:buNone/>
              <a:defRPr sz="6527">
                <a:solidFill>
                  <a:schemeClr val="tx1">
                    <a:tint val="75000"/>
                  </a:schemeClr>
                </a:solidFill>
              </a:defRPr>
            </a:lvl6pPr>
            <a:lvl7pPr marL="12787932" indent="0">
              <a:buNone/>
              <a:defRPr sz="6527">
                <a:solidFill>
                  <a:schemeClr val="tx1">
                    <a:tint val="75000"/>
                  </a:schemeClr>
                </a:solidFill>
              </a:defRPr>
            </a:lvl7pPr>
            <a:lvl8pPr marL="14919254" indent="0">
              <a:buNone/>
              <a:defRPr sz="6527">
                <a:solidFill>
                  <a:schemeClr val="tx1">
                    <a:tint val="75000"/>
                  </a:schemeClr>
                </a:solidFill>
              </a:defRPr>
            </a:lvl8pPr>
            <a:lvl9pPr marL="17050575" indent="0">
              <a:buNone/>
              <a:defRPr sz="6527">
                <a:solidFill>
                  <a:schemeClr val="tx1">
                    <a:tint val="75000"/>
                  </a:schemeClr>
                </a:solidFill>
              </a:defRPr>
            </a:lvl9pPr>
          </a:lstStyle>
          <a:p>
            <a:pPr lvl="0"/>
            <a:r>
              <a:rPr lang="en-US" dirty="0"/>
              <a:t>Month Day, Year</a:t>
            </a:r>
          </a:p>
        </p:txBody>
      </p:sp>
      <p:sp>
        <p:nvSpPr>
          <p:cNvPr id="33" name="Title 1"/>
          <p:cNvSpPr>
            <a:spLocks noGrp="1"/>
          </p:cNvSpPr>
          <p:nvPr>
            <p:ph type="title" hasCustomPrompt="1"/>
          </p:nvPr>
        </p:nvSpPr>
        <p:spPr>
          <a:xfrm>
            <a:off x="2677642" y="2942153"/>
            <a:ext cx="18046188" cy="12726224"/>
          </a:xfrm>
          <a:prstGeom prst="rect">
            <a:avLst/>
          </a:prstGeom>
        </p:spPr>
        <p:txBody>
          <a:bodyPr anchor="b" anchorCtr="0">
            <a:normAutofit/>
          </a:bodyPr>
          <a:lstStyle>
            <a:lvl1pPr algn="l">
              <a:defRPr sz="18645" b="1" cap="none" baseline="0">
                <a:solidFill>
                  <a:srgbClr val="00A9E0"/>
                </a:solidFill>
              </a:defRPr>
            </a:lvl1pPr>
          </a:lstStyle>
          <a:p>
            <a:r>
              <a:rPr lang="en-US" dirty="0"/>
              <a:t>Presentation Title Here</a:t>
            </a:r>
          </a:p>
        </p:txBody>
      </p:sp>
      <p:sp>
        <p:nvSpPr>
          <p:cNvPr id="11" name="Text Placeholder 2"/>
          <p:cNvSpPr>
            <a:spLocks noGrp="1"/>
          </p:cNvSpPr>
          <p:nvPr>
            <p:ph type="body" sz="quarter" idx="13" hasCustomPrompt="1"/>
          </p:nvPr>
        </p:nvSpPr>
        <p:spPr>
          <a:xfrm>
            <a:off x="2672409" y="15723983"/>
            <a:ext cx="18051419" cy="3966663"/>
          </a:xfrm>
          <a:prstGeom prst="rect">
            <a:avLst/>
          </a:prstGeom>
        </p:spPr>
        <p:txBody>
          <a:bodyPr vert="horz">
            <a:spAutoFit/>
          </a:bodyPr>
          <a:lstStyle>
            <a:lvl1pPr marL="0" indent="0">
              <a:buNone/>
              <a:defRPr sz="8392" b="0" baseline="0">
                <a:solidFill>
                  <a:schemeClr val="accent5">
                    <a:lumMod val="50000"/>
                  </a:schemeClr>
                </a:solidFill>
                <a:latin typeface="Trebuchet MS"/>
                <a:cs typeface="Trebuchet MS"/>
              </a:defRPr>
            </a:lvl1pPr>
            <a:lvl2pPr marL="2131321" indent="0">
              <a:buNone/>
              <a:defRPr sz="4196">
                <a:solidFill>
                  <a:srgbClr val="97999B"/>
                </a:solidFill>
                <a:latin typeface="Trebuchet MS"/>
                <a:cs typeface="Trebuchet MS"/>
              </a:defRPr>
            </a:lvl2pPr>
            <a:lvl3pPr marL="4262643" indent="0">
              <a:buNone/>
              <a:defRPr sz="4196">
                <a:solidFill>
                  <a:srgbClr val="97999B"/>
                </a:solidFill>
                <a:latin typeface="Trebuchet MS"/>
                <a:cs typeface="Trebuchet MS"/>
              </a:defRPr>
            </a:lvl3pPr>
            <a:lvl4pPr marL="6393964" indent="0">
              <a:buNone/>
              <a:defRPr sz="4196">
                <a:solidFill>
                  <a:srgbClr val="97999B"/>
                </a:solidFill>
                <a:latin typeface="Trebuchet MS"/>
                <a:cs typeface="Trebuchet MS"/>
              </a:defRPr>
            </a:lvl4pPr>
            <a:lvl5pPr marL="8525286" indent="0">
              <a:buNone/>
              <a:defRPr sz="4196">
                <a:solidFill>
                  <a:srgbClr val="97999B"/>
                </a:solidFill>
                <a:latin typeface="Trebuchet MS"/>
                <a:cs typeface="Trebuchet MS"/>
              </a:defRPr>
            </a:lvl5pPr>
          </a:lstStyle>
          <a:p>
            <a:pPr lvl="0"/>
            <a:r>
              <a:rPr lang="en-US" dirty="0"/>
              <a:t>Subtitle would go here and can extend onto several lines like this example shows </a:t>
            </a:r>
          </a:p>
        </p:txBody>
      </p:sp>
      <p:pic>
        <p:nvPicPr>
          <p:cNvPr id="2" name="Picture 1" descr="20130821_kids-036.jpg"/>
          <p:cNvPicPr>
            <a:picLocks noChangeAspect="1"/>
          </p:cNvPicPr>
          <p:nvPr userDrawn="1"/>
        </p:nvPicPr>
        <p:blipFill rotWithShape="1">
          <a:blip r:embed="rId3" cstate="screen">
            <a:extLst>
              <a:ext uri="{28A0092B-C50C-407E-A947-70E740481C1C}">
                <a14:useLocalDpi xmlns:a14="http://schemas.microsoft.com/office/drawing/2010/main"/>
              </a:ext>
            </a:extLst>
          </a:blip>
          <a:srcRect r="-10118"/>
          <a:stretch/>
        </p:blipFill>
        <p:spPr>
          <a:xfrm>
            <a:off x="20723828" y="-2705201"/>
            <a:ext cx="31387081" cy="29885902"/>
          </a:xfrm>
          <a:prstGeom prst="ellipse">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2778" y="20450787"/>
            <a:ext cx="9091185" cy="2493680"/>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46615" y="21073943"/>
            <a:ext cx="7619315" cy="1824344"/>
          </a:xfrm>
          <a:prstGeom prst="rect">
            <a:avLst/>
          </a:prstGeom>
        </p:spPr>
      </p:pic>
    </p:spTree>
    <p:extLst>
      <p:ext uri="{BB962C8B-B14F-4D97-AF65-F5344CB8AC3E}">
        <p14:creationId xmlns:p14="http://schemas.microsoft.com/office/powerpoint/2010/main" val="3809729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2 Circle Images ">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11" name="Text Placeholder 8"/>
          <p:cNvSpPr>
            <a:spLocks noGrp="1"/>
          </p:cNvSpPr>
          <p:nvPr>
            <p:ph type="body" sz="quarter" idx="12" hasCustomPrompt="1"/>
          </p:nvPr>
        </p:nvSpPr>
        <p:spPr>
          <a:xfrm>
            <a:off x="3740656" y="5835793"/>
            <a:ext cx="12113951" cy="14887352"/>
          </a:xfrm>
          <a:prstGeom prst="rect">
            <a:avLst/>
          </a:prstGeom>
        </p:spPr>
        <p:txBody>
          <a:bodyPr vert="horz"/>
          <a:lstStyle>
            <a:lvl1pPr marL="0" indent="0">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About 1-2 paragraphs can go here. </a:t>
            </a:r>
          </a:p>
          <a:p>
            <a:pPr lvl="0"/>
            <a:r>
              <a:rPr lang="en-US" dirty="0"/>
              <a:t>Insert your own images to the right.</a:t>
            </a:r>
          </a:p>
          <a:p>
            <a:pPr lvl="0"/>
            <a:endParaRPr lang="en-US" dirty="0"/>
          </a:p>
          <a:p>
            <a:pPr lvl="0"/>
            <a:r>
              <a:rPr lang="en-US" dirty="0"/>
              <a:t>The quick brown fox jumps over the lazy dog. The quick brown fox jumps over the lazy dog. The quick brown fox jumps over the lazy dog. The quick brown fox jumps over the lazy dog. </a:t>
            </a:r>
          </a:p>
        </p:txBody>
      </p:sp>
      <p:sp>
        <p:nvSpPr>
          <p:cNvPr id="9" name="Text Placeholder 6"/>
          <p:cNvSpPr>
            <a:spLocks noGrp="1"/>
          </p:cNvSpPr>
          <p:nvPr>
            <p:ph type="body" sz="quarter" idx="11" hasCustomPrompt="1"/>
          </p:nvPr>
        </p:nvSpPr>
        <p:spPr>
          <a:xfrm>
            <a:off x="3740656" y="4308769"/>
            <a:ext cx="12113951" cy="1527021"/>
          </a:xfrm>
          <a:prstGeom prst="rect">
            <a:avLst/>
          </a:prstGeom>
        </p:spPr>
        <p:txBody>
          <a:bodyPr vert="horz" wrap="square" anchor="b" anchorCtr="0">
            <a:spAutoFit/>
          </a:bodyPr>
          <a:lstStyle>
            <a:lvl1pPr marL="0" indent="0">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Title Goes Here</a:t>
            </a:r>
          </a:p>
        </p:txBody>
      </p:sp>
      <p:sp>
        <p:nvSpPr>
          <p:cNvPr id="7" name="Picture Placeholder 6"/>
          <p:cNvSpPr>
            <a:spLocks noGrp="1"/>
          </p:cNvSpPr>
          <p:nvPr>
            <p:ph type="pic" sz="quarter" idx="13" hasCustomPrompt="1"/>
          </p:nvPr>
        </p:nvSpPr>
        <p:spPr>
          <a:xfrm>
            <a:off x="17149304" y="4192172"/>
            <a:ext cx="15962584" cy="15950190"/>
          </a:xfrm>
          <a:prstGeom prst="ellipse">
            <a:avLst/>
          </a:prstGeom>
        </p:spPr>
        <p:txBody>
          <a:bodyPr vert="horz"/>
          <a:lstStyle>
            <a:lvl1pPr marL="0" indent="0">
              <a:buNone/>
              <a:defRPr/>
            </a:lvl1pPr>
          </a:lstStyle>
          <a:p>
            <a:r>
              <a:rPr lang="en-US" dirty="0"/>
              <a:t>Click on icon to insert image</a:t>
            </a:r>
          </a:p>
          <a:p>
            <a:endParaRPr lang="en-US" dirty="0"/>
          </a:p>
        </p:txBody>
      </p:sp>
      <p:sp>
        <p:nvSpPr>
          <p:cNvPr id="16" name="Picture Placeholder 6"/>
          <p:cNvSpPr>
            <a:spLocks noGrp="1"/>
          </p:cNvSpPr>
          <p:nvPr>
            <p:ph type="pic" sz="quarter" idx="14" hasCustomPrompt="1"/>
          </p:nvPr>
        </p:nvSpPr>
        <p:spPr>
          <a:xfrm>
            <a:off x="33829113" y="4192172"/>
            <a:ext cx="15962584" cy="15950190"/>
          </a:xfrm>
          <a:prstGeom prst="ellipse">
            <a:avLst/>
          </a:prstGeom>
        </p:spPr>
        <p:txBody>
          <a:bodyPr vert="horz"/>
          <a:lstStyle>
            <a:lvl1pPr marL="0" indent="0">
              <a:buNone/>
              <a:defRPr/>
            </a:lvl1pPr>
          </a:lstStyle>
          <a:p>
            <a:r>
              <a:rPr lang="en-US" dirty="0"/>
              <a:t>Click on icon to insert image</a:t>
            </a:r>
          </a:p>
          <a:p>
            <a:endParaRPr lang="en-US" dirty="0"/>
          </a:p>
          <a:p>
            <a:endParaRPr lang="en-US" dirty="0"/>
          </a:p>
        </p:txBody>
      </p:sp>
    </p:spTree>
    <p:extLst>
      <p:ext uri="{BB962C8B-B14F-4D97-AF65-F5344CB8AC3E}">
        <p14:creationId xmlns:p14="http://schemas.microsoft.com/office/powerpoint/2010/main" val="1913280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 Circle Images A">
    <p:spTree>
      <p:nvGrpSpPr>
        <p:cNvPr id="1" name=""/>
        <p:cNvGrpSpPr/>
        <p:nvPr/>
      </p:nvGrpSpPr>
      <p:grpSpPr>
        <a:xfrm>
          <a:off x="0" y="0"/>
          <a:ext cx="0" cy="0"/>
          <a:chOff x="0" y="0"/>
          <a:chExt cx="0" cy="0"/>
        </a:xfrm>
      </p:grpSpPr>
      <p:pic>
        <p:nvPicPr>
          <p:cNvPr id="15" name="Picture 14" descr="girl-flowers.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189719" y="3858166"/>
            <a:ext cx="15999619" cy="15987195"/>
          </a:xfrm>
          <a:prstGeom prst="rect">
            <a:avLst/>
          </a:prstGeom>
        </p:spPr>
      </p:pic>
      <p:pic>
        <p:nvPicPr>
          <p:cNvPr id="14" name="Picture 13" descr="boy-basketball.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145424" y="3858166"/>
            <a:ext cx="15999619" cy="15987195"/>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11" name="Text Placeholder 8"/>
          <p:cNvSpPr>
            <a:spLocks noGrp="1"/>
          </p:cNvSpPr>
          <p:nvPr>
            <p:ph type="body" sz="quarter" idx="12" hasCustomPrompt="1"/>
          </p:nvPr>
        </p:nvSpPr>
        <p:spPr>
          <a:xfrm>
            <a:off x="3740656" y="5835793"/>
            <a:ext cx="12113951" cy="14887352"/>
          </a:xfrm>
          <a:prstGeom prst="rect">
            <a:avLst/>
          </a:prstGeom>
        </p:spPr>
        <p:txBody>
          <a:bodyPr vert="horz"/>
          <a:lstStyle>
            <a:lvl1pPr marL="0" indent="0">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About 1-2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p:txBody>
      </p:sp>
      <p:pic>
        <p:nvPicPr>
          <p:cNvPr id="4" name="Picture 3" descr="20151209_caleb-nolan_080-edited.jp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6145424" y="3849386"/>
            <a:ext cx="15999619" cy="15995984"/>
          </a:xfrm>
          <a:prstGeom prst="ellipse">
            <a:avLst/>
          </a:prstGeom>
        </p:spPr>
      </p:pic>
      <p:sp>
        <p:nvSpPr>
          <p:cNvPr id="9" name="Text Placeholder 6"/>
          <p:cNvSpPr>
            <a:spLocks noGrp="1"/>
          </p:cNvSpPr>
          <p:nvPr>
            <p:ph type="body" sz="quarter" idx="11" hasCustomPrompt="1"/>
          </p:nvPr>
        </p:nvSpPr>
        <p:spPr>
          <a:xfrm>
            <a:off x="3740656" y="4308769"/>
            <a:ext cx="12113951" cy="1527021"/>
          </a:xfrm>
          <a:prstGeom prst="rect">
            <a:avLst/>
          </a:prstGeom>
        </p:spPr>
        <p:txBody>
          <a:bodyPr vert="horz" wrap="square" anchor="b" anchorCtr="0">
            <a:spAutoFit/>
          </a:bodyPr>
          <a:lstStyle>
            <a:lvl1pPr marL="0" indent="0">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Title Goes Here</a:t>
            </a:r>
          </a:p>
        </p:txBody>
      </p:sp>
    </p:spTree>
    <p:extLst>
      <p:ext uri="{BB962C8B-B14F-4D97-AF65-F5344CB8AC3E}">
        <p14:creationId xmlns:p14="http://schemas.microsoft.com/office/powerpoint/2010/main" val="220246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 Circle Images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9" name="Picture 8" descr="20130626_exteriors-2016.jpg"/>
          <p:cNvPicPr>
            <a:picLocks noChangeAspect="1"/>
          </p:cNvPicPr>
          <p:nvPr userDrawn="1"/>
        </p:nvPicPr>
        <p:blipFill rotWithShape="1">
          <a:blip r:embed="rId2" cstate="screen">
            <a:extLst>
              <a:ext uri="{28A0092B-C50C-407E-A947-70E740481C1C}">
                <a14:useLocalDpi xmlns:a14="http://schemas.microsoft.com/office/drawing/2010/main"/>
              </a:ext>
            </a:extLst>
          </a:blip>
          <a:srcRect l="21474" t="13669" b="7805"/>
          <a:stretch/>
        </p:blipFill>
        <p:spPr>
          <a:xfrm>
            <a:off x="17115514" y="3858166"/>
            <a:ext cx="15998593" cy="15987195"/>
          </a:xfrm>
          <a:prstGeom prst="ellipse">
            <a:avLst/>
          </a:prstGeom>
        </p:spPr>
      </p:pic>
      <p:pic>
        <p:nvPicPr>
          <p:cNvPr id="2" name="Picture 1" descr="CHFitzinthorzatriumfromentrytofinancialserv20HR_zpsc70411b6.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4884171" y="3858169"/>
            <a:ext cx="15993092" cy="15992193"/>
          </a:xfrm>
          <a:prstGeom prst="ellipse">
            <a:avLst/>
          </a:prstGeom>
        </p:spPr>
      </p:pic>
      <p:sp>
        <p:nvSpPr>
          <p:cNvPr id="10" name="Text Placeholder 8"/>
          <p:cNvSpPr>
            <a:spLocks noGrp="1"/>
          </p:cNvSpPr>
          <p:nvPr>
            <p:ph type="body" sz="quarter" idx="12" hasCustomPrompt="1"/>
          </p:nvPr>
        </p:nvSpPr>
        <p:spPr>
          <a:xfrm>
            <a:off x="3740656" y="5835793"/>
            <a:ext cx="12113951" cy="14887352"/>
          </a:xfrm>
          <a:prstGeom prst="rect">
            <a:avLst/>
          </a:prstGeom>
        </p:spPr>
        <p:txBody>
          <a:bodyPr vert="horz"/>
          <a:lstStyle>
            <a:lvl1pPr marL="0" indent="0">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About 1-2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a:p>
            <a:pPr lvl="0"/>
            <a:endParaRPr lang="en-US" dirty="0"/>
          </a:p>
        </p:txBody>
      </p:sp>
      <p:sp>
        <p:nvSpPr>
          <p:cNvPr id="14" name="Text Placeholder 6"/>
          <p:cNvSpPr>
            <a:spLocks noGrp="1"/>
          </p:cNvSpPr>
          <p:nvPr>
            <p:ph type="body" sz="quarter" idx="11" hasCustomPrompt="1"/>
          </p:nvPr>
        </p:nvSpPr>
        <p:spPr>
          <a:xfrm>
            <a:off x="3740656" y="4308769"/>
            <a:ext cx="12113951" cy="1527021"/>
          </a:xfrm>
          <a:prstGeom prst="rect">
            <a:avLst/>
          </a:prstGeom>
        </p:spPr>
        <p:txBody>
          <a:bodyPr vert="horz" wrap="square" anchor="b" anchorCtr="0">
            <a:spAutoFit/>
          </a:bodyPr>
          <a:lstStyle>
            <a:lvl1pPr marL="0" indent="0">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Title Goes Here</a:t>
            </a:r>
          </a:p>
        </p:txBody>
      </p:sp>
    </p:spTree>
    <p:extLst>
      <p:ext uri="{BB962C8B-B14F-4D97-AF65-F5344CB8AC3E}">
        <p14:creationId xmlns:p14="http://schemas.microsoft.com/office/powerpoint/2010/main" val="2019868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 Circle Images 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2" name="Picture 1" descr="CHFitzinthorzatriumfromentrytofinancialserv20HR_zpsc70411b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884171" y="3858169"/>
            <a:ext cx="15993092" cy="15992193"/>
          </a:xfrm>
          <a:prstGeom prst="ellipse">
            <a:avLst/>
          </a:prstGeom>
        </p:spPr>
      </p:pic>
      <p:pic>
        <p:nvPicPr>
          <p:cNvPr id="8" name="Picture 7" descr="20160404_community_029.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902116" y="3858169"/>
            <a:ext cx="15812491" cy="16210005"/>
          </a:xfrm>
          <a:prstGeom prst="ellipse">
            <a:avLst/>
          </a:prstGeom>
        </p:spPr>
      </p:pic>
      <p:sp>
        <p:nvSpPr>
          <p:cNvPr id="10" name="Text Placeholder 8"/>
          <p:cNvSpPr>
            <a:spLocks noGrp="1"/>
          </p:cNvSpPr>
          <p:nvPr>
            <p:ph type="body" sz="quarter" idx="12" hasCustomPrompt="1"/>
          </p:nvPr>
        </p:nvSpPr>
        <p:spPr>
          <a:xfrm>
            <a:off x="3740656" y="5835793"/>
            <a:ext cx="12113951" cy="14887352"/>
          </a:xfrm>
          <a:prstGeom prst="rect">
            <a:avLst/>
          </a:prstGeom>
        </p:spPr>
        <p:txBody>
          <a:bodyPr vert="horz"/>
          <a:lstStyle>
            <a:lvl1pPr marL="0" indent="0">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About 1-2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a:p>
            <a:pPr lvl="0"/>
            <a:endParaRPr lang="en-US" dirty="0"/>
          </a:p>
        </p:txBody>
      </p:sp>
      <p:sp>
        <p:nvSpPr>
          <p:cNvPr id="14" name="Text Placeholder 6"/>
          <p:cNvSpPr>
            <a:spLocks noGrp="1"/>
          </p:cNvSpPr>
          <p:nvPr>
            <p:ph type="body" sz="quarter" idx="11" hasCustomPrompt="1"/>
          </p:nvPr>
        </p:nvSpPr>
        <p:spPr>
          <a:xfrm>
            <a:off x="3740656" y="4308769"/>
            <a:ext cx="12113951" cy="1527021"/>
          </a:xfrm>
          <a:prstGeom prst="rect">
            <a:avLst/>
          </a:prstGeom>
        </p:spPr>
        <p:txBody>
          <a:bodyPr vert="horz" wrap="square" anchor="b" anchorCtr="0">
            <a:spAutoFit/>
          </a:bodyPr>
          <a:lstStyle>
            <a:lvl1pPr marL="0" indent="0">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Title Goes Here</a:t>
            </a:r>
          </a:p>
        </p:txBody>
      </p:sp>
    </p:spTree>
    <p:extLst>
      <p:ext uri="{BB962C8B-B14F-4D97-AF65-F5344CB8AC3E}">
        <p14:creationId xmlns:p14="http://schemas.microsoft.com/office/powerpoint/2010/main" val="2248016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 Circle Examp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36401" y="5360103"/>
            <a:ext cx="10409701" cy="10391892"/>
          </a:xfrm>
          <a:prstGeom prst="ellipse">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142581" y="5360112"/>
            <a:ext cx="10406146" cy="10404020"/>
          </a:xfrm>
          <a:prstGeom prst="ellipse">
            <a:avLst/>
          </a:prstGeom>
        </p:spPr>
      </p:pic>
      <p:sp>
        <p:nvSpPr>
          <p:cNvPr id="14" name="Text Placeholder 8"/>
          <p:cNvSpPr>
            <a:spLocks noGrp="1"/>
          </p:cNvSpPr>
          <p:nvPr>
            <p:ph type="body" sz="quarter" idx="12" hasCustomPrompt="1"/>
          </p:nvPr>
        </p:nvSpPr>
        <p:spPr>
          <a:xfrm>
            <a:off x="29151351" y="7627478"/>
            <a:ext cx="12113951" cy="12069803"/>
          </a:xfrm>
          <a:prstGeom prst="rect">
            <a:avLst/>
          </a:prstGeom>
        </p:spPr>
        <p:txBody>
          <a:bodyPr vert="horz">
            <a:noAutofit/>
          </a:bodyPr>
          <a:lstStyle>
            <a:lvl1pPr marL="0" indent="0">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Description about the two images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a:t>
            </a:r>
          </a:p>
        </p:txBody>
      </p:sp>
      <p:sp>
        <p:nvSpPr>
          <p:cNvPr id="11" name="Text Placeholder 6"/>
          <p:cNvSpPr>
            <a:spLocks noGrp="1"/>
          </p:cNvSpPr>
          <p:nvPr>
            <p:ph type="body" sz="quarter" idx="13" hasCustomPrompt="1"/>
          </p:nvPr>
        </p:nvSpPr>
        <p:spPr>
          <a:xfrm>
            <a:off x="5527285" y="16580867"/>
            <a:ext cx="7215615" cy="1859701"/>
          </a:xfrm>
          <a:prstGeom prst="rect">
            <a:avLst/>
          </a:prstGeom>
        </p:spPr>
        <p:txBody>
          <a:bodyPr vert="horz"/>
          <a:lstStyle>
            <a:lvl1pPr marL="0" indent="0" algn="ctr">
              <a:buNone/>
              <a:defRPr sz="5596"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Description A</a:t>
            </a:r>
          </a:p>
          <a:p>
            <a:pPr lvl="0"/>
            <a:endParaRPr lang="en-US" dirty="0"/>
          </a:p>
        </p:txBody>
      </p:sp>
      <p:sp>
        <p:nvSpPr>
          <p:cNvPr id="12" name="Text Placeholder 6"/>
          <p:cNvSpPr>
            <a:spLocks noGrp="1"/>
          </p:cNvSpPr>
          <p:nvPr>
            <p:ph type="body" sz="quarter" idx="14" hasCustomPrompt="1"/>
          </p:nvPr>
        </p:nvSpPr>
        <p:spPr>
          <a:xfrm>
            <a:off x="17690474" y="16580867"/>
            <a:ext cx="7215615" cy="1859701"/>
          </a:xfrm>
          <a:prstGeom prst="rect">
            <a:avLst/>
          </a:prstGeom>
        </p:spPr>
        <p:txBody>
          <a:bodyPr vert="horz"/>
          <a:lstStyle>
            <a:lvl1pPr marL="0" indent="0" algn="ctr">
              <a:buNone/>
              <a:defRPr sz="5596"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Description B</a:t>
            </a:r>
          </a:p>
          <a:p>
            <a:pPr lvl="0"/>
            <a:endParaRPr lang="en-US" dirty="0"/>
          </a:p>
        </p:txBody>
      </p:sp>
      <p:sp>
        <p:nvSpPr>
          <p:cNvPr id="2" name="Rectangle 1"/>
          <p:cNvSpPr/>
          <p:nvPr userDrawn="1"/>
        </p:nvSpPr>
        <p:spPr>
          <a:xfrm>
            <a:off x="6815" y="698873"/>
            <a:ext cx="43862090" cy="3299802"/>
          </a:xfrm>
          <a:prstGeom prst="rect">
            <a:avLst/>
          </a:prstGeom>
          <a:noFill/>
        </p:spPr>
        <p:txBody>
          <a:bodyPr wrap="square" lIns="426261" tIns="213132" rIns="426261" bIns="213132">
            <a:spAutoFit/>
          </a:bodyPr>
          <a:lstStyle/>
          <a:p>
            <a:pPr algn="ctr"/>
            <a:r>
              <a:rPr lang="en-US" sz="9323" b="1" i="1" dirty="0">
                <a:solidFill>
                  <a:schemeClr val="accent2">
                    <a:lumMod val="75000"/>
                  </a:schemeClr>
                </a:solidFill>
                <a:latin typeface="Lucida Grande"/>
                <a:ea typeface="Lucida Grande"/>
                <a:cs typeface="Lucida Grande"/>
              </a:rPr>
              <a:t>*This</a:t>
            </a:r>
            <a:r>
              <a:rPr lang="en-US" sz="9323" b="1" i="1" baseline="0" dirty="0">
                <a:solidFill>
                  <a:schemeClr val="accent2">
                    <a:lumMod val="75000"/>
                  </a:schemeClr>
                </a:solidFill>
                <a:latin typeface="Lucida Grande"/>
                <a:ea typeface="Lucida Grande"/>
                <a:cs typeface="Lucida Grande"/>
              </a:rPr>
              <a:t> is an example slide. </a:t>
            </a:r>
          </a:p>
          <a:p>
            <a:pPr algn="ctr"/>
            <a:r>
              <a:rPr lang="en-US" sz="9323" b="1" i="1" baseline="0" dirty="0">
                <a:solidFill>
                  <a:schemeClr val="accent2">
                    <a:lumMod val="75000"/>
                  </a:schemeClr>
                </a:solidFill>
                <a:latin typeface="Lucida Grande"/>
                <a:ea typeface="Lucida Grande"/>
                <a:cs typeface="Lucida Grande"/>
              </a:rPr>
              <a:t>Select “</a:t>
            </a:r>
            <a:r>
              <a:rPr lang="en-US" sz="9323" b="1" i="1" dirty="0">
                <a:solidFill>
                  <a:schemeClr val="accent2">
                    <a:lumMod val="75000"/>
                  </a:schemeClr>
                </a:solidFill>
                <a:latin typeface="Lucida Grande"/>
                <a:ea typeface="Lucida Grande"/>
                <a:cs typeface="Lucida Grande"/>
              </a:rPr>
              <a:t>2 Circle Images Description” Layout</a:t>
            </a:r>
            <a:r>
              <a:rPr lang="en-US" sz="9323" b="1" i="1" baseline="0" dirty="0">
                <a:solidFill>
                  <a:schemeClr val="accent2">
                    <a:lumMod val="75000"/>
                  </a:schemeClr>
                </a:solidFill>
                <a:latin typeface="Lucida Grande"/>
                <a:ea typeface="Lucida Grande"/>
                <a:cs typeface="Lucida Grande"/>
              </a:rPr>
              <a:t> to edit.*</a:t>
            </a:r>
            <a:endParaRPr lang="en-US" sz="9323" b="1" i="1" cap="none" spc="0"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p:txBody>
      </p:sp>
      <p:sp>
        <p:nvSpPr>
          <p:cNvPr id="15" name="Text Placeholder 6"/>
          <p:cNvSpPr>
            <a:spLocks noGrp="1"/>
          </p:cNvSpPr>
          <p:nvPr>
            <p:ph type="body" sz="quarter" idx="11" hasCustomPrompt="1"/>
          </p:nvPr>
        </p:nvSpPr>
        <p:spPr>
          <a:xfrm>
            <a:off x="29151351" y="6100454"/>
            <a:ext cx="12113951" cy="1527021"/>
          </a:xfrm>
          <a:prstGeom prst="rect">
            <a:avLst/>
          </a:prstGeom>
        </p:spPr>
        <p:txBody>
          <a:bodyPr vert="horz" wrap="square" anchor="b" anchorCtr="0">
            <a:spAutoFit/>
          </a:bodyPr>
          <a:lstStyle>
            <a:lvl1pPr marL="0" indent="0">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Title Goes Here</a:t>
            </a:r>
          </a:p>
        </p:txBody>
      </p:sp>
    </p:spTree>
    <p:extLst>
      <p:ext uri="{BB962C8B-B14F-4D97-AF65-F5344CB8AC3E}">
        <p14:creationId xmlns:p14="http://schemas.microsoft.com/office/powerpoint/2010/main" val="3246211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 Circle Images Descri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11" name="Text Placeholder 6"/>
          <p:cNvSpPr>
            <a:spLocks noGrp="1"/>
          </p:cNvSpPr>
          <p:nvPr>
            <p:ph type="body" sz="quarter" idx="13" hasCustomPrompt="1"/>
          </p:nvPr>
        </p:nvSpPr>
        <p:spPr>
          <a:xfrm>
            <a:off x="4747601" y="16580867"/>
            <a:ext cx="7215615" cy="1859701"/>
          </a:xfrm>
          <a:prstGeom prst="rect">
            <a:avLst/>
          </a:prstGeom>
        </p:spPr>
        <p:txBody>
          <a:bodyPr vert="horz"/>
          <a:lstStyle>
            <a:lvl1pPr marL="0" indent="0" algn="ctr">
              <a:buNone/>
              <a:defRPr sz="6527"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Description A</a:t>
            </a:r>
          </a:p>
          <a:p>
            <a:pPr lvl="0"/>
            <a:endParaRPr lang="en-US" dirty="0"/>
          </a:p>
        </p:txBody>
      </p:sp>
      <p:sp>
        <p:nvSpPr>
          <p:cNvPr id="12" name="Text Placeholder 6"/>
          <p:cNvSpPr>
            <a:spLocks noGrp="1"/>
          </p:cNvSpPr>
          <p:nvPr>
            <p:ph type="body" sz="quarter" idx="14" hasCustomPrompt="1"/>
          </p:nvPr>
        </p:nvSpPr>
        <p:spPr>
          <a:xfrm>
            <a:off x="16910790" y="16580867"/>
            <a:ext cx="7215615" cy="1859701"/>
          </a:xfrm>
          <a:prstGeom prst="rect">
            <a:avLst/>
          </a:prstGeom>
        </p:spPr>
        <p:txBody>
          <a:bodyPr vert="horz"/>
          <a:lstStyle>
            <a:lvl1pPr marL="0" indent="0" algn="ctr">
              <a:buNone/>
              <a:defRPr sz="6527"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Description B</a:t>
            </a:r>
          </a:p>
          <a:p>
            <a:pPr lvl="0"/>
            <a:endParaRPr lang="en-US" dirty="0"/>
          </a:p>
        </p:txBody>
      </p:sp>
      <p:sp>
        <p:nvSpPr>
          <p:cNvPr id="10" name="Picture Placeholder 4"/>
          <p:cNvSpPr>
            <a:spLocks noGrp="1"/>
          </p:cNvSpPr>
          <p:nvPr>
            <p:ph type="pic" sz="quarter" idx="15" hasCustomPrompt="1"/>
          </p:nvPr>
        </p:nvSpPr>
        <p:spPr>
          <a:xfrm>
            <a:off x="3252848" y="5360112"/>
            <a:ext cx="10412102" cy="10404020"/>
          </a:xfrm>
          <a:prstGeom prst="ellipse">
            <a:avLst/>
          </a:prstGeom>
        </p:spPr>
        <p:txBody>
          <a:bodyPr vert="horz"/>
          <a:lstStyle>
            <a:lvl1pPr marL="0" indent="0">
              <a:buNone/>
              <a:defRPr sz="5127"/>
            </a:lvl1pPr>
          </a:lstStyle>
          <a:p>
            <a:r>
              <a:rPr lang="en-US" dirty="0"/>
              <a:t>Click on icon </a:t>
            </a:r>
          </a:p>
          <a:p>
            <a:r>
              <a:rPr lang="en-US" dirty="0"/>
              <a:t>to insert image</a:t>
            </a:r>
          </a:p>
        </p:txBody>
      </p:sp>
      <p:sp>
        <p:nvSpPr>
          <p:cNvPr id="16" name="Picture Placeholder 4"/>
          <p:cNvSpPr>
            <a:spLocks noGrp="1"/>
          </p:cNvSpPr>
          <p:nvPr>
            <p:ph type="pic" sz="quarter" idx="16" hasCustomPrompt="1"/>
          </p:nvPr>
        </p:nvSpPr>
        <p:spPr>
          <a:xfrm>
            <a:off x="15412404" y="5360112"/>
            <a:ext cx="10412102" cy="10404020"/>
          </a:xfrm>
          <a:prstGeom prst="ellipse">
            <a:avLst/>
          </a:prstGeom>
        </p:spPr>
        <p:txBody>
          <a:bodyPr vert="horz"/>
          <a:lstStyle>
            <a:lvl1pPr marL="0" indent="0">
              <a:buNone/>
              <a:defRPr sz="5127"/>
            </a:lvl1pPr>
          </a:lstStyle>
          <a:p>
            <a:r>
              <a:rPr lang="en-US" dirty="0"/>
              <a:t>Click on icon </a:t>
            </a:r>
          </a:p>
          <a:p>
            <a:r>
              <a:rPr lang="en-US" dirty="0"/>
              <a:t>to insert image</a:t>
            </a:r>
          </a:p>
        </p:txBody>
      </p:sp>
      <p:sp>
        <p:nvSpPr>
          <p:cNvPr id="13" name="Text Placeholder 8"/>
          <p:cNvSpPr>
            <a:spLocks noGrp="1"/>
          </p:cNvSpPr>
          <p:nvPr>
            <p:ph type="body" sz="quarter" idx="12" hasCustomPrompt="1"/>
          </p:nvPr>
        </p:nvSpPr>
        <p:spPr>
          <a:xfrm>
            <a:off x="29151351" y="7627478"/>
            <a:ext cx="12113951" cy="12069803"/>
          </a:xfrm>
          <a:prstGeom prst="rect">
            <a:avLst/>
          </a:prstGeom>
        </p:spPr>
        <p:txBody>
          <a:bodyPr vert="horz">
            <a:noAutofit/>
          </a:bodyPr>
          <a:lstStyle>
            <a:lvl1pPr marL="0" indent="0">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Description about the two images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a:t>
            </a:r>
          </a:p>
        </p:txBody>
      </p:sp>
      <p:sp>
        <p:nvSpPr>
          <p:cNvPr id="17" name="Text Placeholder 6"/>
          <p:cNvSpPr>
            <a:spLocks noGrp="1"/>
          </p:cNvSpPr>
          <p:nvPr>
            <p:ph type="body" sz="quarter" idx="11" hasCustomPrompt="1"/>
          </p:nvPr>
        </p:nvSpPr>
        <p:spPr>
          <a:xfrm>
            <a:off x="29151351" y="6100454"/>
            <a:ext cx="12113951" cy="1527021"/>
          </a:xfrm>
          <a:prstGeom prst="rect">
            <a:avLst/>
          </a:prstGeom>
        </p:spPr>
        <p:txBody>
          <a:bodyPr vert="horz" wrap="square" anchor="b" anchorCtr="0">
            <a:spAutoFit/>
          </a:bodyPr>
          <a:lstStyle>
            <a:lvl1pPr marL="0" indent="0">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Title Goes Here</a:t>
            </a:r>
          </a:p>
        </p:txBody>
      </p:sp>
    </p:spTree>
    <p:extLst>
      <p:ext uri="{BB962C8B-B14F-4D97-AF65-F5344CB8AC3E}">
        <p14:creationId xmlns:p14="http://schemas.microsoft.com/office/powerpoint/2010/main" val="2619193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ayout with Statistics ">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21" name="Text Placeholder 8"/>
          <p:cNvSpPr>
            <a:spLocks noGrp="1"/>
          </p:cNvSpPr>
          <p:nvPr>
            <p:ph type="body" sz="quarter" idx="12" hasCustomPrompt="1"/>
          </p:nvPr>
        </p:nvSpPr>
        <p:spPr>
          <a:xfrm>
            <a:off x="5007294" y="7481054"/>
            <a:ext cx="30974076" cy="4547697"/>
          </a:xfrm>
          <a:prstGeom prst="rect">
            <a:avLst/>
          </a:prstGeom>
        </p:spPr>
        <p:txBody>
          <a:bodyPr vert="horz">
            <a:noAutofit/>
          </a:bodyPr>
          <a:lstStyle>
            <a:lvl1pPr marL="0" indent="0" algn="ctr">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About 3 lines of text should go here</a:t>
            </a:r>
          </a:p>
          <a:p>
            <a:pPr lvl="0"/>
            <a:r>
              <a:rPr lang="en-US" dirty="0"/>
              <a:t>Lorem ipsum dolor sit amet, consectetuer adipiscing elit. Maecenas porttitor congue massa. Fusce posuere, magna sed pulvinar ultricies, purus lectus malesuada libero, sit amet commodo magna </a:t>
            </a:r>
            <a:r>
              <a:rPr lang="en-US" dirty="0" err="1"/>
              <a:t>eros</a:t>
            </a:r>
            <a:r>
              <a:rPr lang="en-US" dirty="0"/>
              <a:t>.</a:t>
            </a:r>
          </a:p>
        </p:txBody>
      </p:sp>
      <p:sp>
        <p:nvSpPr>
          <p:cNvPr id="12" name="Text Placeholder 6"/>
          <p:cNvSpPr>
            <a:spLocks noGrp="1"/>
          </p:cNvSpPr>
          <p:nvPr>
            <p:ph type="body" sz="quarter" idx="11" hasCustomPrompt="1"/>
          </p:nvPr>
        </p:nvSpPr>
        <p:spPr>
          <a:xfrm>
            <a:off x="5007294" y="5954042"/>
            <a:ext cx="30974076" cy="1527021"/>
          </a:xfrm>
          <a:prstGeom prst="rect">
            <a:avLst/>
          </a:prstGeom>
        </p:spPr>
        <p:txBody>
          <a:bodyPr vert="horz" wrap="square" anchor="b" anchorCtr="0">
            <a:spAutoFit/>
          </a:bodyPr>
          <a:lstStyle>
            <a:lvl1pPr marL="0" indent="0" algn="ctr">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Title Goes Here</a:t>
            </a:r>
          </a:p>
        </p:txBody>
      </p:sp>
      <p:sp>
        <p:nvSpPr>
          <p:cNvPr id="4" name="Text Placeholder 3"/>
          <p:cNvSpPr>
            <a:spLocks noGrp="1"/>
          </p:cNvSpPr>
          <p:nvPr>
            <p:ph type="body" sz="quarter" idx="13" hasCustomPrompt="1"/>
          </p:nvPr>
        </p:nvSpPr>
        <p:spPr>
          <a:xfrm>
            <a:off x="5830626" y="12736141"/>
            <a:ext cx="8140544" cy="3079017"/>
          </a:xfrm>
          <a:prstGeom prst="rect">
            <a:avLst/>
          </a:prstGeom>
        </p:spPr>
        <p:txBody>
          <a:bodyPr>
            <a:normAutofit/>
          </a:bodyPr>
          <a:lstStyle>
            <a:lvl1pPr marL="0" indent="0" algn="ctr">
              <a:buNone/>
              <a:defRPr sz="22376" b="1" i="0">
                <a:solidFill>
                  <a:schemeClr val="accent3"/>
                </a:solidFill>
                <a:latin typeface="Arial" charset="0"/>
                <a:ea typeface="Arial" charset="0"/>
                <a:cs typeface="Arial" charset="0"/>
              </a:defRPr>
            </a:lvl1pPr>
          </a:lstStyle>
          <a:p>
            <a:pPr lvl="0"/>
            <a:r>
              <a:rPr lang="en-US" dirty="0"/>
              <a:t>##</a:t>
            </a:r>
          </a:p>
        </p:txBody>
      </p:sp>
      <p:sp>
        <p:nvSpPr>
          <p:cNvPr id="19" name="Text Placeholder 3"/>
          <p:cNvSpPr>
            <a:spLocks noGrp="1"/>
          </p:cNvSpPr>
          <p:nvPr>
            <p:ph type="body" sz="quarter" idx="14" hasCustomPrompt="1"/>
          </p:nvPr>
        </p:nvSpPr>
        <p:spPr>
          <a:xfrm>
            <a:off x="16957374" y="12736141"/>
            <a:ext cx="8140544" cy="3079017"/>
          </a:xfrm>
          <a:prstGeom prst="rect">
            <a:avLst/>
          </a:prstGeom>
        </p:spPr>
        <p:txBody>
          <a:bodyPr>
            <a:normAutofit/>
          </a:bodyPr>
          <a:lstStyle>
            <a:lvl1pPr marL="0" indent="0" algn="ctr">
              <a:buNone/>
              <a:defRPr sz="22376" b="1" i="0">
                <a:solidFill>
                  <a:schemeClr val="accent3"/>
                </a:solidFill>
                <a:latin typeface="Arial" charset="0"/>
                <a:ea typeface="Arial" charset="0"/>
                <a:cs typeface="Arial" charset="0"/>
              </a:defRPr>
            </a:lvl1pPr>
          </a:lstStyle>
          <a:p>
            <a:pPr lvl="0"/>
            <a:r>
              <a:rPr lang="en-US" dirty="0"/>
              <a:t>##</a:t>
            </a:r>
          </a:p>
        </p:txBody>
      </p:sp>
      <p:sp>
        <p:nvSpPr>
          <p:cNvPr id="20" name="Text Placeholder 3"/>
          <p:cNvSpPr>
            <a:spLocks noGrp="1"/>
          </p:cNvSpPr>
          <p:nvPr>
            <p:ph type="body" sz="quarter" idx="15" hasCustomPrompt="1"/>
          </p:nvPr>
        </p:nvSpPr>
        <p:spPr>
          <a:xfrm>
            <a:off x="28084122" y="12736141"/>
            <a:ext cx="8140544" cy="3079017"/>
          </a:xfrm>
          <a:prstGeom prst="rect">
            <a:avLst/>
          </a:prstGeom>
        </p:spPr>
        <p:txBody>
          <a:bodyPr>
            <a:normAutofit/>
          </a:bodyPr>
          <a:lstStyle>
            <a:lvl1pPr marL="0" indent="0" algn="ctr">
              <a:buNone/>
              <a:defRPr sz="22376" b="1" i="0">
                <a:solidFill>
                  <a:schemeClr val="accent3"/>
                </a:solidFill>
                <a:latin typeface="Arial" charset="0"/>
                <a:ea typeface="Arial" charset="0"/>
                <a:cs typeface="Arial" charset="0"/>
              </a:defRPr>
            </a:lvl1pPr>
          </a:lstStyle>
          <a:p>
            <a:pPr lvl="0"/>
            <a:r>
              <a:rPr lang="en-US" dirty="0"/>
              <a:t>##</a:t>
            </a:r>
          </a:p>
        </p:txBody>
      </p:sp>
      <p:sp>
        <p:nvSpPr>
          <p:cNvPr id="22" name="Text Placeholder 12"/>
          <p:cNvSpPr>
            <a:spLocks noGrp="1"/>
          </p:cNvSpPr>
          <p:nvPr>
            <p:ph type="body" sz="quarter" idx="40" hasCustomPrompt="1"/>
          </p:nvPr>
        </p:nvSpPr>
        <p:spPr>
          <a:xfrm>
            <a:off x="5830626" y="15815149"/>
            <a:ext cx="8140544" cy="3105658"/>
          </a:xfrm>
          <a:prstGeom prst="rect">
            <a:avLst/>
          </a:prstGeom>
        </p:spPr>
        <p:txBody>
          <a:bodyPr vert="horz" wrap="square">
            <a:spAutoFit/>
          </a:bodyPr>
          <a:lstStyle>
            <a:lvl1pPr marL="0" indent="0" algn="ctr">
              <a:buNone/>
              <a:defRPr sz="6527" baseline="0">
                <a:solidFill>
                  <a:schemeClr val="accent5">
                    <a:lumMod val="50000"/>
                  </a:schemeClr>
                </a:solidFill>
                <a:latin typeface="Trebuchet MS"/>
                <a:cs typeface="Trebuchet MS"/>
              </a:defRPr>
            </a:lvl1pPr>
            <a:lvl2pPr>
              <a:defRPr sz="5596"/>
            </a:lvl2pPr>
            <a:lvl3pPr>
              <a:defRPr sz="5596"/>
            </a:lvl3pPr>
            <a:lvl4pPr>
              <a:defRPr sz="5596"/>
            </a:lvl4pPr>
            <a:lvl5pPr>
              <a:defRPr sz="5596"/>
            </a:lvl5pPr>
          </a:lstStyle>
          <a:p>
            <a:pPr lvl="0"/>
            <a:r>
              <a:rPr lang="en-US" dirty="0"/>
              <a:t>Stat can go in here with the number above in ##</a:t>
            </a:r>
          </a:p>
        </p:txBody>
      </p:sp>
      <p:sp>
        <p:nvSpPr>
          <p:cNvPr id="23" name="Text Placeholder 12"/>
          <p:cNvSpPr>
            <a:spLocks noGrp="1"/>
          </p:cNvSpPr>
          <p:nvPr>
            <p:ph type="body" sz="quarter" idx="41" hasCustomPrompt="1"/>
          </p:nvPr>
        </p:nvSpPr>
        <p:spPr>
          <a:xfrm>
            <a:off x="28084122" y="15815149"/>
            <a:ext cx="8140544" cy="3105658"/>
          </a:xfrm>
          <a:prstGeom prst="rect">
            <a:avLst/>
          </a:prstGeom>
        </p:spPr>
        <p:txBody>
          <a:bodyPr vert="horz" wrap="square">
            <a:spAutoFit/>
          </a:bodyPr>
          <a:lstStyle>
            <a:lvl1pPr marL="0" indent="0" algn="ctr">
              <a:buNone/>
              <a:defRPr sz="6527">
                <a:solidFill>
                  <a:schemeClr val="accent5">
                    <a:lumMod val="50000"/>
                  </a:schemeClr>
                </a:solidFill>
                <a:latin typeface="Trebuchet MS"/>
                <a:cs typeface="Trebuchet MS"/>
              </a:defRPr>
            </a:lvl1pPr>
            <a:lvl2pPr>
              <a:defRPr sz="5596"/>
            </a:lvl2pPr>
            <a:lvl3pPr>
              <a:defRPr sz="5596"/>
            </a:lvl3pPr>
            <a:lvl4pPr>
              <a:defRPr sz="5596"/>
            </a:lvl4pPr>
            <a:lvl5pPr>
              <a:defRPr sz="5596"/>
            </a:lvl5pPr>
          </a:lstStyle>
          <a:p>
            <a:pPr lvl="0"/>
            <a:r>
              <a:rPr lang="en-US" dirty="0"/>
              <a:t>Stat can go in here with the number above in ##</a:t>
            </a:r>
          </a:p>
        </p:txBody>
      </p:sp>
      <p:sp>
        <p:nvSpPr>
          <p:cNvPr id="24" name="Text Placeholder 12"/>
          <p:cNvSpPr>
            <a:spLocks noGrp="1"/>
          </p:cNvSpPr>
          <p:nvPr>
            <p:ph type="body" sz="quarter" idx="42" hasCustomPrompt="1"/>
          </p:nvPr>
        </p:nvSpPr>
        <p:spPr>
          <a:xfrm>
            <a:off x="16957374" y="15815149"/>
            <a:ext cx="8140544" cy="3105658"/>
          </a:xfrm>
          <a:prstGeom prst="rect">
            <a:avLst/>
          </a:prstGeom>
        </p:spPr>
        <p:txBody>
          <a:bodyPr vert="horz" wrap="square">
            <a:spAutoFit/>
          </a:bodyPr>
          <a:lstStyle>
            <a:lvl1pPr marL="0" indent="0" algn="ctr">
              <a:buNone/>
              <a:defRPr sz="6527">
                <a:solidFill>
                  <a:schemeClr val="accent5">
                    <a:lumMod val="50000"/>
                  </a:schemeClr>
                </a:solidFill>
                <a:latin typeface="Trebuchet MS"/>
                <a:cs typeface="Trebuchet MS"/>
              </a:defRPr>
            </a:lvl1pPr>
            <a:lvl2pPr>
              <a:defRPr sz="5596"/>
            </a:lvl2pPr>
            <a:lvl3pPr>
              <a:defRPr sz="5596"/>
            </a:lvl3pPr>
            <a:lvl4pPr>
              <a:defRPr sz="5596"/>
            </a:lvl4pPr>
            <a:lvl5pPr>
              <a:defRPr sz="5596"/>
            </a:lvl5pPr>
          </a:lstStyle>
          <a:p>
            <a:pPr lvl="0"/>
            <a:r>
              <a:rPr lang="en-US" dirty="0"/>
              <a:t>Stat can go in here with the number above in ##</a:t>
            </a:r>
          </a:p>
        </p:txBody>
      </p:sp>
    </p:spTree>
    <p:extLst>
      <p:ext uri="{BB962C8B-B14F-4D97-AF65-F5344CB8AC3E}">
        <p14:creationId xmlns:p14="http://schemas.microsoft.com/office/powerpoint/2010/main" val="2150431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ustom Image Left Text Right ">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2001785" y="21751856"/>
            <a:ext cx="9955318" cy="1273055"/>
          </a:xfrm>
        </p:spPr>
        <p:txBody>
          <a:bodyPr/>
          <a:lstStyle/>
          <a:p>
            <a:fld id="{FE9E206F-B6C9-6B46-920E-6690A9897DBF}" type="slidenum">
              <a:rPr lang="en-US" smtClean="0"/>
              <a:t>‹#›</a:t>
            </a:fld>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7084" y="21061283"/>
            <a:ext cx="1730895" cy="2094152"/>
          </a:xfrm>
          <a:prstGeom prst="rect">
            <a:avLst/>
          </a:prstGeom>
        </p:spPr>
      </p:pic>
      <p:sp>
        <p:nvSpPr>
          <p:cNvPr id="8" name="Text Placeholder 6"/>
          <p:cNvSpPr>
            <a:spLocks noGrp="1"/>
          </p:cNvSpPr>
          <p:nvPr>
            <p:ph type="body" sz="quarter" idx="11" hasCustomPrompt="1"/>
          </p:nvPr>
        </p:nvSpPr>
        <p:spPr>
          <a:xfrm>
            <a:off x="24366875" y="6330415"/>
            <a:ext cx="15924726" cy="1527021"/>
          </a:xfrm>
          <a:prstGeom prst="rect">
            <a:avLst/>
          </a:prstGeom>
        </p:spPr>
        <p:txBody>
          <a:bodyPr vert="horz" anchor="b" anchorCtr="0">
            <a:spAutoFit/>
          </a:bodyPr>
          <a:lstStyle>
            <a:lvl1pPr marL="0" indent="0">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Image right and text</a:t>
            </a:r>
          </a:p>
        </p:txBody>
      </p:sp>
      <p:sp>
        <p:nvSpPr>
          <p:cNvPr id="14" name="Text Placeholder 8"/>
          <p:cNvSpPr>
            <a:spLocks noGrp="1"/>
          </p:cNvSpPr>
          <p:nvPr>
            <p:ph type="body" sz="quarter" idx="12" hasCustomPrompt="1"/>
          </p:nvPr>
        </p:nvSpPr>
        <p:spPr>
          <a:xfrm>
            <a:off x="24366875" y="7857439"/>
            <a:ext cx="15924726" cy="11312809"/>
          </a:xfrm>
          <a:prstGeom prst="rect">
            <a:avLst/>
          </a:prstGeom>
        </p:spPr>
        <p:txBody>
          <a:bodyPr vert="horz">
            <a:normAutofit/>
          </a:bodyPr>
          <a:lstStyle>
            <a:lvl1pPr marL="0" indent="0">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About a paragraph can go here</a:t>
            </a:r>
          </a:p>
        </p:txBody>
      </p:sp>
      <p:sp>
        <p:nvSpPr>
          <p:cNvPr id="11" name="Picture Placeholder 3"/>
          <p:cNvSpPr>
            <a:spLocks noGrp="1"/>
          </p:cNvSpPr>
          <p:nvPr>
            <p:ph type="pic" sz="quarter" idx="13"/>
          </p:nvPr>
        </p:nvSpPr>
        <p:spPr>
          <a:xfrm>
            <a:off x="0" y="4"/>
            <a:ext cx="21332825" cy="24003000"/>
          </a:xfrm>
          <a:prstGeom prst="rect">
            <a:avLst/>
          </a:prstGeom>
          <a:solidFill>
            <a:schemeClr val="accent1"/>
          </a:solidFill>
        </p:spPr>
        <p:txBody>
          <a:bodyPr vert="horz"/>
          <a:lstStyle>
            <a:lvl1pPr marL="0" indent="0" algn="ctr">
              <a:buNone/>
              <a:defRPr baseline="0">
                <a:solidFill>
                  <a:schemeClr val="accent5"/>
                </a:solidFill>
              </a:defRPr>
            </a:lvl1pPr>
          </a:lstStyle>
          <a:p>
            <a:r>
              <a:rPr lang="en-US" dirty="0"/>
              <a:t>Click icon to add picture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34693" y="21497383"/>
            <a:ext cx="7337333" cy="1758852"/>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1010" y="21410729"/>
            <a:ext cx="8485495" cy="2010708"/>
          </a:xfrm>
          <a:prstGeom prst="rect">
            <a:avLst/>
          </a:prstGeom>
        </p:spPr>
      </p:pic>
    </p:spTree>
    <p:extLst>
      <p:ext uri="{BB962C8B-B14F-4D97-AF65-F5344CB8AC3E}">
        <p14:creationId xmlns:p14="http://schemas.microsoft.com/office/powerpoint/2010/main" val="2176990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age Left Text Right A">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5617" t="93" r="15115" b="-93"/>
          <a:stretch/>
        </p:blipFill>
        <p:spPr>
          <a:xfrm>
            <a:off x="0" y="4"/>
            <a:ext cx="21332825" cy="24003000"/>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12" name="Text Placeholder 6"/>
          <p:cNvSpPr>
            <a:spLocks noGrp="1"/>
          </p:cNvSpPr>
          <p:nvPr>
            <p:ph type="body" sz="quarter" idx="11" hasCustomPrompt="1"/>
          </p:nvPr>
        </p:nvSpPr>
        <p:spPr>
          <a:xfrm>
            <a:off x="24366875" y="6330415"/>
            <a:ext cx="15924726" cy="1527021"/>
          </a:xfrm>
          <a:prstGeom prst="rect">
            <a:avLst/>
          </a:prstGeom>
        </p:spPr>
        <p:txBody>
          <a:bodyPr vert="horz" anchor="b" anchorCtr="0">
            <a:spAutoFit/>
          </a:bodyPr>
          <a:lstStyle>
            <a:lvl1pPr marL="0" indent="0">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Image right and text</a:t>
            </a:r>
          </a:p>
        </p:txBody>
      </p:sp>
      <p:sp>
        <p:nvSpPr>
          <p:cNvPr id="15" name="Text Placeholder 8"/>
          <p:cNvSpPr>
            <a:spLocks noGrp="1"/>
          </p:cNvSpPr>
          <p:nvPr>
            <p:ph type="body" sz="quarter" idx="12" hasCustomPrompt="1"/>
          </p:nvPr>
        </p:nvSpPr>
        <p:spPr>
          <a:xfrm>
            <a:off x="24366875" y="7857439"/>
            <a:ext cx="15924726" cy="11312809"/>
          </a:xfrm>
          <a:prstGeom prst="rect">
            <a:avLst/>
          </a:prstGeom>
        </p:spPr>
        <p:txBody>
          <a:bodyPr vert="horz">
            <a:normAutofit/>
          </a:bodyPr>
          <a:lstStyle>
            <a:lvl1pPr marL="0" indent="0">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About a paragraph can go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34693" y="21521152"/>
            <a:ext cx="7337333" cy="1758852"/>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1010" y="21434497"/>
            <a:ext cx="8485495" cy="2010708"/>
          </a:xfrm>
          <a:prstGeom prst="rect">
            <a:avLst/>
          </a:prstGeom>
        </p:spPr>
      </p:pic>
    </p:spTree>
    <p:extLst>
      <p:ext uri="{BB962C8B-B14F-4D97-AF65-F5344CB8AC3E}">
        <p14:creationId xmlns:p14="http://schemas.microsoft.com/office/powerpoint/2010/main" val="3886682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mage Left Text Right B">
    <p:spTree>
      <p:nvGrpSpPr>
        <p:cNvPr id="1" name=""/>
        <p:cNvGrpSpPr/>
        <p:nvPr/>
      </p:nvGrpSpPr>
      <p:grpSpPr>
        <a:xfrm>
          <a:off x="0" y="0"/>
          <a:ext cx="0" cy="0"/>
          <a:chOff x="0" y="0"/>
          <a:chExt cx="0" cy="0"/>
        </a:xfrm>
      </p:grpSpPr>
      <p:pic>
        <p:nvPicPr>
          <p:cNvPr id="4" name="Picture 3" descr="20120413_ccbd_072.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8738" y="-503997"/>
            <a:ext cx="21741568" cy="24946026"/>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24366875" y="6330415"/>
            <a:ext cx="15924726" cy="1527021"/>
          </a:xfrm>
          <a:prstGeom prst="rect">
            <a:avLst/>
          </a:prstGeom>
        </p:spPr>
        <p:txBody>
          <a:bodyPr vert="horz" anchor="b" anchorCtr="0">
            <a:spAutoFit/>
          </a:bodyPr>
          <a:lstStyle>
            <a:lvl1pPr marL="0" indent="0">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Image right and text</a:t>
            </a:r>
          </a:p>
        </p:txBody>
      </p:sp>
      <p:sp>
        <p:nvSpPr>
          <p:cNvPr id="11" name="Text Placeholder 8"/>
          <p:cNvSpPr>
            <a:spLocks noGrp="1"/>
          </p:cNvSpPr>
          <p:nvPr>
            <p:ph type="body" sz="quarter" idx="12" hasCustomPrompt="1"/>
          </p:nvPr>
        </p:nvSpPr>
        <p:spPr>
          <a:xfrm>
            <a:off x="24366875" y="7857439"/>
            <a:ext cx="15924726" cy="11312809"/>
          </a:xfrm>
          <a:prstGeom prst="rect">
            <a:avLst/>
          </a:prstGeom>
        </p:spPr>
        <p:txBody>
          <a:bodyPr vert="horz">
            <a:normAutofit/>
          </a:bodyPr>
          <a:lstStyle>
            <a:lvl1pPr marL="0" indent="0">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About a paragraph can go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34693" y="21521152"/>
            <a:ext cx="7337333" cy="1758852"/>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1010" y="21434497"/>
            <a:ext cx="8485495" cy="2010708"/>
          </a:xfrm>
          <a:prstGeom prst="rect">
            <a:avLst/>
          </a:prstGeom>
        </p:spPr>
      </p:pic>
    </p:spTree>
    <p:extLst>
      <p:ext uri="{BB962C8B-B14F-4D97-AF65-F5344CB8AC3E}">
        <p14:creationId xmlns:p14="http://schemas.microsoft.com/office/powerpoint/2010/main" val="354925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9"/>
            <a:ext cx="42665650" cy="23980793"/>
          </a:xfrm>
          <a:prstGeom prst="rect">
            <a:avLst/>
          </a:prstGeom>
        </p:spPr>
      </p:pic>
      <p:sp>
        <p:nvSpPr>
          <p:cNvPr id="6" name="Slide Number Placeholder 5"/>
          <p:cNvSpPr>
            <a:spLocks noGrp="1"/>
          </p:cNvSpPr>
          <p:nvPr>
            <p:ph type="sldNum" sz="quarter" idx="12"/>
          </p:nvPr>
        </p:nvSpPr>
        <p:spPr>
          <a:xfrm>
            <a:off x="30577049" y="22247244"/>
            <a:ext cx="9955318" cy="1277938"/>
          </a:xfrm>
          <a:prstGeom prst="rect">
            <a:avLst/>
          </a:prstGeom>
        </p:spPr>
        <p:txBody>
          <a:bodyPr/>
          <a:lstStyle/>
          <a:p>
            <a:fld id="{FE9E206F-B6C9-6B46-920E-6690A9897DBF}" type="slidenum">
              <a:rPr lang="en-US" smtClean="0"/>
              <a:t>‹#›</a:t>
            </a:fld>
            <a:endParaRPr lang="en-US" dirty="0"/>
          </a:p>
        </p:txBody>
      </p:sp>
      <p:pic>
        <p:nvPicPr>
          <p:cNvPr id="11" name="Picture 10" descr="girl-braces-smiling-flipped.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431991" y="-3166666"/>
            <a:ext cx="29895571" cy="29872357"/>
          </a:xfrm>
          <a:prstGeom prst="rect">
            <a:avLst/>
          </a:prstGeom>
        </p:spPr>
      </p:pic>
      <p:sp>
        <p:nvSpPr>
          <p:cNvPr id="7" name="Text Placeholder 2"/>
          <p:cNvSpPr>
            <a:spLocks noGrp="1"/>
          </p:cNvSpPr>
          <p:nvPr>
            <p:ph type="body" idx="1" hasCustomPrompt="1"/>
          </p:nvPr>
        </p:nvSpPr>
        <p:spPr>
          <a:xfrm>
            <a:off x="2672417" y="1618155"/>
            <a:ext cx="18046188" cy="1324001"/>
          </a:xfrm>
          <a:prstGeom prst="rect">
            <a:avLst/>
          </a:prstGeom>
        </p:spPr>
        <p:txBody>
          <a:bodyPr anchor="b"/>
          <a:lstStyle>
            <a:lvl1pPr marL="0" indent="0">
              <a:buNone/>
              <a:defRPr sz="7457" b="1" cap="all" baseline="0">
                <a:solidFill>
                  <a:schemeClr val="tx2"/>
                </a:solidFill>
              </a:defRPr>
            </a:lvl1pPr>
            <a:lvl2pPr marL="2131321" indent="0">
              <a:buNone/>
              <a:defRPr sz="8392">
                <a:solidFill>
                  <a:schemeClr val="tx1">
                    <a:tint val="75000"/>
                  </a:schemeClr>
                </a:solidFill>
              </a:defRPr>
            </a:lvl2pPr>
            <a:lvl3pPr marL="4262643" indent="0">
              <a:buNone/>
              <a:defRPr sz="7457">
                <a:solidFill>
                  <a:schemeClr val="tx1">
                    <a:tint val="75000"/>
                  </a:schemeClr>
                </a:solidFill>
              </a:defRPr>
            </a:lvl3pPr>
            <a:lvl4pPr marL="6393964" indent="0">
              <a:buNone/>
              <a:defRPr sz="6527">
                <a:solidFill>
                  <a:schemeClr val="tx1">
                    <a:tint val="75000"/>
                  </a:schemeClr>
                </a:solidFill>
              </a:defRPr>
            </a:lvl4pPr>
            <a:lvl5pPr marL="8525286" indent="0">
              <a:buNone/>
              <a:defRPr sz="6527">
                <a:solidFill>
                  <a:schemeClr val="tx1">
                    <a:tint val="75000"/>
                  </a:schemeClr>
                </a:solidFill>
              </a:defRPr>
            </a:lvl5pPr>
            <a:lvl6pPr marL="10656611" indent="0">
              <a:buNone/>
              <a:defRPr sz="6527">
                <a:solidFill>
                  <a:schemeClr val="tx1">
                    <a:tint val="75000"/>
                  </a:schemeClr>
                </a:solidFill>
              </a:defRPr>
            </a:lvl6pPr>
            <a:lvl7pPr marL="12787932" indent="0">
              <a:buNone/>
              <a:defRPr sz="6527">
                <a:solidFill>
                  <a:schemeClr val="tx1">
                    <a:tint val="75000"/>
                  </a:schemeClr>
                </a:solidFill>
              </a:defRPr>
            </a:lvl7pPr>
            <a:lvl8pPr marL="14919254" indent="0">
              <a:buNone/>
              <a:defRPr sz="6527">
                <a:solidFill>
                  <a:schemeClr val="tx1">
                    <a:tint val="75000"/>
                  </a:schemeClr>
                </a:solidFill>
              </a:defRPr>
            </a:lvl8pPr>
            <a:lvl9pPr marL="17050575" indent="0">
              <a:buNone/>
              <a:defRPr sz="6527">
                <a:solidFill>
                  <a:schemeClr val="tx1">
                    <a:tint val="75000"/>
                  </a:schemeClr>
                </a:solidFill>
              </a:defRPr>
            </a:lvl9pPr>
          </a:lstStyle>
          <a:p>
            <a:pPr lvl="0"/>
            <a:r>
              <a:rPr lang="en-US" dirty="0"/>
              <a:t>Month Day, Year</a:t>
            </a:r>
          </a:p>
        </p:txBody>
      </p:sp>
      <p:sp>
        <p:nvSpPr>
          <p:cNvPr id="8" name="Title 1"/>
          <p:cNvSpPr>
            <a:spLocks noGrp="1"/>
          </p:cNvSpPr>
          <p:nvPr>
            <p:ph type="title" hasCustomPrompt="1"/>
          </p:nvPr>
        </p:nvSpPr>
        <p:spPr>
          <a:xfrm>
            <a:off x="2677642" y="2942153"/>
            <a:ext cx="18046188" cy="12726224"/>
          </a:xfrm>
          <a:prstGeom prst="rect">
            <a:avLst/>
          </a:prstGeom>
        </p:spPr>
        <p:txBody>
          <a:bodyPr anchor="b" anchorCtr="0">
            <a:normAutofit/>
          </a:bodyPr>
          <a:lstStyle>
            <a:lvl1pPr algn="l">
              <a:defRPr sz="18645" b="1" cap="none">
                <a:solidFill>
                  <a:srgbClr val="00A9E0"/>
                </a:solidFill>
              </a:defRPr>
            </a:lvl1pPr>
          </a:lstStyle>
          <a:p>
            <a:r>
              <a:rPr lang="en-US" dirty="0"/>
              <a:t>Presentation Title Here</a:t>
            </a:r>
          </a:p>
        </p:txBody>
      </p:sp>
      <p:sp>
        <p:nvSpPr>
          <p:cNvPr id="12" name="Text Placeholder 2"/>
          <p:cNvSpPr>
            <a:spLocks noGrp="1"/>
          </p:cNvSpPr>
          <p:nvPr>
            <p:ph type="body" sz="quarter" idx="13" hasCustomPrompt="1"/>
          </p:nvPr>
        </p:nvSpPr>
        <p:spPr>
          <a:xfrm>
            <a:off x="2672409" y="15723983"/>
            <a:ext cx="18051419" cy="3966663"/>
          </a:xfrm>
          <a:prstGeom prst="rect">
            <a:avLst/>
          </a:prstGeom>
        </p:spPr>
        <p:txBody>
          <a:bodyPr vert="horz">
            <a:spAutoFit/>
          </a:bodyPr>
          <a:lstStyle>
            <a:lvl1pPr marL="0" indent="0">
              <a:buNone/>
              <a:defRPr sz="8392" b="0" baseline="0">
                <a:solidFill>
                  <a:schemeClr val="accent5">
                    <a:lumMod val="50000"/>
                  </a:schemeClr>
                </a:solidFill>
                <a:latin typeface="Trebuchet MS"/>
                <a:cs typeface="Trebuchet MS"/>
              </a:defRPr>
            </a:lvl1pPr>
            <a:lvl2pPr marL="2131321" indent="0">
              <a:buNone/>
              <a:defRPr sz="4196">
                <a:solidFill>
                  <a:srgbClr val="97999B"/>
                </a:solidFill>
                <a:latin typeface="Trebuchet MS"/>
                <a:cs typeface="Trebuchet MS"/>
              </a:defRPr>
            </a:lvl2pPr>
            <a:lvl3pPr marL="4262643" indent="0">
              <a:buNone/>
              <a:defRPr sz="4196">
                <a:solidFill>
                  <a:srgbClr val="97999B"/>
                </a:solidFill>
                <a:latin typeface="Trebuchet MS"/>
                <a:cs typeface="Trebuchet MS"/>
              </a:defRPr>
            </a:lvl3pPr>
            <a:lvl4pPr marL="6393964" indent="0">
              <a:buNone/>
              <a:defRPr sz="4196">
                <a:solidFill>
                  <a:srgbClr val="97999B"/>
                </a:solidFill>
                <a:latin typeface="Trebuchet MS"/>
                <a:cs typeface="Trebuchet MS"/>
              </a:defRPr>
            </a:lvl4pPr>
            <a:lvl5pPr marL="8525286" indent="0">
              <a:buNone/>
              <a:defRPr sz="4196">
                <a:solidFill>
                  <a:srgbClr val="97999B"/>
                </a:solidFill>
                <a:latin typeface="Trebuchet MS"/>
                <a:cs typeface="Trebuchet MS"/>
              </a:defRPr>
            </a:lvl5pPr>
          </a:lstStyle>
          <a:p>
            <a:pPr lvl="0"/>
            <a:r>
              <a:rPr lang="en-US" dirty="0"/>
              <a:t>Subtitle would go here and can extend onto several lines like this example shows </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2778" y="20450787"/>
            <a:ext cx="9091185" cy="2493680"/>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46615" y="21073943"/>
            <a:ext cx="7619315" cy="1824344"/>
          </a:xfrm>
          <a:prstGeom prst="rect">
            <a:avLst/>
          </a:prstGeom>
        </p:spPr>
      </p:pic>
    </p:spTree>
    <p:extLst>
      <p:ext uri="{BB962C8B-B14F-4D97-AF65-F5344CB8AC3E}">
        <p14:creationId xmlns:p14="http://schemas.microsoft.com/office/powerpoint/2010/main" val="203639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mage Left Text Right C">
    <p:spTree>
      <p:nvGrpSpPr>
        <p:cNvPr id="1" name=""/>
        <p:cNvGrpSpPr/>
        <p:nvPr/>
      </p:nvGrpSpPr>
      <p:grpSpPr>
        <a:xfrm>
          <a:off x="0" y="0"/>
          <a:ext cx="0" cy="0"/>
          <a:chOff x="0" y="0"/>
          <a:chExt cx="0" cy="0"/>
        </a:xfrm>
      </p:grpSpPr>
      <p:pic>
        <p:nvPicPr>
          <p:cNvPr id="2" name="Picture 1" descr="CHFitzinthorzatriumfromentrytofinancialserv20HR_zpsc70411b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 y="4"/>
            <a:ext cx="21395714" cy="24003000"/>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24366875" y="6330415"/>
            <a:ext cx="15924726" cy="1527021"/>
          </a:xfrm>
          <a:prstGeom prst="rect">
            <a:avLst/>
          </a:prstGeom>
        </p:spPr>
        <p:txBody>
          <a:bodyPr vert="horz" anchor="b" anchorCtr="0">
            <a:spAutoFit/>
          </a:bodyPr>
          <a:lstStyle>
            <a:lvl1pPr marL="0" indent="0">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Image right and text</a:t>
            </a:r>
          </a:p>
        </p:txBody>
      </p:sp>
      <p:sp>
        <p:nvSpPr>
          <p:cNvPr id="11" name="Text Placeholder 8"/>
          <p:cNvSpPr>
            <a:spLocks noGrp="1"/>
          </p:cNvSpPr>
          <p:nvPr>
            <p:ph type="body" sz="quarter" idx="12" hasCustomPrompt="1"/>
          </p:nvPr>
        </p:nvSpPr>
        <p:spPr>
          <a:xfrm>
            <a:off x="24366875" y="7857439"/>
            <a:ext cx="15924726" cy="11312809"/>
          </a:xfrm>
          <a:prstGeom prst="rect">
            <a:avLst/>
          </a:prstGeom>
        </p:spPr>
        <p:txBody>
          <a:bodyPr vert="horz">
            <a:normAutofit/>
          </a:bodyPr>
          <a:lstStyle>
            <a:lvl1pPr marL="0" indent="0">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About a paragraph can go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34693" y="21521152"/>
            <a:ext cx="7337333" cy="1758852"/>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1010" y="21434497"/>
            <a:ext cx="8485495" cy="2010708"/>
          </a:xfrm>
          <a:prstGeom prst="rect">
            <a:avLst/>
          </a:prstGeom>
        </p:spPr>
      </p:pic>
    </p:spTree>
    <p:extLst>
      <p:ext uri="{BB962C8B-B14F-4D97-AF65-F5344CB8AC3E}">
        <p14:creationId xmlns:p14="http://schemas.microsoft.com/office/powerpoint/2010/main" val="834321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mage Left Text Right D">
    <p:spTree>
      <p:nvGrpSpPr>
        <p:cNvPr id="1" name=""/>
        <p:cNvGrpSpPr/>
        <p:nvPr/>
      </p:nvGrpSpPr>
      <p:grpSpPr>
        <a:xfrm>
          <a:off x="0" y="0"/>
          <a:ext cx="0" cy="0"/>
          <a:chOff x="0" y="0"/>
          <a:chExt cx="0" cy="0"/>
        </a:xfrm>
      </p:grpSpPr>
      <p:pic>
        <p:nvPicPr>
          <p:cNvPr id="4" name="Picture 3" descr="20130208_details_03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2243" y="63003"/>
            <a:ext cx="24398383" cy="24003000"/>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24366875" y="6330415"/>
            <a:ext cx="15924726" cy="1527021"/>
          </a:xfrm>
          <a:prstGeom prst="rect">
            <a:avLst/>
          </a:prstGeom>
        </p:spPr>
        <p:txBody>
          <a:bodyPr vert="horz" anchor="b" anchorCtr="0">
            <a:spAutoFit/>
          </a:bodyPr>
          <a:lstStyle>
            <a:lvl1pPr marL="0" indent="0">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Image right and text</a:t>
            </a:r>
          </a:p>
        </p:txBody>
      </p:sp>
      <p:sp>
        <p:nvSpPr>
          <p:cNvPr id="11" name="Text Placeholder 8"/>
          <p:cNvSpPr>
            <a:spLocks noGrp="1"/>
          </p:cNvSpPr>
          <p:nvPr>
            <p:ph type="body" sz="quarter" idx="12" hasCustomPrompt="1"/>
          </p:nvPr>
        </p:nvSpPr>
        <p:spPr>
          <a:xfrm>
            <a:off x="24366875" y="7857439"/>
            <a:ext cx="15924726" cy="11312809"/>
          </a:xfrm>
          <a:prstGeom prst="rect">
            <a:avLst/>
          </a:prstGeom>
        </p:spPr>
        <p:txBody>
          <a:bodyPr vert="horz">
            <a:normAutofit/>
          </a:bodyPr>
          <a:lstStyle>
            <a:lvl1pPr marL="0" indent="0">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About a paragraph can go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34693" y="21521152"/>
            <a:ext cx="7337333" cy="1758852"/>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1010" y="21434497"/>
            <a:ext cx="8485495" cy="2010708"/>
          </a:xfrm>
          <a:prstGeom prst="rect">
            <a:avLst/>
          </a:prstGeom>
        </p:spPr>
      </p:pic>
    </p:spTree>
    <p:extLst>
      <p:ext uri="{BB962C8B-B14F-4D97-AF65-F5344CB8AC3E}">
        <p14:creationId xmlns:p14="http://schemas.microsoft.com/office/powerpoint/2010/main" val="1793045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ustom Circle Left Text Right ">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7491730" y="-3705212"/>
            <a:ext cx="31713148" cy="31674839"/>
          </a:xfrm>
          <a:prstGeom prst="ellipse">
            <a:avLst/>
          </a:prstGeom>
          <a:solidFill>
            <a:schemeClr val="accent5"/>
          </a:solidFill>
        </p:spPr>
        <p:txBody>
          <a:bodyPr vert="horz"/>
          <a:lstStyle>
            <a:lvl1pPr marL="0" indent="0" algn="ctr">
              <a:buNone/>
              <a:defRPr/>
            </a:lvl1pPr>
          </a:lstStyle>
          <a:p>
            <a:r>
              <a:rPr lang="en-US" dirty="0"/>
              <a:t>Click icon to add picture</a:t>
            </a:r>
          </a:p>
        </p:txBody>
      </p:sp>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11" name="Text Placeholder 6"/>
          <p:cNvSpPr>
            <a:spLocks noGrp="1"/>
          </p:cNvSpPr>
          <p:nvPr>
            <p:ph type="body" sz="quarter" idx="11" hasCustomPrompt="1"/>
          </p:nvPr>
        </p:nvSpPr>
        <p:spPr>
          <a:xfrm>
            <a:off x="24366875" y="6330415"/>
            <a:ext cx="15924726" cy="1527021"/>
          </a:xfrm>
          <a:prstGeom prst="rect">
            <a:avLst/>
          </a:prstGeom>
        </p:spPr>
        <p:txBody>
          <a:bodyPr vert="horz" anchor="b" anchorCtr="0">
            <a:spAutoFit/>
          </a:bodyPr>
          <a:lstStyle>
            <a:lvl1pPr marL="0" indent="0">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Image right and text</a:t>
            </a:r>
          </a:p>
        </p:txBody>
      </p:sp>
      <p:sp>
        <p:nvSpPr>
          <p:cNvPr id="12" name="Text Placeholder 8"/>
          <p:cNvSpPr>
            <a:spLocks noGrp="1"/>
          </p:cNvSpPr>
          <p:nvPr>
            <p:ph type="body" sz="quarter" idx="12" hasCustomPrompt="1"/>
          </p:nvPr>
        </p:nvSpPr>
        <p:spPr>
          <a:xfrm>
            <a:off x="24366875" y="7857439"/>
            <a:ext cx="15924726" cy="11312809"/>
          </a:xfrm>
          <a:prstGeom prst="rect">
            <a:avLst/>
          </a:prstGeom>
        </p:spPr>
        <p:txBody>
          <a:bodyPr vert="horz">
            <a:normAutofit/>
          </a:bodyPr>
          <a:lstStyle>
            <a:lvl1pPr marL="0" indent="0">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About a paragraph can go here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4693" y="21521152"/>
            <a:ext cx="7337333" cy="1758852"/>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4693" y="21521152"/>
            <a:ext cx="7337333" cy="175885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1010" y="21434497"/>
            <a:ext cx="8485495" cy="2010708"/>
          </a:xfrm>
          <a:prstGeom prst="rect">
            <a:avLst/>
          </a:prstGeom>
        </p:spPr>
      </p:pic>
    </p:spTree>
    <p:extLst>
      <p:ext uri="{BB962C8B-B14F-4D97-AF65-F5344CB8AC3E}">
        <p14:creationId xmlns:p14="http://schemas.microsoft.com/office/powerpoint/2010/main" val="3597094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ircle Left Text Right A">
    <p:spTree>
      <p:nvGrpSpPr>
        <p:cNvPr id="1" name=""/>
        <p:cNvGrpSpPr/>
        <p:nvPr/>
      </p:nvGrpSpPr>
      <p:grpSpPr>
        <a:xfrm>
          <a:off x="0" y="0"/>
          <a:ext cx="0" cy="0"/>
          <a:chOff x="0" y="0"/>
          <a:chExt cx="0" cy="0"/>
        </a:xfrm>
      </p:grpSpPr>
      <p:pic>
        <p:nvPicPr>
          <p:cNvPr id="2" name="Picture 1" descr="20120413_ccbd_110.JPG"/>
          <p:cNvPicPr>
            <a:picLocks noChangeAspect="1"/>
          </p:cNvPicPr>
          <p:nvPr userDrawn="1"/>
        </p:nvPicPr>
        <p:blipFill rotWithShape="1">
          <a:blip r:embed="rId2" cstate="screen">
            <a:extLst>
              <a:ext uri="{28A0092B-C50C-407E-A947-70E740481C1C}">
                <a14:useLocalDpi xmlns:a14="http://schemas.microsoft.com/office/drawing/2010/main"/>
              </a:ext>
            </a:extLst>
          </a:blip>
          <a:srcRect l="-25496"/>
          <a:stretch/>
        </p:blipFill>
        <p:spPr>
          <a:xfrm>
            <a:off x="-6315704" y="-3368833"/>
            <a:ext cx="30006729" cy="30081370"/>
          </a:xfrm>
          <a:prstGeom prst="ellipse">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24366875" y="6330415"/>
            <a:ext cx="15924726" cy="1527021"/>
          </a:xfrm>
          <a:prstGeom prst="rect">
            <a:avLst/>
          </a:prstGeom>
        </p:spPr>
        <p:txBody>
          <a:bodyPr vert="horz" anchor="b" anchorCtr="0">
            <a:spAutoFit/>
          </a:bodyPr>
          <a:lstStyle>
            <a:lvl1pPr marL="0" indent="0">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Image right and text</a:t>
            </a:r>
          </a:p>
        </p:txBody>
      </p:sp>
      <p:sp>
        <p:nvSpPr>
          <p:cNvPr id="10" name="Text Placeholder 8"/>
          <p:cNvSpPr>
            <a:spLocks noGrp="1"/>
          </p:cNvSpPr>
          <p:nvPr>
            <p:ph type="body" sz="quarter" idx="12" hasCustomPrompt="1"/>
          </p:nvPr>
        </p:nvSpPr>
        <p:spPr>
          <a:xfrm>
            <a:off x="24366875" y="7857439"/>
            <a:ext cx="15924726" cy="11312809"/>
          </a:xfrm>
          <a:prstGeom prst="rect">
            <a:avLst/>
          </a:prstGeom>
        </p:spPr>
        <p:txBody>
          <a:bodyPr vert="horz">
            <a:normAutofit/>
          </a:bodyPr>
          <a:lstStyle>
            <a:lvl1pPr marL="0" indent="0">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About a paragraph can go here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34693" y="21521152"/>
            <a:ext cx="7337333" cy="1758852"/>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1010" y="21434497"/>
            <a:ext cx="8485495" cy="2010708"/>
          </a:xfrm>
          <a:prstGeom prst="rect">
            <a:avLst/>
          </a:prstGeom>
        </p:spPr>
      </p:pic>
    </p:spTree>
    <p:extLst>
      <p:ext uri="{BB962C8B-B14F-4D97-AF65-F5344CB8AC3E}">
        <p14:creationId xmlns:p14="http://schemas.microsoft.com/office/powerpoint/2010/main" val="26558260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ircle Left Text Right B">
    <p:spTree>
      <p:nvGrpSpPr>
        <p:cNvPr id="1" name=""/>
        <p:cNvGrpSpPr/>
        <p:nvPr/>
      </p:nvGrpSpPr>
      <p:grpSpPr>
        <a:xfrm>
          <a:off x="0" y="0"/>
          <a:ext cx="0" cy="0"/>
          <a:chOff x="0" y="0"/>
          <a:chExt cx="0" cy="0"/>
        </a:xfrm>
      </p:grpSpPr>
      <p:pic>
        <p:nvPicPr>
          <p:cNvPr id="11" name="Picture 10" descr="20121107_breathing-01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83447" y="-2481709"/>
            <a:ext cx="30636092" cy="30201714"/>
          </a:xfrm>
          <a:prstGeom prst="ellipse">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24366875" y="6330415"/>
            <a:ext cx="15924726" cy="1527021"/>
          </a:xfrm>
          <a:prstGeom prst="rect">
            <a:avLst/>
          </a:prstGeom>
        </p:spPr>
        <p:txBody>
          <a:bodyPr vert="horz" anchor="b" anchorCtr="0">
            <a:spAutoFit/>
          </a:bodyPr>
          <a:lstStyle>
            <a:lvl1pPr marL="0" indent="0">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Image right and text</a:t>
            </a:r>
          </a:p>
        </p:txBody>
      </p:sp>
      <p:sp>
        <p:nvSpPr>
          <p:cNvPr id="10" name="Text Placeholder 8"/>
          <p:cNvSpPr>
            <a:spLocks noGrp="1"/>
          </p:cNvSpPr>
          <p:nvPr>
            <p:ph type="body" sz="quarter" idx="12" hasCustomPrompt="1"/>
          </p:nvPr>
        </p:nvSpPr>
        <p:spPr>
          <a:xfrm>
            <a:off x="24366875" y="7857439"/>
            <a:ext cx="15924726" cy="11312809"/>
          </a:xfrm>
          <a:prstGeom prst="rect">
            <a:avLst/>
          </a:prstGeom>
        </p:spPr>
        <p:txBody>
          <a:bodyPr vert="horz">
            <a:normAutofit/>
          </a:bodyPr>
          <a:lstStyle>
            <a:lvl1pPr marL="0" indent="0">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About a paragraph can go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34693" y="21521152"/>
            <a:ext cx="7337333" cy="175885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1010" y="21434497"/>
            <a:ext cx="8485495" cy="2010708"/>
          </a:xfrm>
          <a:prstGeom prst="rect">
            <a:avLst/>
          </a:prstGeom>
        </p:spPr>
      </p:pic>
    </p:spTree>
    <p:extLst>
      <p:ext uri="{BB962C8B-B14F-4D97-AF65-F5344CB8AC3E}">
        <p14:creationId xmlns:p14="http://schemas.microsoft.com/office/powerpoint/2010/main" val="28955376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ircle Left Text Right C">
    <p:spTree>
      <p:nvGrpSpPr>
        <p:cNvPr id="1" name=""/>
        <p:cNvGrpSpPr/>
        <p:nvPr/>
      </p:nvGrpSpPr>
      <p:grpSpPr>
        <a:xfrm>
          <a:off x="0" y="0"/>
          <a:ext cx="0" cy="0"/>
          <a:chOff x="0" y="0"/>
          <a:chExt cx="0" cy="0"/>
        </a:xfrm>
      </p:grpSpPr>
      <p:pic>
        <p:nvPicPr>
          <p:cNvPr id="10" name="Picture 9" descr="20141210_cranio-facial_13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00973" y="-1835168"/>
            <a:ext cx="30653618" cy="30453315"/>
          </a:xfrm>
          <a:prstGeom prst="ellipse">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24366875" y="6330415"/>
            <a:ext cx="15924726" cy="1527021"/>
          </a:xfrm>
          <a:prstGeom prst="rect">
            <a:avLst/>
          </a:prstGeom>
        </p:spPr>
        <p:txBody>
          <a:bodyPr vert="horz" anchor="b" anchorCtr="0">
            <a:spAutoFit/>
          </a:bodyPr>
          <a:lstStyle>
            <a:lvl1pPr marL="0" indent="0">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Image right and text</a:t>
            </a:r>
          </a:p>
        </p:txBody>
      </p:sp>
      <p:sp>
        <p:nvSpPr>
          <p:cNvPr id="13" name="Text Placeholder 8"/>
          <p:cNvSpPr>
            <a:spLocks noGrp="1"/>
          </p:cNvSpPr>
          <p:nvPr>
            <p:ph type="body" sz="quarter" idx="12" hasCustomPrompt="1"/>
          </p:nvPr>
        </p:nvSpPr>
        <p:spPr>
          <a:xfrm>
            <a:off x="24366875" y="7857439"/>
            <a:ext cx="15924726" cy="11312809"/>
          </a:xfrm>
          <a:prstGeom prst="rect">
            <a:avLst/>
          </a:prstGeom>
        </p:spPr>
        <p:txBody>
          <a:bodyPr vert="horz">
            <a:normAutofit/>
          </a:bodyPr>
          <a:lstStyle>
            <a:lvl1pPr marL="0" indent="0">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About a paragraph can go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34693" y="21521152"/>
            <a:ext cx="7337333" cy="1758852"/>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1010" y="21434497"/>
            <a:ext cx="8485495" cy="2010708"/>
          </a:xfrm>
          <a:prstGeom prst="rect">
            <a:avLst/>
          </a:prstGeom>
        </p:spPr>
      </p:pic>
    </p:spTree>
    <p:extLst>
      <p:ext uri="{BB962C8B-B14F-4D97-AF65-F5344CB8AC3E}">
        <p14:creationId xmlns:p14="http://schemas.microsoft.com/office/powerpoint/2010/main" val="14525826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ircle Left Text Right D">
    <p:spTree>
      <p:nvGrpSpPr>
        <p:cNvPr id="1" name=""/>
        <p:cNvGrpSpPr/>
        <p:nvPr/>
      </p:nvGrpSpPr>
      <p:grpSpPr>
        <a:xfrm>
          <a:off x="0" y="0"/>
          <a:ext cx="0" cy="0"/>
          <a:chOff x="0" y="0"/>
          <a:chExt cx="0" cy="0"/>
        </a:xfrm>
      </p:grpSpPr>
      <p:pic>
        <p:nvPicPr>
          <p:cNvPr id="11" name="Picture 10" descr="20140422_allergy-asthma-240.jpg"/>
          <p:cNvPicPr>
            <a:picLocks noChangeAspect="1"/>
          </p:cNvPicPr>
          <p:nvPr userDrawn="1"/>
        </p:nvPicPr>
        <p:blipFill rotWithShape="1">
          <a:blip r:embed="rId2" cstate="screen">
            <a:extLst>
              <a:ext uri="{28A0092B-C50C-407E-A947-70E740481C1C}">
                <a14:useLocalDpi xmlns:a14="http://schemas.microsoft.com/office/drawing/2010/main"/>
              </a:ext>
            </a:extLst>
          </a:blip>
          <a:srcRect l="-10132"/>
          <a:stretch/>
        </p:blipFill>
        <p:spPr>
          <a:xfrm>
            <a:off x="-9582818" y="-2957542"/>
            <a:ext cx="32600263" cy="32584293"/>
          </a:xfrm>
          <a:prstGeom prst="ellipse">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24366875" y="6330415"/>
            <a:ext cx="15924726" cy="1527021"/>
          </a:xfrm>
          <a:prstGeom prst="rect">
            <a:avLst/>
          </a:prstGeom>
        </p:spPr>
        <p:txBody>
          <a:bodyPr vert="horz" anchor="b" anchorCtr="0">
            <a:spAutoFit/>
          </a:bodyPr>
          <a:lstStyle>
            <a:lvl1pPr marL="0" indent="0">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Image right and text</a:t>
            </a:r>
          </a:p>
        </p:txBody>
      </p:sp>
      <p:sp>
        <p:nvSpPr>
          <p:cNvPr id="10" name="Text Placeholder 8"/>
          <p:cNvSpPr>
            <a:spLocks noGrp="1"/>
          </p:cNvSpPr>
          <p:nvPr>
            <p:ph type="body" sz="quarter" idx="12" hasCustomPrompt="1"/>
          </p:nvPr>
        </p:nvSpPr>
        <p:spPr>
          <a:xfrm>
            <a:off x="24366875" y="7857439"/>
            <a:ext cx="15924726" cy="11312809"/>
          </a:xfrm>
          <a:prstGeom prst="rect">
            <a:avLst/>
          </a:prstGeom>
        </p:spPr>
        <p:txBody>
          <a:bodyPr vert="horz">
            <a:normAutofit/>
          </a:bodyPr>
          <a:lstStyle>
            <a:lvl1pPr marL="0" indent="0">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About a paragraph can go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34693" y="21521152"/>
            <a:ext cx="7337333" cy="175885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1010" y="21434497"/>
            <a:ext cx="8485495" cy="2010708"/>
          </a:xfrm>
          <a:prstGeom prst="rect">
            <a:avLst/>
          </a:prstGeom>
        </p:spPr>
      </p:pic>
    </p:spTree>
    <p:extLst>
      <p:ext uri="{BB962C8B-B14F-4D97-AF65-F5344CB8AC3E}">
        <p14:creationId xmlns:p14="http://schemas.microsoft.com/office/powerpoint/2010/main" val="3274919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ircle Left Text Right E">
    <p:spTree>
      <p:nvGrpSpPr>
        <p:cNvPr id="1" name=""/>
        <p:cNvGrpSpPr/>
        <p:nvPr/>
      </p:nvGrpSpPr>
      <p:grpSpPr>
        <a:xfrm>
          <a:off x="0" y="0"/>
          <a:ext cx="0" cy="0"/>
          <a:chOff x="0" y="0"/>
          <a:chExt cx="0" cy="0"/>
        </a:xfrm>
      </p:grpSpPr>
      <p:pic>
        <p:nvPicPr>
          <p:cNvPr id="2" name="Picture 1" descr="CHFitzintvertatriumeveangledwflr13HR_zpsabea611c.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777008" y="-4662004"/>
            <a:ext cx="32369192" cy="32085557"/>
          </a:xfrm>
          <a:prstGeom prst="ellipse">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24366875" y="6330415"/>
            <a:ext cx="15924726" cy="1527021"/>
          </a:xfrm>
          <a:prstGeom prst="rect">
            <a:avLst/>
          </a:prstGeom>
        </p:spPr>
        <p:txBody>
          <a:bodyPr vert="horz" anchor="b" anchorCtr="0">
            <a:spAutoFit/>
          </a:bodyPr>
          <a:lstStyle>
            <a:lvl1pPr marL="0" indent="0">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Image right and text</a:t>
            </a:r>
          </a:p>
        </p:txBody>
      </p:sp>
      <p:sp>
        <p:nvSpPr>
          <p:cNvPr id="10" name="Text Placeholder 8"/>
          <p:cNvSpPr>
            <a:spLocks noGrp="1"/>
          </p:cNvSpPr>
          <p:nvPr>
            <p:ph type="body" sz="quarter" idx="12" hasCustomPrompt="1"/>
          </p:nvPr>
        </p:nvSpPr>
        <p:spPr>
          <a:xfrm>
            <a:off x="24366875" y="7857439"/>
            <a:ext cx="15924726" cy="11312809"/>
          </a:xfrm>
          <a:prstGeom prst="rect">
            <a:avLst/>
          </a:prstGeom>
        </p:spPr>
        <p:txBody>
          <a:bodyPr vert="horz">
            <a:normAutofit/>
          </a:bodyPr>
          <a:lstStyle>
            <a:lvl1pPr marL="0" indent="0">
              <a:buNone/>
              <a:defRPr sz="6527" baseline="0">
                <a:solidFill>
                  <a:schemeClr val="accent5">
                    <a:lumMod val="50000"/>
                  </a:schemeClr>
                </a:solidFill>
                <a:latin typeface="Trebuchet MS"/>
                <a:cs typeface="Trebuchet MS"/>
              </a:defRPr>
            </a:lvl1pPr>
            <a:lvl2pPr marL="2131321" indent="0">
              <a:buNone/>
              <a:defRPr sz="4661">
                <a:latin typeface="Trebuchet MS"/>
                <a:cs typeface="Trebuchet MS"/>
              </a:defRPr>
            </a:lvl2pPr>
            <a:lvl3pPr marL="4262643" indent="0">
              <a:buNone/>
              <a:defRPr sz="4661">
                <a:latin typeface="Trebuchet MS"/>
                <a:cs typeface="Trebuchet MS"/>
              </a:defRPr>
            </a:lvl3pPr>
            <a:lvl4pPr marL="6393964" indent="0">
              <a:buNone/>
              <a:defRPr sz="4661">
                <a:latin typeface="Trebuchet MS"/>
                <a:cs typeface="Trebuchet MS"/>
              </a:defRPr>
            </a:lvl4pPr>
            <a:lvl5pPr marL="8525286" indent="0">
              <a:buNone/>
              <a:defRPr sz="4661">
                <a:latin typeface="Trebuchet MS"/>
                <a:cs typeface="Trebuchet MS"/>
              </a:defRPr>
            </a:lvl5pPr>
          </a:lstStyle>
          <a:p>
            <a:pPr lvl="0"/>
            <a:r>
              <a:rPr lang="en-US" dirty="0"/>
              <a:t>About a paragraph can go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34693" y="21521152"/>
            <a:ext cx="7337333" cy="1758852"/>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1010" y="21434497"/>
            <a:ext cx="8485495" cy="2010708"/>
          </a:xfrm>
          <a:prstGeom prst="rect">
            <a:avLst/>
          </a:prstGeom>
        </p:spPr>
      </p:pic>
    </p:spTree>
    <p:extLst>
      <p:ext uri="{BB962C8B-B14F-4D97-AF65-F5344CB8AC3E}">
        <p14:creationId xmlns:p14="http://schemas.microsoft.com/office/powerpoint/2010/main" val="6702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Meet the Team">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1507281" y="21579824"/>
            <a:ext cx="9955318" cy="1273055"/>
          </a:xfrm>
        </p:spPr>
        <p:txBody>
          <a:bodyPr/>
          <a:lstStyle/>
          <a:p>
            <a:fld id="{FE9E206F-B6C9-6B46-920E-6690A9897DBF}" type="slidenum">
              <a:rPr lang="en-US" smtClean="0"/>
              <a:t>‹#›</a:t>
            </a:fld>
            <a:endParaRPr lang="en-US" dirty="0"/>
          </a:p>
        </p:txBody>
      </p:sp>
      <p:cxnSp>
        <p:nvCxnSpPr>
          <p:cNvPr id="43" name="Straight Connector 42"/>
          <p:cNvCxnSpPr/>
          <p:nvPr userDrawn="1"/>
        </p:nvCxnSpPr>
        <p:spPr>
          <a:xfrm>
            <a:off x="3431615" y="3550127"/>
            <a:ext cx="3020852" cy="0"/>
          </a:xfrm>
          <a:prstGeom prst="line">
            <a:avLst/>
          </a:prstGeom>
          <a:noFill/>
          <a:ln w="25400" cap="flat" cmpd="sng" algn="ctr">
            <a:solidFill>
              <a:srgbClr val="FFE04F"/>
            </a:solidFill>
            <a:prstDash val="solid"/>
          </a:ln>
          <a:effectLst/>
        </p:spPr>
      </p:cxnSp>
      <p:sp>
        <p:nvSpPr>
          <p:cNvPr id="44" name="Picture Placeholder 4"/>
          <p:cNvSpPr>
            <a:spLocks noGrp="1"/>
          </p:cNvSpPr>
          <p:nvPr>
            <p:ph type="pic" sz="quarter" idx="12" hasCustomPrompt="1"/>
          </p:nvPr>
        </p:nvSpPr>
        <p:spPr>
          <a:xfrm>
            <a:off x="3291990" y="4720817"/>
            <a:ext cx="4579163" cy="4575606"/>
          </a:xfrm>
          <a:prstGeom prst="ellipse">
            <a:avLst/>
          </a:prstGeom>
        </p:spPr>
        <p:txBody>
          <a:bodyPr vert="horz"/>
          <a:lstStyle>
            <a:lvl1pPr marL="0" indent="0">
              <a:buNone/>
              <a:defRPr sz="4661"/>
            </a:lvl1pPr>
          </a:lstStyle>
          <a:p>
            <a:r>
              <a:rPr lang="en-US" dirty="0"/>
              <a:t>Click on icon </a:t>
            </a:r>
          </a:p>
          <a:p>
            <a:r>
              <a:rPr lang="en-US" dirty="0"/>
              <a:t>to insert image</a:t>
            </a:r>
          </a:p>
        </p:txBody>
      </p:sp>
      <p:sp>
        <p:nvSpPr>
          <p:cNvPr id="7" name="Text Placeholder 6"/>
          <p:cNvSpPr>
            <a:spLocks noGrp="1"/>
          </p:cNvSpPr>
          <p:nvPr>
            <p:ph type="body" sz="quarter" idx="14" hasCustomPrompt="1"/>
          </p:nvPr>
        </p:nvSpPr>
        <p:spPr>
          <a:xfrm>
            <a:off x="2176253" y="9355010"/>
            <a:ext cx="6783754" cy="966350"/>
          </a:xfrm>
          <a:prstGeom prst="rect">
            <a:avLst/>
          </a:prstGeom>
        </p:spPr>
        <p:txBody>
          <a:bodyPr vert="horz" anchor="b" anchorCtr="0">
            <a:noAutofit/>
          </a:bodyPr>
          <a:lstStyle>
            <a:lvl1pPr marL="0" indent="0">
              <a:buNone/>
              <a:defRPr sz="4196" b="1" baseline="0">
                <a:solidFill>
                  <a:srgbClr val="0098D7"/>
                </a:solidFill>
              </a:defRPr>
            </a:lvl1pPr>
            <a:lvl2pPr>
              <a:defRPr sz="4661"/>
            </a:lvl2pPr>
            <a:lvl3pPr>
              <a:defRPr sz="4661"/>
            </a:lvl3pPr>
            <a:lvl4pPr>
              <a:defRPr sz="4661"/>
            </a:lvl4pPr>
            <a:lvl5pPr>
              <a:defRPr sz="4661"/>
            </a:lvl5pPr>
          </a:lstStyle>
          <a:p>
            <a:pPr lvl="0"/>
            <a:r>
              <a:rPr lang="en-US" dirty="0"/>
              <a:t>Dr. </a:t>
            </a:r>
            <a:r>
              <a:rPr lang="en-US" dirty="0" err="1"/>
              <a:t>FirstLast</a:t>
            </a:r>
            <a:r>
              <a:rPr lang="en-US" dirty="0"/>
              <a:t> Name, MD</a:t>
            </a:r>
          </a:p>
        </p:txBody>
      </p:sp>
      <p:sp>
        <p:nvSpPr>
          <p:cNvPr id="46" name="Text Placeholder 6"/>
          <p:cNvSpPr>
            <a:spLocks noGrp="1"/>
          </p:cNvSpPr>
          <p:nvPr>
            <p:ph type="body" sz="quarter" idx="15" hasCustomPrompt="1"/>
          </p:nvPr>
        </p:nvSpPr>
        <p:spPr>
          <a:xfrm>
            <a:off x="2176254" y="10028043"/>
            <a:ext cx="6783758" cy="1796823"/>
          </a:xfrm>
          <a:prstGeom prst="rect">
            <a:avLst/>
          </a:prstGeom>
        </p:spPr>
        <p:txBody>
          <a:bodyPr vert="horz" anchor="t" anchorCtr="0">
            <a:noAutofit/>
          </a:bodyPr>
          <a:lstStyle>
            <a:lvl1pPr marL="0" indent="0">
              <a:buNone/>
              <a:defRPr sz="4196" b="0" i="1">
                <a:solidFill>
                  <a:schemeClr val="accent6">
                    <a:lumMod val="75000"/>
                  </a:schemeClr>
                </a:solidFill>
                <a:latin typeface="Trebuchet MS"/>
                <a:cs typeface="Trebuchet MS"/>
              </a:defRPr>
            </a:lvl1pPr>
            <a:lvl2pPr>
              <a:defRPr sz="4661"/>
            </a:lvl2pPr>
            <a:lvl3pPr>
              <a:defRPr sz="4661"/>
            </a:lvl3pPr>
            <a:lvl4pPr>
              <a:defRPr sz="4661"/>
            </a:lvl4pPr>
            <a:lvl5pPr>
              <a:defRPr sz="4661"/>
            </a:lvl5pPr>
          </a:lstStyle>
          <a:p>
            <a:pPr lvl="0"/>
            <a:r>
              <a:rPr lang="en-US" dirty="0"/>
              <a:t>Doctor’s Title</a:t>
            </a:r>
          </a:p>
          <a:p>
            <a:pPr lvl="0"/>
            <a:r>
              <a:rPr lang="en-US" dirty="0"/>
              <a:t>Department</a:t>
            </a:r>
          </a:p>
        </p:txBody>
      </p:sp>
      <p:sp>
        <p:nvSpPr>
          <p:cNvPr id="70" name="Text Placeholder 6"/>
          <p:cNvSpPr>
            <a:spLocks noGrp="1"/>
          </p:cNvSpPr>
          <p:nvPr>
            <p:ph type="body" sz="quarter" idx="39" hasCustomPrompt="1"/>
          </p:nvPr>
        </p:nvSpPr>
        <p:spPr>
          <a:xfrm>
            <a:off x="3014124" y="2039978"/>
            <a:ext cx="35899579" cy="1527021"/>
          </a:xfrm>
          <a:prstGeom prst="rect">
            <a:avLst/>
          </a:prstGeom>
        </p:spPr>
        <p:txBody>
          <a:bodyPr vert="horz" wrap="square" anchor="b" anchorCtr="0">
            <a:spAutoFit/>
          </a:bodyPr>
          <a:lstStyle>
            <a:lvl1pPr marL="0" indent="0" algn="l">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Title Goes Here</a:t>
            </a:r>
          </a:p>
        </p:txBody>
      </p:sp>
      <p:sp>
        <p:nvSpPr>
          <p:cNvPr id="32" name="Picture Placeholder 4"/>
          <p:cNvSpPr>
            <a:spLocks noGrp="1"/>
          </p:cNvSpPr>
          <p:nvPr>
            <p:ph type="pic" sz="quarter" idx="40" hasCustomPrompt="1"/>
          </p:nvPr>
        </p:nvSpPr>
        <p:spPr>
          <a:xfrm>
            <a:off x="12353877" y="4779404"/>
            <a:ext cx="4579163" cy="4575606"/>
          </a:xfrm>
          <a:prstGeom prst="ellipse">
            <a:avLst/>
          </a:prstGeom>
        </p:spPr>
        <p:txBody>
          <a:bodyPr vert="horz"/>
          <a:lstStyle>
            <a:lvl1pPr marL="0" indent="0">
              <a:buNone/>
              <a:defRPr sz="4661"/>
            </a:lvl1pPr>
          </a:lstStyle>
          <a:p>
            <a:r>
              <a:rPr lang="en-US" dirty="0"/>
              <a:t>Click on icon </a:t>
            </a:r>
          </a:p>
          <a:p>
            <a:r>
              <a:rPr lang="en-US" dirty="0"/>
              <a:t>to insert image</a:t>
            </a:r>
          </a:p>
        </p:txBody>
      </p:sp>
      <p:sp>
        <p:nvSpPr>
          <p:cNvPr id="33" name="Text Placeholder 6"/>
          <p:cNvSpPr>
            <a:spLocks noGrp="1"/>
          </p:cNvSpPr>
          <p:nvPr>
            <p:ph type="body" sz="quarter" idx="41" hasCustomPrompt="1"/>
          </p:nvPr>
        </p:nvSpPr>
        <p:spPr>
          <a:xfrm>
            <a:off x="11238144" y="9413600"/>
            <a:ext cx="6783754" cy="966350"/>
          </a:xfrm>
          <a:prstGeom prst="rect">
            <a:avLst/>
          </a:prstGeom>
        </p:spPr>
        <p:txBody>
          <a:bodyPr vert="horz" anchor="b" anchorCtr="0">
            <a:noAutofit/>
          </a:bodyPr>
          <a:lstStyle>
            <a:lvl1pPr marL="0" indent="0">
              <a:buNone/>
              <a:defRPr sz="4196" b="1" baseline="0">
                <a:solidFill>
                  <a:srgbClr val="0098D7"/>
                </a:solidFill>
              </a:defRPr>
            </a:lvl1pPr>
            <a:lvl2pPr>
              <a:defRPr sz="4661"/>
            </a:lvl2pPr>
            <a:lvl3pPr>
              <a:defRPr sz="4661"/>
            </a:lvl3pPr>
            <a:lvl4pPr>
              <a:defRPr sz="4661"/>
            </a:lvl4pPr>
            <a:lvl5pPr>
              <a:defRPr sz="4661"/>
            </a:lvl5pPr>
          </a:lstStyle>
          <a:p>
            <a:pPr lvl="0"/>
            <a:r>
              <a:rPr lang="en-US" dirty="0"/>
              <a:t>Dr. </a:t>
            </a:r>
            <a:r>
              <a:rPr lang="en-US" dirty="0" err="1"/>
              <a:t>FirstLast</a:t>
            </a:r>
            <a:r>
              <a:rPr lang="en-US" dirty="0"/>
              <a:t> Name, MD</a:t>
            </a:r>
          </a:p>
        </p:txBody>
      </p:sp>
      <p:sp>
        <p:nvSpPr>
          <p:cNvPr id="34" name="Text Placeholder 6"/>
          <p:cNvSpPr>
            <a:spLocks noGrp="1"/>
          </p:cNvSpPr>
          <p:nvPr>
            <p:ph type="body" sz="quarter" idx="42" hasCustomPrompt="1"/>
          </p:nvPr>
        </p:nvSpPr>
        <p:spPr>
          <a:xfrm>
            <a:off x="11238145" y="10086629"/>
            <a:ext cx="6783758" cy="1796823"/>
          </a:xfrm>
          <a:prstGeom prst="rect">
            <a:avLst/>
          </a:prstGeom>
        </p:spPr>
        <p:txBody>
          <a:bodyPr vert="horz" anchor="t" anchorCtr="0">
            <a:noAutofit/>
          </a:bodyPr>
          <a:lstStyle>
            <a:lvl1pPr marL="0" indent="0">
              <a:buNone/>
              <a:defRPr sz="4196" b="0" i="1">
                <a:solidFill>
                  <a:schemeClr val="accent6">
                    <a:lumMod val="75000"/>
                  </a:schemeClr>
                </a:solidFill>
                <a:latin typeface="Trebuchet MS"/>
                <a:cs typeface="Trebuchet MS"/>
              </a:defRPr>
            </a:lvl1pPr>
            <a:lvl2pPr>
              <a:defRPr sz="4661"/>
            </a:lvl2pPr>
            <a:lvl3pPr>
              <a:defRPr sz="4661"/>
            </a:lvl3pPr>
            <a:lvl4pPr>
              <a:defRPr sz="4661"/>
            </a:lvl4pPr>
            <a:lvl5pPr>
              <a:defRPr sz="4661"/>
            </a:lvl5pPr>
          </a:lstStyle>
          <a:p>
            <a:pPr lvl="0"/>
            <a:r>
              <a:rPr lang="en-US" dirty="0"/>
              <a:t>Doctor’s Title</a:t>
            </a:r>
          </a:p>
          <a:p>
            <a:pPr lvl="0"/>
            <a:r>
              <a:rPr lang="en-US" dirty="0"/>
              <a:t>Department</a:t>
            </a:r>
          </a:p>
        </p:txBody>
      </p:sp>
      <p:sp>
        <p:nvSpPr>
          <p:cNvPr id="35" name="Picture Placeholder 4"/>
          <p:cNvSpPr>
            <a:spLocks noGrp="1"/>
          </p:cNvSpPr>
          <p:nvPr>
            <p:ph type="pic" sz="quarter" idx="43" hasCustomPrompt="1"/>
          </p:nvPr>
        </p:nvSpPr>
        <p:spPr>
          <a:xfrm>
            <a:off x="21458427" y="4748247"/>
            <a:ext cx="4579163" cy="4575606"/>
          </a:xfrm>
          <a:prstGeom prst="ellipse">
            <a:avLst/>
          </a:prstGeom>
        </p:spPr>
        <p:txBody>
          <a:bodyPr vert="horz"/>
          <a:lstStyle>
            <a:lvl1pPr marL="0" indent="0">
              <a:buNone/>
              <a:defRPr sz="4661"/>
            </a:lvl1pPr>
          </a:lstStyle>
          <a:p>
            <a:r>
              <a:rPr lang="en-US" dirty="0"/>
              <a:t>Click on icon </a:t>
            </a:r>
          </a:p>
          <a:p>
            <a:r>
              <a:rPr lang="en-US" dirty="0"/>
              <a:t>to insert image</a:t>
            </a:r>
          </a:p>
        </p:txBody>
      </p:sp>
      <p:sp>
        <p:nvSpPr>
          <p:cNvPr id="36" name="Text Placeholder 6"/>
          <p:cNvSpPr>
            <a:spLocks noGrp="1"/>
          </p:cNvSpPr>
          <p:nvPr>
            <p:ph type="body" sz="quarter" idx="44" hasCustomPrompt="1"/>
          </p:nvPr>
        </p:nvSpPr>
        <p:spPr>
          <a:xfrm>
            <a:off x="20342686" y="9382440"/>
            <a:ext cx="6783754" cy="966350"/>
          </a:xfrm>
          <a:prstGeom prst="rect">
            <a:avLst/>
          </a:prstGeom>
        </p:spPr>
        <p:txBody>
          <a:bodyPr vert="horz" anchor="b" anchorCtr="0">
            <a:noAutofit/>
          </a:bodyPr>
          <a:lstStyle>
            <a:lvl1pPr marL="0" indent="0">
              <a:buNone/>
              <a:defRPr sz="4196" b="1" baseline="0">
                <a:solidFill>
                  <a:srgbClr val="0098D7"/>
                </a:solidFill>
              </a:defRPr>
            </a:lvl1pPr>
            <a:lvl2pPr>
              <a:defRPr sz="4661"/>
            </a:lvl2pPr>
            <a:lvl3pPr>
              <a:defRPr sz="4661"/>
            </a:lvl3pPr>
            <a:lvl4pPr>
              <a:defRPr sz="4661"/>
            </a:lvl4pPr>
            <a:lvl5pPr>
              <a:defRPr sz="4661"/>
            </a:lvl5pPr>
          </a:lstStyle>
          <a:p>
            <a:pPr lvl="0"/>
            <a:r>
              <a:rPr lang="en-US" dirty="0"/>
              <a:t>Dr. </a:t>
            </a:r>
            <a:r>
              <a:rPr lang="en-US" dirty="0" err="1"/>
              <a:t>FirstLast</a:t>
            </a:r>
            <a:r>
              <a:rPr lang="en-US" dirty="0"/>
              <a:t> Name, MD</a:t>
            </a:r>
          </a:p>
        </p:txBody>
      </p:sp>
      <p:sp>
        <p:nvSpPr>
          <p:cNvPr id="37" name="Text Placeholder 6"/>
          <p:cNvSpPr>
            <a:spLocks noGrp="1"/>
          </p:cNvSpPr>
          <p:nvPr>
            <p:ph type="body" sz="quarter" idx="45" hasCustomPrompt="1"/>
          </p:nvPr>
        </p:nvSpPr>
        <p:spPr>
          <a:xfrm>
            <a:off x="20342691" y="10055472"/>
            <a:ext cx="6783758" cy="1796823"/>
          </a:xfrm>
          <a:prstGeom prst="rect">
            <a:avLst/>
          </a:prstGeom>
        </p:spPr>
        <p:txBody>
          <a:bodyPr vert="horz" anchor="t" anchorCtr="0">
            <a:noAutofit/>
          </a:bodyPr>
          <a:lstStyle>
            <a:lvl1pPr marL="0" indent="0">
              <a:buNone/>
              <a:defRPr sz="4196" b="0" i="1">
                <a:solidFill>
                  <a:schemeClr val="accent6">
                    <a:lumMod val="75000"/>
                  </a:schemeClr>
                </a:solidFill>
                <a:latin typeface="Trebuchet MS"/>
                <a:cs typeface="Trebuchet MS"/>
              </a:defRPr>
            </a:lvl1pPr>
            <a:lvl2pPr>
              <a:defRPr sz="4661"/>
            </a:lvl2pPr>
            <a:lvl3pPr>
              <a:defRPr sz="4661"/>
            </a:lvl3pPr>
            <a:lvl4pPr>
              <a:defRPr sz="4661"/>
            </a:lvl4pPr>
            <a:lvl5pPr>
              <a:defRPr sz="4661"/>
            </a:lvl5pPr>
          </a:lstStyle>
          <a:p>
            <a:pPr lvl="0"/>
            <a:r>
              <a:rPr lang="en-US" dirty="0"/>
              <a:t>Doctor’s Title</a:t>
            </a:r>
          </a:p>
          <a:p>
            <a:pPr lvl="0"/>
            <a:r>
              <a:rPr lang="en-US" dirty="0"/>
              <a:t>Department</a:t>
            </a:r>
          </a:p>
        </p:txBody>
      </p:sp>
      <p:sp>
        <p:nvSpPr>
          <p:cNvPr id="38" name="Picture Placeholder 4"/>
          <p:cNvSpPr>
            <a:spLocks noGrp="1"/>
          </p:cNvSpPr>
          <p:nvPr>
            <p:ph type="pic" sz="quarter" idx="46" hasCustomPrompt="1"/>
          </p:nvPr>
        </p:nvSpPr>
        <p:spPr>
          <a:xfrm>
            <a:off x="30520317" y="4779404"/>
            <a:ext cx="4579163" cy="4575606"/>
          </a:xfrm>
          <a:prstGeom prst="ellipse">
            <a:avLst/>
          </a:prstGeom>
        </p:spPr>
        <p:txBody>
          <a:bodyPr vert="horz"/>
          <a:lstStyle>
            <a:lvl1pPr marL="0" indent="0">
              <a:buNone/>
              <a:defRPr sz="4661"/>
            </a:lvl1pPr>
          </a:lstStyle>
          <a:p>
            <a:r>
              <a:rPr lang="en-US" dirty="0"/>
              <a:t>Click on icon </a:t>
            </a:r>
          </a:p>
          <a:p>
            <a:r>
              <a:rPr lang="en-US" dirty="0"/>
              <a:t>to insert image</a:t>
            </a:r>
          </a:p>
        </p:txBody>
      </p:sp>
      <p:sp>
        <p:nvSpPr>
          <p:cNvPr id="39" name="Text Placeholder 6"/>
          <p:cNvSpPr>
            <a:spLocks noGrp="1"/>
          </p:cNvSpPr>
          <p:nvPr>
            <p:ph type="body" sz="quarter" idx="47" hasCustomPrompt="1"/>
          </p:nvPr>
        </p:nvSpPr>
        <p:spPr>
          <a:xfrm>
            <a:off x="29404580" y="9413600"/>
            <a:ext cx="6783754" cy="966350"/>
          </a:xfrm>
          <a:prstGeom prst="rect">
            <a:avLst/>
          </a:prstGeom>
        </p:spPr>
        <p:txBody>
          <a:bodyPr vert="horz" anchor="b" anchorCtr="0">
            <a:noAutofit/>
          </a:bodyPr>
          <a:lstStyle>
            <a:lvl1pPr marL="0" indent="0">
              <a:buNone/>
              <a:defRPr sz="4196" b="1" baseline="0">
                <a:solidFill>
                  <a:srgbClr val="0098D7"/>
                </a:solidFill>
              </a:defRPr>
            </a:lvl1pPr>
            <a:lvl2pPr>
              <a:defRPr sz="4661"/>
            </a:lvl2pPr>
            <a:lvl3pPr>
              <a:defRPr sz="4661"/>
            </a:lvl3pPr>
            <a:lvl4pPr>
              <a:defRPr sz="4661"/>
            </a:lvl4pPr>
            <a:lvl5pPr>
              <a:defRPr sz="4661"/>
            </a:lvl5pPr>
          </a:lstStyle>
          <a:p>
            <a:pPr lvl="0"/>
            <a:r>
              <a:rPr lang="en-US" dirty="0"/>
              <a:t>Dr. </a:t>
            </a:r>
            <a:r>
              <a:rPr lang="en-US" dirty="0" err="1"/>
              <a:t>FirstLast</a:t>
            </a:r>
            <a:r>
              <a:rPr lang="en-US" dirty="0"/>
              <a:t> Name, MD</a:t>
            </a:r>
          </a:p>
        </p:txBody>
      </p:sp>
      <p:sp>
        <p:nvSpPr>
          <p:cNvPr id="40" name="Text Placeholder 6"/>
          <p:cNvSpPr>
            <a:spLocks noGrp="1"/>
          </p:cNvSpPr>
          <p:nvPr>
            <p:ph type="body" sz="quarter" idx="48" hasCustomPrompt="1"/>
          </p:nvPr>
        </p:nvSpPr>
        <p:spPr>
          <a:xfrm>
            <a:off x="29404585" y="10086629"/>
            <a:ext cx="6783758" cy="1796823"/>
          </a:xfrm>
          <a:prstGeom prst="rect">
            <a:avLst/>
          </a:prstGeom>
        </p:spPr>
        <p:txBody>
          <a:bodyPr vert="horz" anchor="t" anchorCtr="0">
            <a:noAutofit/>
          </a:bodyPr>
          <a:lstStyle>
            <a:lvl1pPr marL="0" indent="0">
              <a:buNone/>
              <a:defRPr sz="4196" b="0" i="1">
                <a:solidFill>
                  <a:schemeClr val="accent6">
                    <a:lumMod val="75000"/>
                  </a:schemeClr>
                </a:solidFill>
                <a:latin typeface="Trebuchet MS"/>
                <a:cs typeface="Trebuchet MS"/>
              </a:defRPr>
            </a:lvl1pPr>
            <a:lvl2pPr>
              <a:defRPr sz="4661"/>
            </a:lvl2pPr>
            <a:lvl3pPr>
              <a:defRPr sz="4661"/>
            </a:lvl3pPr>
            <a:lvl4pPr>
              <a:defRPr sz="4661"/>
            </a:lvl4pPr>
            <a:lvl5pPr>
              <a:defRPr sz="4661"/>
            </a:lvl5pPr>
          </a:lstStyle>
          <a:p>
            <a:pPr lvl="0"/>
            <a:r>
              <a:rPr lang="en-US" dirty="0"/>
              <a:t>Doctor’s Title</a:t>
            </a:r>
          </a:p>
          <a:p>
            <a:pPr lvl="0"/>
            <a:r>
              <a:rPr lang="en-US" dirty="0"/>
              <a:t>Department</a:t>
            </a:r>
          </a:p>
        </p:txBody>
      </p:sp>
      <p:sp>
        <p:nvSpPr>
          <p:cNvPr id="42" name="Picture Placeholder 4"/>
          <p:cNvSpPr>
            <a:spLocks noGrp="1"/>
          </p:cNvSpPr>
          <p:nvPr>
            <p:ph type="pic" sz="quarter" idx="49" hasCustomPrompt="1"/>
          </p:nvPr>
        </p:nvSpPr>
        <p:spPr>
          <a:xfrm>
            <a:off x="3291990" y="12855224"/>
            <a:ext cx="4579163" cy="4575606"/>
          </a:xfrm>
          <a:prstGeom prst="ellipse">
            <a:avLst/>
          </a:prstGeom>
        </p:spPr>
        <p:txBody>
          <a:bodyPr vert="horz"/>
          <a:lstStyle>
            <a:lvl1pPr marL="0" indent="0">
              <a:buNone/>
              <a:defRPr sz="4661"/>
            </a:lvl1pPr>
          </a:lstStyle>
          <a:p>
            <a:r>
              <a:rPr lang="en-US" dirty="0"/>
              <a:t>Click on icon </a:t>
            </a:r>
          </a:p>
          <a:p>
            <a:r>
              <a:rPr lang="en-US" dirty="0"/>
              <a:t>to insert image</a:t>
            </a:r>
          </a:p>
        </p:txBody>
      </p:sp>
      <p:sp>
        <p:nvSpPr>
          <p:cNvPr id="45" name="Text Placeholder 6"/>
          <p:cNvSpPr>
            <a:spLocks noGrp="1"/>
          </p:cNvSpPr>
          <p:nvPr>
            <p:ph type="body" sz="quarter" idx="50" hasCustomPrompt="1"/>
          </p:nvPr>
        </p:nvSpPr>
        <p:spPr>
          <a:xfrm>
            <a:off x="2176253" y="17489416"/>
            <a:ext cx="6783754" cy="966350"/>
          </a:xfrm>
          <a:prstGeom prst="rect">
            <a:avLst/>
          </a:prstGeom>
        </p:spPr>
        <p:txBody>
          <a:bodyPr vert="horz" anchor="b" anchorCtr="0">
            <a:noAutofit/>
          </a:bodyPr>
          <a:lstStyle>
            <a:lvl1pPr marL="0" indent="0">
              <a:buNone/>
              <a:defRPr sz="4196" b="1" baseline="0">
                <a:solidFill>
                  <a:srgbClr val="0098D7"/>
                </a:solidFill>
              </a:defRPr>
            </a:lvl1pPr>
            <a:lvl2pPr>
              <a:defRPr sz="4661"/>
            </a:lvl2pPr>
            <a:lvl3pPr>
              <a:defRPr sz="4661"/>
            </a:lvl3pPr>
            <a:lvl4pPr>
              <a:defRPr sz="4661"/>
            </a:lvl4pPr>
            <a:lvl5pPr>
              <a:defRPr sz="4661"/>
            </a:lvl5pPr>
          </a:lstStyle>
          <a:p>
            <a:pPr lvl="0"/>
            <a:r>
              <a:rPr lang="en-US" dirty="0"/>
              <a:t>Dr. </a:t>
            </a:r>
            <a:r>
              <a:rPr lang="en-US" dirty="0" err="1"/>
              <a:t>FirstLast</a:t>
            </a:r>
            <a:r>
              <a:rPr lang="en-US" dirty="0"/>
              <a:t> Name, MD</a:t>
            </a:r>
          </a:p>
        </p:txBody>
      </p:sp>
      <p:sp>
        <p:nvSpPr>
          <p:cNvPr id="71" name="Text Placeholder 6"/>
          <p:cNvSpPr>
            <a:spLocks noGrp="1"/>
          </p:cNvSpPr>
          <p:nvPr>
            <p:ph type="body" sz="quarter" idx="51" hasCustomPrompt="1"/>
          </p:nvPr>
        </p:nvSpPr>
        <p:spPr>
          <a:xfrm>
            <a:off x="2176254" y="18162449"/>
            <a:ext cx="6783758" cy="1796823"/>
          </a:xfrm>
          <a:prstGeom prst="rect">
            <a:avLst/>
          </a:prstGeom>
        </p:spPr>
        <p:txBody>
          <a:bodyPr vert="horz" anchor="t" anchorCtr="0">
            <a:noAutofit/>
          </a:bodyPr>
          <a:lstStyle>
            <a:lvl1pPr marL="0" indent="0">
              <a:buNone/>
              <a:defRPr sz="4196" b="0" i="1">
                <a:solidFill>
                  <a:schemeClr val="accent6">
                    <a:lumMod val="75000"/>
                  </a:schemeClr>
                </a:solidFill>
                <a:latin typeface="Trebuchet MS"/>
                <a:cs typeface="Trebuchet MS"/>
              </a:defRPr>
            </a:lvl1pPr>
            <a:lvl2pPr>
              <a:defRPr sz="4661"/>
            </a:lvl2pPr>
            <a:lvl3pPr>
              <a:defRPr sz="4661"/>
            </a:lvl3pPr>
            <a:lvl4pPr>
              <a:defRPr sz="4661"/>
            </a:lvl4pPr>
            <a:lvl5pPr>
              <a:defRPr sz="4661"/>
            </a:lvl5pPr>
          </a:lstStyle>
          <a:p>
            <a:pPr lvl="0"/>
            <a:r>
              <a:rPr lang="en-US" dirty="0"/>
              <a:t>Doctor’s Title</a:t>
            </a:r>
          </a:p>
          <a:p>
            <a:pPr lvl="0"/>
            <a:r>
              <a:rPr lang="en-US" dirty="0"/>
              <a:t>Department</a:t>
            </a:r>
          </a:p>
        </p:txBody>
      </p:sp>
      <p:sp>
        <p:nvSpPr>
          <p:cNvPr id="72" name="Picture Placeholder 4"/>
          <p:cNvSpPr>
            <a:spLocks noGrp="1"/>
          </p:cNvSpPr>
          <p:nvPr>
            <p:ph type="pic" sz="quarter" idx="52" hasCustomPrompt="1"/>
          </p:nvPr>
        </p:nvSpPr>
        <p:spPr>
          <a:xfrm>
            <a:off x="12353877" y="12913810"/>
            <a:ext cx="4579163" cy="4575606"/>
          </a:xfrm>
          <a:prstGeom prst="ellipse">
            <a:avLst/>
          </a:prstGeom>
        </p:spPr>
        <p:txBody>
          <a:bodyPr vert="horz"/>
          <a:lstStyle>
            <a:lvl1pPr marL="0" indent="0">
              <a:buNone/>
              <a:defRPr sz="4661"/>
            </a:lvl1pPr>
          </a:lstStyle>
          <a:p>
            <a:r>
              <a:rPr lang="en-US" dirty="0"/>
              <a:t>Click on icon </a:t>
            </a:r>
          </a:p>
          <a:p>
            <a:r>
              <a:rPr lang="en-US" dirty="0"/>
              <a:t>to insert image</a:t>
            </a:r>
          </a:p>
        </p:txBody>
      </p:sp>
      <p:sp>
        <p:nvSpPr>
          <p:cNvPr id="73" name="Text Placeholder 6"/>
          <p:cNvSpPr>
            <a:spLocks noGrp="1"/>
          </p:cNvSpPr>
          <p:nvPr>
            <p:ph type="body" sz="quarter" idx="53" hasCustomPrompt="1"/>
          </p:nvPr>
        </p:nvSpPr>
        <p:spPr>
          <a:xfrm>
            <a:off x="11238144" y="17548003"/>
            <a:ext cx="6783754" cy="966350"/>
          </a:xfrm>
          <a:prstGeom prst="rect">
            <a:avLst/>
          </a:prstGeom>
        </p:spPr>
        <p:txBody>
          <a:bodyPr vert="horz" anchor="b" anchorCtr="0">
            <a:noAutofit/>
          </a:bodyPr>
          <a:lstStyle>
            <a:lvl1pPr marL="0" indent="0">
              <a:buNone/>
              <a:defRPr sz="4196" b="1" baseline="0">
                <a:solidFill>
                  <a:srgbClr val="0098D7"/>
                </a:solidFill>
              </a:defRPr>
            </a:lvl1pPr>
            <a:lvl2pPr>
              <a:defRPr sz="4661"/>
            </a:lvl2pPr>
            <a:lvl3pPr>
              <a:defRPr sz="4661"/>
            </a:lvl3pPr>
            <a:lvl4pPr>
              <a:defRPr sz="4661"/>
            </a:lvl4pPr>
            <a:lvl5pPr>
              <a:defRPr sz="4661"/>
            </a:lvl5pPr>
          </a:lstStyle>
          <a:p>
            <a:pPr lvl="0"/>
            <a:r>
              <a:rPr lang="en-US" dirty="0"/>
              <a:t>Dr. </a:t>
            </a:r>
            <a:r>
              <a:rPr lang="en-US" dirty="0" err="1"/>
              <a:t>FirstLast</a:t>
            </a:r>
            <a:r>
              <a:rPr lang="en-US" dirty="0"/>
              <a:t> Name, MD</a:t>
            </a:r>
          </a:p>
        </p:txBody>
      </p:sp>
      <p:sp>
        <p:nvSpPr>
          <p:cNvPr id="74" name="Text Placeholder 6"/>
          <p:cNvSpPr>
            <a:spLocks noGrp="1"/>
          </p:cNvSpPr>
          <p:nvPr>
            <p:ph type="body" sz="quarter" idx="54" hasCustomPrompt="1"/>
          </p:nvPr>
        </p:nvSpPr>
        <p:spPr>
          <a:xfrm>
            <a:off x="11238145" y="18221035"/>
            <a:ext cx="6783758" cy="1796823"/>
          </a:xfrm>
          <a:prstGeom prst="rect">
            <a:avLst/>
          </a:prstGeom>
        </p:spPr>
        <p:txBody>
          <a:bodyPr vert="horz" anchor="t" anchorCtr="0">
            <a:noAutofit/>
          </a:bodyPr>
          <a:lstStyle>
            <a:lvl1pPr marL="0" indent="0">
              <a:buNone/>
              <a:defRPr sz="4196" b="0" i="1">
                <a:solidFill>
                  <a:schemeClr val="accent6">
                    <a:lumMod val="75000"/>
                  </a:schemeClr>
                </a:solidFill>
                <a:latin typeface="Trebuchet MS"/>
                <a:cs typeface="Trebuchet MS"/>
              </a:defRPr>
            </a:lvl1pPr>
            <a:lvl2pPr>
              <a:defRPr sz="4661"/>
            </a:lvl2pPr>
            <a:lvl3pPr>
              <a:defRPr sz="4661"/>
            </a:lvl3pPr>
            <a:lvl4pPr>
              <a:defRPr sz="4661"/>
            </a:lvl4pPr>
            <a:lvl5pPr>
              <a:defRPr sz="4661"/>
            </a:lvl5pPr>
          </a:lstStyle>
          <a:p>
            <a:pPr lvl="0"/>
            <a:r>
              <a:rPr lang="en-US" dirty="0"/>
              <a:t>Doctor’s Title</a:t>
            </a:r>
          </a:p>
          <a:p>
            <a:pPr lvl="0"/>
            <a:r>
              <a:rPr lang="en-US" dirty="0"/>
              <a:t>Department</a:t>
            </a:r>
          </a:p>
        </p:txBody>
      </p:sp>
      <p:sp>
        <p:nvSpPr>
          <p:cNvPr id="75" name="Picture Placeholder 4"/>
          <p:cNvSpPr>
            <a:spLocks noGrp="1"/>
          </p:cNvSpPr>
          <p:nvPr>
            <p:ph type="pic" sz="quarter" idx="55" hasCustomPrompt="1"/>
          </p:nvPr>
        </p:nvSpPr>
        <p:spPr>
          <a:xfrm>
            <a:off x="21458427" y="12882653"/>
            <a:ext cx="4579163" cy="4575606"/>
          </a:xfrm>
          <a:prstGeom prst="ellipse">
            <a:avLst/>
          </a:prstGeom>
        </p:spPr>
        <p:txBody>
          <a:bodyPr vert="horz"/>
          <a:lstStyle>
            <a:lvl1pPr marL="0" indent="0">
              <a:buNone/>
              <a:defRPr sz="4661"/>
            </a:lvl1pPr>
          </a:lstStyle>
          <a:p>
            <a:r>
              <a:rPr lang="en-US" dirty="0"/>
              <a:t>Click on icon </a:t>
            </a:r>
          </a:p>
          <a:p>
            <a:r>
              <a:rPr lang="en-US" dirty="0"/>
              <a:t>to insert image</a:t>
            </a:r>
          </a:p>
        </p:txBody>
      </p:sp>
      <p:sp>
        <p:nvSpPr>
          <p:cNvPr id="76" name="Text Placeholder 6"/>
          <p:cNvSpPr>
            <a:spLocks noGrp="1"/>
          </p:cNvSpPr>
          <p:nvPr>
            <p:ph type="body" sz="quarter" idx="56" hasCustomPrompt="1"/>
          </p:nvPr>
        </p:nvSpPr>
        <p:spPr>
          <a:xfrm>
            <a:off x="20342686" y="17516846"/>
            <a:ext cx="6783754" cy="966350"/>
          </a:xfrm>
          <a:prstGeom prst="rect">
            <a:avLst/>
          </a:prstGeom>
        </p:spPr>
        <p:txBody>
          <a:bodyPr vert="horz" anchor="b" anchorCtr="0">
            <a:noAutofit/>
          </a:bodyPr>
          <a:lstStyle>
            <a:lvl1pPr marL="0" indent="0">
              <a:buNone/>
              <a:defRPr sz="4196" b="1" baseline="0">
                <a:solidFill>
                  <a:srgbClr val="0098D7"/>
                </a:solidFill>
              </a:defRPr>
            </a:lvl1pPr>
            <a:lvl2pPr>
              <a:defRPr sz="4661"/>
            </a:lvl2pPr>
            <a:lvl3pPr>
              <a:defRPr sz="4661"/>
            </a:lvl3pPr>
            <a:lvl4pPr>
              <a:defRPr sz="4661"/>
            </a:lvl4pPr>
            <a:lvl5pPr>
              <a:defRPr sz="4661"/>
            </a:lvl5pPr>
          </a:lstStyle>
          <a:p>
            <a:pPr lvl="0"/>
            <a:r>
              <a:rPr lang="en-US" dirty="0"/>
              <a:t>Dr. </a:t>
            </a:r>
            <a:r>
              <a:rPr lang="en-US" dirty="0" err="1"/>
              <a:t>FirstLast</a:t>
            </a:r>
            <a:r>
              <a:rPr lang="en-US" dirty="0"/>
              <a:t> Name, MD</a:t>
            </a:r>
          </a:p>
        </p:txBody>
      </p:sp>
      <p:sp>
        <p:nvSpPr>
          <p:cNvPr id="77" name="Text Placeholder 6"/>
          <p:cNvSpPr>
            <a:spLocks noGrp="1"/>
          </p:cNvSpPr>
          <p:nvPr>
            <p:ph type="body" sz="quarter" idx="57" hasCustomPrompt="1"/>
          </p:nvPr>
        </p:nvSpPr>
        <p:spPr>
          <a:xfrm>
            <a:off x="20342691" y="18189875"/>
            <a:ext cx="6783758" cy="1796823"/>
          </a:xfrm>
          <a:prstGeom prst="rect">
            <a:avLst/>
          </a:prstGeom>
        </p:spPr>
        <p:txBody>
          <a:bodyPr vert="horz" anchor="t" anchorCtr="0">
            <a:noAutofit/>
          </a:bodyPr>
          <a:lstStyle>
            <a:lvl1pPr marL="0" indent="0">
              <a:buNone/>
              <a:defRPr sz="4196" b="0" i="1">
                <a:solidFill>
                  <a:schemeClr val="accent6">
                    <a:lumMod val="75000"/>
                  </a:schemeClr>
                </a:solidFill>
                <a:latin typeface="Trebuchet MS"/>
                <a:cs typeface="Trebuchet MS"/>
              </a:defRPr>
            </a:lvl1pPr>
            <a:lvl2pPr>
              <a:defRPr sz="4661"/>
            </a:lvl2pPr>
            <a:lvl3pPr>
              <a:defRPr sz="4661"/>
            </a:lvl3pPr>
            <a:lvl4pPr>
              <a:defRPr sz="4661"/>
            </a:lvl4pPr>
            <a:lvl5pPr>
              <a:defRPr sz="4661"/>
            </a:lvl5pPr>
          </a:lstStyle>
          <a:p>
            <a:pPr lvl="0"/>
            <a:r>
              <a:rPr lang="en-US" dirty="0"/>
              <a:t>Doctor’s Title</a:t>
            </a:r>
          </a:p>
          <a:p>
            <a:pPr lvl="0"/>
            <a:r>
              <a:rPr lang="en-US" dirty="0"/>
              <a:t>Department</a:t>
            </a:r>
          </a:p>
        </p:txBody>
      </p:sp>
      <p:sp>
        <p:nvSpPr>
          <p:cNvPr id="78" name="Picture Placeholder 4"/>
          <p:cNvSpPr>
            <a:spLocks noGrp="1"/>
          </p:cNvSpPr>
          <p:nvPr>
            <p:ph type="pic" sz="quarter" idx="58" hasCustomPrompt="1"/>
          </p:nvPr>
        </p:nvSpPr>
        <p:spPr>
          <a:xfrm>
            <a:off x="30520317" y="12913810"/>
            <a:ext cx="4579163" cy="4575606"/>
          </a:xfrm>
          <a:prstGeom prst="ellipse">
            <a:avLst/>
          </a:prstGeom>
        </p:spPr>
        <p:txBody>
          <a:bodyPr vert="horz"/>
          <a:lstStyle>
            <a:lvl1pPr marL="0" indent="0">
              <a:buNone/>
              <a:defRPr sz="4661"/>
            </a:lvl1pPr>
          </a:lstStyle>
          <a:p>
            <a:r>
              <a:rPr lang="en-US" dirty="0"/>
              <a:t>Click on icon </a:t>
            </a:r>
          </a:p>
          <a:p>
            <a:r>
              <a:rPr lang="en-US" dirty="0"/>
              <a:t>to insert image</a:t>
            </a:r>
          </a:p>
        </p:txBody>
      </p:sp>
      <p:sp>
        <p:nvSpPr>
          <p:cNvPr id="79" name="Text Placeholder 6"/>
          <p:cNvSpPr>
            <a:spLocks noGrp="1"/>
          </p:cNvSpPr>
          <p:nvPr>
            <p:ph type="body" sz="quarter" idx="59" hasCustomPrompt="1"/>
          </p:nvPr>
        </p:nvSpPr>
        <p:spPr>
          <a:xfrm>
            <a:off x="29404580" y="17548003"/>
            <a:ext cx="6783754" cy="966350"/>
          </a:xfrm>
          <a:prstGeom prst="rect">
            <a:avLst/>
          </a:prstGeom>
        </p:spPr>
        <p:txBody>
          <a:bodyPr vert="horz" anchor="b" anchorCtr="0">
            <a:noAutofit/>
          </a:bodyPr>
          <a:lstStyle>
            <a:lvl1pPr marL="0" indent="0">
              <a:buNone/>
              <a:defRPr sz="4196" b="1" baseline="0">
                <a:solidFill>
                  <a:srgbClr val="0098D7"/>
                </a:solidFill>
              </a:defRPr>
            </a:lvl1pPr>
            <a:lvl2pPr>
              <a:defRPr sz="4661"/>
            </a:lvl2pPr>
            <a:lvl3pPr>
              <a:defRPr sz="4661"/>
            </a:lvl3pPr>
            <a:lvl4pPr>
              <a:defRPr sz="4661"/>
            </a:lvl4pPr>
            <a:lvl5pPr>
              <a:defRPr sz="4661"/>
            </a:lvl5pPr>
          </a:lstStyle>
          <a:p>
            <a:pPr lvl="0"/>
            <a:r>
              <a:rPr lang="en-US" dirty="0"/>
              <a:t>Dr. </a:t>
            </a:r>
            <a:r>
              <a:rPr lang="en-US" dirty="0" err="1"/>
              <a:t>FirstLast</a:t>
            </a:r>
            <a:r>
              <a:rPr lang="en-US" dirty="0"/>
              <a:t> Name, MD</a:t>
            </a:r>
          </a:p>
        </p:txBody>
      </p:sp>
      <p:sp>
        <p:nvSpPr>
          <p:cNvPr id="80" name="Text Placeholder 6"/>
          <p:cNvSpPr>
            <a:spLocks noGrp="1"/>
          </p:cNvSpPr>
          <p:nvPr>
            <p:ph type="body" sz="quarter" idx="60" hasCustomPrompt="1"/>
          </p:nvPr>
        </p:nvSpPr>
        <p:spPr>
          <a:xfrm>
            <a:off x="29404585" y="18221035"/>
            <a:ext cx="6783758" cy="1796823"/>
          </a:xfrm>
          <a:prstGeom prst="rect">
            <a:avLst/>
          </a:prstGeom>
        </p:spPr>
        <p:txBody>
          <a:bodyPr vert="horz" anchor="t" anchorCtr="0">
            <a:noAutofit/>
          </a:bodyPr>
          <a:lstStyle>
            <a:lvl1pPr marL="0" indent="0">
              <a:buNone/>
              <a:defRPr sz="4196" b="0" i="1">
                <a:solidFill>
                  <a:schemeClr val="accent6">
                    <a:lumMod val="75000"/>
                  </a:schemeClr>
                </a:solidFill>
                <a:latin typeface="Trebuchet MS"/>
                <a:cs typeface="Trebuchet MS"/>
              </a:defRPr>
            </a:lvl1pPr>
            <a:lvl2pPr>
              <a:defRPr sz="4661"/>
            </a:lvl2pPr>
            <a:lvl3pPr>
              <a:defRPr sz="4661"/>
            </a:lvl3pPr>
            <a:lvl4pPr>
              <a:defRPr sz="4661"/>
            </a:lvl4pPr>
            <a:lvl5pPr>
              <a:defRPr sz="4661"/>
            </a:lvl5pPr>
          </a:lstStyle>
          <a:p>
            <a:pPr lvl="0"/>
            <a:r>
              <a:rPr lang="en-US" dirty="0"/>
              <a:t>Doctor’s Title</a:t>
            </a:r>
          </a:p>
          <a:p>
            <a:pPr lvl="0"/>
            <a:r>
              <a:rPr lang="en-US" dirty="0"/>
              <a:t>Department</a:t>
            </a:r>
          </a:p>
        </p:txBody>
      </p:sp>
    </p:spTree>
    <p:extLst>
      <p:ext uri="{BB962C8B-B14F-4D97-AF65-F5344CB8AC3E}">
        <p14:creationId xmlns:p14="http://schemas.microsoft.com/office/powerpoint/2010/main" val="11025499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ustom Divider Slide">
    <p:spTree>
      <p:nvGrpSpPr>
        <p:cNvPr id="1" name=""/>
        <p:cNvGrpSpPr/>
        <p:nvPr/>
      </p:nvGrpSpPr>
      <p:grpSpPr>
        <a:xfrm>
          <a:off x="0" y="0"/>
          <a:ext cx="0" cy="0"/>
          <a:chOff x="0" y="0"/>
          <a:chExt cx="0" cy="0"/>
        </a:xfrm>
      </p:grpSpPr>
      <p:cxnSp>
        <p:nvCxnSpPr>
          <p:cNvPr id="6" name="Straight Connector 5"/>
          <p:cNvCxnSpPr/>
          <p:nvPr userDrawn="1"/>
        </p:nvCxnSpPr>
        <p:spPr>
          <a:xfrm>
            <a:off x="-43985" y="23748781"/>
            <a:ext cx="42709631" cy="0"/>
          </a:xfrm>
          <a:prstGeom prst="line">
            <a:avLst/>
          </a:prstGeom>
          <a:noFill/>
          <a:ln w="88900" cap="flat" cmpd="sng" algn="ctr">
            <a:solidFill>
              <a:srgbClr val="FFE04F"/>
            </a:solidFill>
            <a:prstDash val="solid"/>
          </a:ln>
          <a:effectLst/>
        </p:spPr>
      </p:cxnSp>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5" name="Title 3"/>
          <p:cNvSpPr>
            <a:spLocks noGrp="1"/>
          </p:cNvSpPr>
          <p:nvPr>
            <p:ph type="ctrTitle"/>
          </p:nvPr>
        </p:nvSpPr>
        <p:spPr>
          <a:xfrm>
            <a:off x="2199953" y="11175337"/>
            <a:ext cx="38265765" cy="2388026"/>
          </a:xfrm>
          <a:prstGeom prst="rect">
            <a:avLst/>
          </a:prstGeom>
        </p:spPr>
        <p:txBody>
          <a:bodyPr anchor="ctr">
            <a:spAutoFit/>
          </a:bodyPr>
          <a:lstStyle>
            <a:lvl1pPr>
              <a:defRPr b="1">
                <a:solidFill>
                  <a:schemeClr val="bg1"/>
                </a:solidFill>
              </a:defRPr>
            </a:lvl1pPr>
          </a:lstStyle>
          <a:p>
            <a:r>
              <a:rPr lang="en-US" sz="14918" cap="none" spc="-374">
                <a:latin typeface="Arial" charset="0"/>
                <a:cs typeface="Arial" charset="0"/>
              </a:rPr>
              <a:t>Click to edit Master title style</a:t>
            </a:r>
            <a:endParaRPr lang="en-US" sz="14918" cap="none" spc="-374" dirty="0">
              <a:latin typeface="Arial" charset="0"/>
              <a:ea typeface="Arial" charset="0"/>
              <a:cs typeface="Arial" charset="0"/>
            </a:endParaRPr>
          </a:p>
        </p:txBody>
      </p:sp>
      <p:sp>
        <p:nvSpPr>
          <p:cNvPr id="7" name="Picture Placeholder 6"/>
          <p:cNvSpPr>
            <a:spLocks noGrp="1"/>
          </p:cNvSpPr>
          <p:nvPr>
            <p:ph type="pic" sz="quarter" idx="11" hasCustomPrompt="1"/>
          </p:nvPr>
        </p:nvSpPr>
        <p:spPr>
          <a:xfrm>
            <a:off x="4" y="74023"/>
            <a:ext cx="42710093" cy="23928986"/>
          </a:xfrm>
          <a:prstGeom prst="rect">
            <a:avLst/>
          </a:prstGeom>
        </p:spPr>
        <p:txBody>
          <a:bodyPr vert="horz" anchor="ctr"/>
          <a:lstStyle>
            <a:lvl1pPr marL="0" indent="0" algn="ctr">
              <a:buNone/>
              <a:defRPr baseline="0"/>
            </a:lvl1pPr>
          </a:lstStyle>
          <a:p>
            <a:r>
              <a:rPr lang="en-US" dirty="0"/>
              <a:t>Insert your own image for this divider slide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778" y="20450787"/>
            <a:ext cx="9091185" cy="249368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6615" y="21073943"/>
            <a:ext cx="7619315" cy="1824344"/>
          </a:xfrm>
          <a:prstGeom prst="rect">
            <a:avLst/>
          </a:prstGeom>
        </p:spPr>
      </p:pic>
    </p:spTree>
    <p:extLst>
      <p:ext uri="{BB962C8B-B14F-4D97-AF65-F5344CB8AC3E}">
        <p14:creationId xmlns:p14="http://schemas.microsoft.com/office/powerpoint/2010/main" val="41443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C">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9"/>
            <a:ext cx="42665650" cy="23980793"/>
          </a:xfrm>
          <a:prstGeom prst="rect">
            <a:avLst/>
          </a:prstGeom>
        </p:spPr>
      </p:pic>
      <p:sp>
        <p:nvSpPr>
          <p:cNvPr id="6" name="Slide Number Placeholder 5"/>
          <p:cNvSpPr>
            <a:spLocks noGrp="1"/>
          </p:cNvSpPr>
          <p:nvPr>
            <p:ph type="sldNum" sz="quarter" idx="12"/>
          </p:nvPr>
        </p:nvSpPr>
        <p:spPr>
          <a:xfrm>
            <a:off x="30577049" y="22247244"/>
            <a:ext cx="9955318" cy="1277938"/>
          </a:xfrm>
          <a:prstGeom prst="rect">
            <a:avLst/>
          </a:prstGeom>
        </p:spPr>
        <p:txBody>
          <a:bodyPr/>
          <a:lstStyle/>
          <a:p>
            <a:fld id="{FE9E206F-B6C9-6B46-920E-6690A9897DBF}" type="slidenum">
              <a:rPr lang="en-US" smtClean="0"/>
              <a:t>‹#›</a:t>
            </a:fld>
            <a:endParaRPr lang="en-US" dirty="0"/>
          </a:p>
        </p:txBody>
      </p:sp>
      <p:sp>
        <p:nvSpPr>
          <p:cNvPr id="27" name="Text Placeholder 2"/>
          <p:cNvSpPr>
            <a:spLocks noGrp="1"/>
          </p:cNvSpPr>
          <p:nvPr>
            <p:ph type="body" idx="1" hasCustomPrompt="1"/>
          </p:nvPr>
        </p:nvSpPr>
        <p:spPr>
          <a:xfrm>
            <a:off x="2672417" y="1618155"/>
            <a:ext cx="18046188" cy="1324001"/>
          </a:xfrm>
          <a:prstGeom prst="rect">
            <a:avLst/>
          </a:prstGeom>
        </p:spPr>
        <p:txBody>
          <a:bodyPr anchor="b"/>
          <a:lstStyle>
            <a:lvl1pPr marL="0" indent="0">
              <a:buNone/>
              <a:defRPr sz="7457" b="1" cap="all" baseline="0">
                <a:solidFill>
                  <a:schemeClr val="tx2"/>
                </a:solidFill>
              </a:defRPr>
            </a:lvl1pPr>
            <a:lvl2pPr marL="2131321" indent="0">
              <a:buNone/>
              <a:defRPr sz="8392">
                <a:solidFill>
                  <a:schemeClr val="tx1">
                    <a:tint val="75000"/>
                  </a:schemeClr>
                </a:solidFill>
              </a:defRPr>
            </a:lvl2pPr>
            <a:lvl3pPr marL="4262643" indent="0">
              <a:buNone/>
              <a:defRPr sz="7457">
                <a:solidFill>
                  <a:schemeClr val="tx1">
                    <a:tint val="75000"/>
                  </a:schemeClr>
                </a:solidFill>
              </a:defRPr>
            </a:lvl3pPr>
            <a:lvl4pPr marL="6393964" indent="0">
              <a:buNone/>
              <a:defRPr sz="6527">
                <a:solidFill>
                  <a:schemeClr val="tx1">
                    <a:tint val="75000"/>
                  </a:schemeClr>
                </a:solidFill>
              </a:defRPr>
            </a:lvl4pPr>
            <a:lvl5pPr marL="8525286" indent="0">
              <a:buNone/>
              <a:defRPr sz="6527">
                <a:solidFill>
                  <a:schemeClr val="tx1">
                    <a:tint val="75000"/>
                  </a:schemeClr>
                </a:solidFill>
              </a:defRPr>
            </a:lvl5pPr>
            <a:lvl6pPr marL="10656611" indent="0">
              <a:buNone/>
              <a:defRPr sz="6527">
                <a:solidFill>
                  <a:schemeClr val="tx1">
                    <a:tint val="75000"/>
                  </a:schemeClr>
                </a:solidFill>
              </a:defRPr>
            </a:lvl6pPr>
            <a:lvl7pPr marL="12787932" indent="0">
              <a:buNone/>
              <a:defRPr sz="6527">
                <a:solidFill>
                  <a:schemeClr val="tx1">
                    <a:tint val="75000"/>
                  </a:schemeClr>
                </a:solidFill>
              </a:defRPr>
            </a:lvl7pPr>
            <a:lvl8pPr marL="14919254" indent="0">
              <a:buNone/>
              <a:defRPr sz="6527">
                <a:solidFill>
                  <a:schemeClr val="tx1">
                    <a:tint val="75000"/>
                  </a:schemeClr>
                </a:solidFill>
              </a:defRPr>
            </a:lvl8pPr>
            <a:lvl9pPr marL="17050575" indent="0">
              <a:buNone/>
              <a:defRPr sz="6527">
                <a:solidFill>
                  <a:schemeClr val="tx1">
                    <a:tint val="75000"/>
                  </a:schemeClr>
                </a:solidFill>
              </a:defRPr>
            </a:lvl9pPr>
          </a:lstStyle>
          <a:p>
            <a:pPr lvl="0"/>
            <a:r>
              <a:rPr lang="en-US" dirty="0"/>
              <a:t>Month Day, Year</a:t>
            </a:r>
          </a:p>
        </p:txBody>
      </p:sp>
      <p:sp>
        <p:nvSpPr>
          <p:cNvPr id="33" name="Title 1"/>
          <p:cNvSpPr>
            <a:spLocks noGrp="1"/>
          </p:cNvSpPr>
          <p:nvPr>
            <p:ph type="title" hasCustomPrompt="1"/>
          </p:nvPr>
        </p:nvSpPr>
        <p:spPr>
          <a:xfrm>
            <a:off x="2677642" y="2942153"/>
            <a:ext cx="18046188" cy="12726224"/>
          </a:xfrm>
          <a:prstGeom prst="rect">
            <a:avLst/>
          </a:prstGeom>
        </p:spPr>
        <p:txBody>
          <a:bodyPr anchor="b" anchorCtr="0">
            <a:normAutofit/>
          </a:bodyPr>
          <a:lstStyle>
            <a:lvl1pPr algn="l">
              <a:defRPr sz="18645" b="1" cap="none" baseline="0">
                <a:solidFill>
                  <a:srgbClr val="00A9E0"/>
                </a:solidFill>
              </a:defRPr>
            </a:lvl1pPr>
          </a:lstStyle>
          <a:p>
            <a:r>
              <a:rPr lang="en-US" dirty="0"/>
              <a:t>Presentation Title Here</a:t>
            </a:r>
          </a:p>
        </p:txBody>
      </p:sp>
      <p:pic>
        <p:nvPicPr>
          <p:cNvPr id="2" name="Picture 1" descr="20130208_details_023.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282525" y="-2015992"/>
            <a:ext cx="29867127" cy="29610004"/>
          </a:xfrm>
          <a:prstGeom prst="ellipse">
            <a:avLst/>
          </a:prstGeom>
        </p:spPr>
      </p:pic>
      <p:sp>
        <p:nvSpPr>
          <p:cNvPr id="9" name="Text Placeholder 2"/>
          <p:cNvSpPr>
            <a:spLocks noGrp="1"/>
          </p:cNvSpPr>
          <p:nvPr>
            <p:ph type="body" sz="quarter" idx="13" hasCustomPrompt="1"/>
          </p:nvPr>
        </p:nvSpPr>
        <p:spPr>
          <a:xfrm>
            <a:off x="2672409" y="15723983"/>
            <a:ext cx="18051419" cy="3966663"/>
          </a:xfrm>
          <a:prstGeom prst="rect">
            <a:avLst/>
          </a:prstGeom>
        </p:spPr>
        <p:txBody>
          <a:bodyPr vert="horz">
            <a:spAutoFit/>
          </a:bodyPr>
          <a:lstStyle>
            <a:lvl1pPr marL="0" indent="0">
              <a:buNone/>
              <a:defRPr sz="8392" b="0" baseline="0">
                <a:solidFill>
                  <a:schemeClr val="accent5">
                    <a:lumMod val="50000"/>
                  </a:schemeClr>
                </a:solidFill>
                <a:latin typeface="Trebuchet MS"/>
                <a:cs typeface="Trebuchet MS"/>
              </a:defRPr>
            </a:lvl1pPr>
            <a:lvl2pPr marL="2131321" indent="0">
              <a:buNone/>
              <a:defRPr sz="4196">
                <a:solidFill>
                  <a:srgbClr val="97999B"/>
                </a:solidFill>
                <a:latin typeface="Trebuchet MS"/>
                <a:cs typeface="Trebuchet MS"/>
              </a:defRPr>
            </a:lvl2pPr>
            <a:lvl3pPr marL="4262643" indent="0">
              <a:buNone/>
              <a:defRPr sz="4196">
                <a:solidFill>
                  <a:srgbClr val="97999B"/>
                </a:solidFill>
                <a:latin typeface="Trebuchet MS"/>
                <a:cs typeface="Trebuchet MS"/>
              </a:defRPr>
            </a:lvl3pPr>
            <a:lvl4pPr marL="6393964" indent="0">
              <a:buNone/>
              <a:defRPr sz="4196">
                <a:solidFill>
                  <a:srgbClr val="97999B"/>
                </a:solidFill>
                <a:latin typeface="Trebuchet MS"/>
                <a:cs typeface="Trebuchet MS"/>
              </a:defRPr>
            </a:lvl4pPr>
            <a:lvl5pPr marL="8525286" indent="0">
              <a:buNone/>
              <a:defRPr sz="4196">
                <a:solidFill>
                  <a:srgbClr val="97999B"/>
                </a:solidFill>
                <a:latin typeface="Trebuchet MS"/>
                <a:cs typeface="Trebuchet MS"/>
              </a:defRPr>
            </a:lvl5pPr>
          </a:lstStyle>
          <a:p>
            <a:pPr lvl="0"/>
            <a:r>
              <a:rPr lang="en-US" dirty="0"/>
              <a:t>Subtitle would go here and can extend onto several lines like this example shows </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2778" y="20450787"/>
            <a:ext cx="9091185" cy="2493680"/>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46615" y="21073943"/>
            <a:ext cx="7619315" cy="1824344"/>
          </a:xfrm>
          <a:prstGeom prst="rect">
            <a:avLst/>
          </a:prstGeom>
        </p:spPr>
      </p:pic>
    </p:spTree>
    <p:extLst>
      <p:ext uri="{BB962C8B-B14F-4D97-AF65-F5344CB8AC3E}">
        <p14:creationId xmlns:p14="http://schemas.microsoft.com/office/powerpoint/2010/main" val="34050608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Slide A">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447" t="17787" r="7281" b="19703"/>
          <a:stretch/>
        </p:blipFill>
        <p:spPr>
          <a:xfrm flipH="1">
            <a:off x="5" y="9"/>
            <a:ext cx="43495254" cy="24003004"/>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5" name="Title 3"/>
          <p:cNvSpPr>
            <a:spLocks noGrp="1"/>
          </p:cNvSpPr>
          <p:nvPr>
            <p:ph type="ctrTitle" hasCustomPrompt="1"/>
          </p:nvPr>
        </p:nvSpPr>
        <p:spPr>
          <a:xfrm>
            <a:off x="2199953" y="11175333"/>
            <a:ext cx="38265765" cy="2388026"/>
          </a:xfrm>
          <a:prstGeom prst="rect">
            <a:avLst/>
          </a:prstGeom>
        </p:spPr>
        <p:txBody>
          <a:bodyPr anchor="ctr">
            <a:spAutoFit/>
          </a:bodyPr>
          <a:lstStyle>
            <a:lvl1pPr>
              <a:defRPr b="1">
                <a:solidFill>
                  <a:schemeClr val="bg1"/>
                </a:solidFill>
              </a:defRPr>
            </a:lvl1pPr>
          </a:lstStyle>
          <a:p>
            <a:r>
              <a:rPr lang="en-US" sz="14918" cap="none" spc="-374" dirty="0">
                <a:latin typeface="Arial" charset="0"/>
                <a:ea typeface="Arial" charset="0"/>
                <a:cs typeface="Arial" charset="0"/>
              </a:rPr>
              <a:t>Click to edit Divider</a:t>
            </a:r>
          </a:p>
        </p:txBody>
      </p:sp>
      <p:cxnSp>
        <p:nvCxnSpPr>
          <p:cNvPr id="9" name="Straight Connector 8"/>
          <p:cNvCxnSpPr/>
          <p:nvPr userDrawn="1"/>
        </p:nvCxnSpPr>
        <p:spPr>
          <a:xfrm>
            <a:off x="-43985" y="23748781"/>
            <a:ext cx="42709631" cy="0"/>
          </a:xfrm>
          <a:prstGeom prst="line">
            <a:avLst/>
          </a:prstGeom>
          <a:noFill/>
          <a:ln w="88900" cap="flat" cmpd="sng" algn="ctr">
            <a:solidFill>
              <a:srgbClr val="FFE04F"/>
            </a:solidFill>
            <a:prstDash val="solid"/>
          </a:ln>
          <a:effectLst/>
        </p:spPr>
      </p:cxn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34693" y="20939795"/>
            <a:ext cx="7337333" cy="1758852"/>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1010" y="20853137"/>
            <a:ext cx="8485495" cy="2010708"/>
          </a:xfrm>
          <a:prstGeom prst="rect">
            <a:avLst/>
          </a:prstGeom>
        </p:spPr>
      </p:pic>
    </p:spTree>
    <p:extLst>
      <p:ext uri="{BB962C8B-B14F-4D97-AF65-F5344CB8AC3E}">
        <p14:creationId xmlns:p14="http://schemas.microsoft.com/office/powerpoint/2010/main" val="16253780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Slide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
            <a:ext cx="42665650" cy="23926417"/>
          </a:xfrm>
          <a:prstGeom prst="rect">
            <a:avLst/>
          </a:prstGeom>
        </p:spPr>
      </p:pic>
      <p:sp>
        <p:nvSpPr>
          <p:cNvPr id="5" name="Title 3"/>
          <p:cNvSpPr>
            <a:spLocks noGrp="1"/>
          </p:cNvSpPr>
          <p:nvPr>
            <p:ph type="ctrTitle" hasCustomPrompt="1"/>
          </p:nvPr>
        </p:nvSpPr>
        <p:spPr>
          <a:xfrm>
            <a:off x="2199953" y="11270074"/>
            <a:ext cx="38265765" cy="2388026"/>
          </a:xfrm>
          <a:prstGeom prst="rect">
            <a:avLst/>
          </a:prstGeom>
        </p:spPr>
        <p:txBody>
          <a:bodyPr anchor="ctr">
            <a:spAutoFit/>
          </a:bodyPr>
          <a:lstStyle>
            <a:lvl1pPr>
              <a:defRPr b="1">
                <a:solidFill>
                  <a:schemeClr val="bg1"/>
                </a:solidFill>
              </a:defRPr>
            </a:lvl1pPr>
          </a:lstStyle>
          <a:p>
            <a:r>
              <a:rPr lang="en-US" sz="14918" cap="none" spc="-374" dirty="0">
                <a:latin typeface="Arial" charset="0"/>
                <a:ea typeface="Arial" charset="0"/>
                <a:cs typeface="Arial" charset="0"/>
              </a:rPr>
              <a:t>Click to edit Divider</a:t>
            </a:r>
          </a:p>
        </p:txBody>
      </p:sp>
      <p:cxnSp>
        <p:nvCxnSpPr>
          <p:cNvPr id="8" name="Straight Connector 7"/>
          <p:cNvCxnSpPr/>
          <p:nvPr userDrawn="1"/>
        </p:nvCxnSpPr>
        <p:spPr>
          <a:xfrm>
            <a:off x="-43985" y="23748781"/>
            <a:ext cx="42709631" cy="0"/>
          </a:xfrm>
          <a:prstGeom prst="line">
            <a:avLst/>
          </a:prstGeom>
          <a:noFill/>
          <a:ln w="88900" cap="flat" cmpd="sng" algn="ctr">
            <a:solidFill>
              <a:srgbClr val="FFE04F"/>
            </a:solidFill>
            <a:prstDash val="solid"/>
          </a:ln>
          <a:effectLst/>
        </p:spPr>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34693" y="20939795"/>
            <a:ext cx="7337333" cy="1758852"/>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1010" y="20853137"/>
            <a:ext cx="8485495" cy="2010708"/>
          </a:xfrm>
          <a:prstGeom prst="rect">
            <a:avLst/>
          </a:prstGeom>
        </p:spPr>
      </p:pic>
    </p:spTree>
    <p:extLst>
      <p:ext uri="{BB962C8B-B14F-4D97-AF65-F5344CB8AC3E}">
        <p14:creationId xmlns:p14="http://schemas.microsoft.com/office/powerpoint/2010/main" val="1891196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Slide C">
    <p:spTree>
      <p:nvGrpSpPr>
        <p:cNvPr id="1" name=""/>
        <p:cNvGrpSpPr/>
        <p:nvPr/>
      </p:nvGrpSpPr>
      <p:grpSpPr>
        <a:xfrm>
          <a:off x="0" y="0"/>
          <a:ext cx="0" cy="0"/>
          <a:chOff x="0" y="0"/>
          <a:chExt cx="0" cy="0"/>
        </a:xfrm>
      </p:grpSpPr>
      <p:sp>
        <p:nvSpPr>
          <p:cNvPr id="2" name="Rectangle 1"/>
          <p:cNvSpPr/>
          <p:nvPr userDrawn="1"/>
        </p:nvSpPr>
        <p:spPr>
          <a:xfrm>
            <a:off x="0" y="4"/>
            <a:ext cx="42665650" cy="2400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392" dirty="0"/>
          </a:p>
        </p:txBody>
      </p:sp>
      <p:sp>
        <p:nvSpPr>
          <p:cNvPr id="3" name="Slide Number Placeholder 2"/>
          <p:cNvSpPr>
            <a:spLocks noGrp="1"/>
          </p:cNvSpPr>
          <p:nvPr>
            <p:ph type="sldNum" sz="quarter" idx="10"/>
          </p:nvPr>
        </p:nvSpPr>
        <p:spPr/>
        <p:txBody>
          <a:bodyPr/>
          <a:lstStyle/>
          <a:p>
            <a:fld id="{B4912D95-9EAC-F54B-ACA4-A6FD5A6624C2}" type="slidenum">
              <a:rPr lang="en-US" smtClean="0"/>
              <a:pPr/>
              <a:t>‹#›</a:t>
            </a:fld>
            <a:endParaRPr lang="en-US" dirty="0"/>
          </a:p>
        </p:txBody>
      </p:sp>
      <p:pic>
        <p:nvPicPr>
          <p:cNvPr id="4" name="Picture 3"/>
          <p:cNvPicPr>
            <a:picLocks noChangeAspect="1"/>
          </p:cNvPicPr>
          <p:nvPr userDrawn="1"/>
        </p:nvPicPr>
        <p:blipFill>
          <a:blip r:embed="rId2">
            <a:alphaModFix amt="91000"/>
            <a:extLst>
              <a:ext uri="{BEBA8EAE-BF5A-486C-A8C5-ECC9F3942E4B}">
                <a14:imgProps xmlns:a14="http://schemas.microsoft.com/office/drawing/2010/main">
                  <a14:imgLayer r:embed="rId3">
                    <a14:imgEffect>
                      <a14:sharpenSoften amount="94000"/>
                    </a14:imgEffect>
                  </a14:imgLayer>
                </a14:imgProps>
              </a:ext>
              <a:ext uri="{28A0092B-C50C-407E-A947-70E740481C1C}">
                <a14:useLocalDpi xmlns:a14="http://schemas.microsoft.com/office/drawing/2010/main"/>
              </a:ext>
            </a:extLst>
          </a:blip>
          <a:stretch>
            <a:fillRect/>
          </a:stretch>
        </p:blipFill>
        <p:spPr>
          <a:xfrm>
            <a:off x="0" y="9"/>
            <a:ext cx="42665650" cy="23980793"/>
          </a:xfrm>
          <a:prstGeom prst="rect">
            <a:avLst/>
          </a:prstGeom>
        </p:spPr>
      </p:pic>
      <p:sp>
        <p:nvSpPr>
          <p:cNvPr id="6" name="Text Placeholder 6"/>
          <p:cNvSpPr>
            <a:spLocks noGrp="1"/>
          </p:cNvSpPr>
          <p:nvPr>
            <p:ph type="body" sz="quarter" idx="11" hasCustomPrompt="1"/>
          </p:nvPr>
        </p:nvSpPr>
        <p:spPr>
          <a:xfrm>
            <a:off x="5351496" y="10327542"/>
            <a:ext cx="31985446" cy="3535712"/>
          </a:xfrm>
          <a:prstGeom prst="rect">
            <a:avLst/>
          </a:prstGeom>
        </p:spPr>
        <p:txBody>
          <a:bodyPr vert="horz" anchor="ctr" anchorCtr="0">
            <a:spAutoFit/>
          </a:bodyPr>
          <a:lstStyle>
            <a:lvl1pPr marL="0" indent="0" algn="ctr">
              <a:buNone/>
              <a:defRPr sz="22376" b="1">
                <a:solidFill>
                  <a:schemeClr val="accent1"/>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Divider Slide</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2778" y="830137"/>
            <a:ext cx="9091185" cy="2493680"/>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46615" y="1453293"/>
            <a:ext cx="7619315" cy="1824344"/>
          </a:xfrm>
          <a:prstGeom prst="rect">
            <a:avLst/>
          </a:prstGeom>
        </p:spPr>
      </p:pic>
    </p:spTree>
    <p:extLst>
      <p:ext uri="{BB962C8B-B14F-4D97-AF65-F5344CB8AC3E}">
        <p14:creationId xmlns:p14="http://schemas.microsoft.com/office/powerpoint/2010/main" val="2928128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able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7" name="Text Placeholder 6"/>
          <p:cNvSpPr>
            <a:spLocks noGrp="1"/>
          </p:cNvSpPr>
          <p:nvPr>
            <p:ph type="body" sz="quarter" idx="39" hasCustomPrompt="1"/>
          </p:nvPr>
        </p:nvSpPr>
        <p:spPr>
          <a:xfrm>
            <a:off x="3741379" y="4736000"/>
            <a:ext cx="34828801" cy="1527021"/>
          </a:xfrm>
          <a:prstGeom prst="rect">
            <a:avLst/>
          </a:prstGeom>
        </p:spPr>
        <p:txBody>
          <a:bodyPr vert="horz" wrap="square" anchor="b" anchorCtr="0">
            <a:spAutoFit/>
          </a:bodyPr>
          <a:lstStyle>
            <a:lvl1pPr marL="0" indent="0" algn="l">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Name of Table</a:t>
            </a:r>
          </a:p>
        </p:txBody>
      </p:sp>
      <p:sp>
        <p:nvSpPr>
          <p:cNvPr id="8" name="Table Placeholder 7"/>
          <p:cNvSpPr>
            <a:spLocks noGrp="1"/>
          </p:cNvSpPr>
          <p:nvPr>
            <p:ph type="tbl" sz="quarter" idx="40"/>
          </p:nvPr>
        </p:nvSpPr>
        <p:spPr>
          <a:xfrm>
            <a:off x="3741386" y="6263016"/>
            <a:ext cx="34828801" cy="13632164"/>
          </a:xfrm>
          <a:prstGeom prst="rect">
            <a:avLst/>
          </a:prstGeom>
        </p:spPr>
        <p:txBody>
          <a:bodyPr vert="horz"/>
          <a:lstStyle/>
          <a:p>
            <a:r>
              <a:rPr lang="en-US" dirty="0"/>
              <a:t>Click icon to add table</a:t>
            </a:r>
          </a:p>
        </p:txBody>
      </p:sp>
    </p:spTree>
    <p:extLst>
      <p:ext uri="{BB962C8B-B14F-4D97-AF65-F5344CB8AC3E}">
        <p14:creationId xmlns:p14="http://schemas.microsoft.com/office/powerpoint/2010/main" val="18079108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hart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6" name="Text Placeholder 6"/>
          <p:cNvSpPr>
            <a:spLocks noGrp="1"/>
          </p:cNvSpPr>
          <p:nvPr>
            <p:ph type="body" sz="quarter" idx="39" hasCustomPrompt="1"/>
          </p:nvPr>
        </p:nvSpPr>
        <p:spPr>
          <a:xfrm>
            <a:off x="3600305" y="10695598"/>
            <a:ext cx="6840155" cy="3248646"/>
          </a:xfrm>
          <a:prstGeom prst="rect">
            <a:avLst/>
          </a:prstGeom>
        </p:spPr>
        <p:txBody>
          <a:bodyPr vert="horz" anchor="b" anchorCtr="0">
            <a:spAutoFit/>
          </a:bodyPr>
          <a:lstStyle>
            <a:lvl1pPr marL="0" indent="0" algn="l">
              <a:buNone/>
              <a:defRPr sz="9323" b="1" baseline="0">
                <a:solidFill>
                  <a:schemeClr val="accent4"/>
                </a:solidFill>
              </a:defRPr>
            </a:lvl1pPr>
            <a:lvl2pPr marL="2131321" indent="0">
              <a:buNone/>
              <a:defRPr sz="12119" b="1">
                <a:solidFill>
                  <a:schemeClr val="accent1"/>
                </a:solidFill>
              </a:defRPr>
            </a:lvl2pPr>
            <a:lvl3pPr marL="4262643" indent="0">
              <a:buNone/>
              <a:defRPr sz="12119" b="1">
                <a:solidFill>
                  <a:schemeClr val="accent1"/>
                </a:solidFill>
              </a:defRPr>
            </a:lvl3pPr>
            <a:lvl4pPr marL="6393964" indent="0">
              <a:buNone/>
              <a:defRPr sz="12119" b="1">
                <a:solidFill>
                  <a:schemeClr val="accent1"/>
                </a:solidFill>
              </a:defRPr>
            </a:lvl4pPr>
            <a:lvl5pPr marL="8525286" indent="0">
              <a:buNone/>
              <a:defRPr sz="12119" b="1">
                <a:solidFill>
                  <a:schemeClr val="accent1"/>
                </a:solidFill>
              </a:defRPr>
            </a:lvl5pPr>
          </a:lstStyle>
          <a:p>
            <a:pPr lvl="0"/>
            <a:r>
              <a:rPr lang="en-US" dirty="0"/>
              <a:t>Bar Graph</a:t>
            </a:r>
          </a:p>
          <a:p>
            <a:pPr lvl="0"/>
            <a:r>
              <a:rPr lang="en-US" dirty="0"/>
              <a:t>Name</a:t>
            </a:r>
          </a:p>
        </p:txBody>
      </p:sp>
      <p:sp>
        <p:nvSpPr>
          <p:cNvPr id="4" name="Chart Placeholder 3"/>
          <p:cNvSpPr>
            <a:spLocks noGrp="1"/>
          </p:cNvSpPr>
          <p:nvPr>
            <p:ph type="chart" sz="quarter" idx="40"/>
          </p:nvPr>
        </p:nvSpPr>
        <p:spPr>
          <a:xfrm>
            <a:off x="10792350" y="5981444"/>
            <a:ext cx="29665956" cy="13544706"/>
          </a:xfrm>
          <a:prstGeom prst="rect">
            <a:avLst/>
          </a:prstGeom>
        </p:spPr>
        <p:txBody>
          <a:bodyPr vert="horz"/>
          <a:lstStyle/>
          <a:p>
            <a:r>
              <a:rPr lang="en-US" dirty="0"/>
              <a:t>Click icon to add chart</a:t>
            </a:r>
          </a:p>
        </p:txBody>
      </p:sp>
    </p:spTree>
    <p:extLst>
      <p:ext uri="{BB962C8B-B14F-4D97-AF65-F5344CB8AC3E}">
        <p14:creationId xmlns:p14="http://schemas.microsoft.com/office/powerpoint/2010/main" val="3539158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912D95-9EAC-F54B-ACA4-A6FD5A6624C2}" type="slidenum">
              <a:rPr lang="en-US" smtClean="0"/>
              <a:pPr/>
              <a:t>‹#›</a:t>
            </a:fld>
            <a:endParaRPr lang="en-US" dirty="0"/>
          </a:p>
        </p:txBody>
      </p:sp>
      <p:pic>
        <p:nvPicPr>
          <p:cNvPr id="4" name="Picture 3"/>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9"/>
            <a:ext cx="42665650" cy="23980793"/>
          </a:xfrm>
          <a:prstGeom prst="rect">
            <a:avLst/>
          </a:prstGeom>
        </p:spPr>
      </p:pic>
      <p:sp>
        <p:nvSpPr>
          <p:cNvPr id="5" name="Title 3"/>
          <p:cNvSpPr>
            <a:spLocks noGrp="1"/>
          </p:cNvSpPr>
          <p:nvPr>
            <p:ph type="ctrTitle" hasCustomPrompt="1"/>
          </p:nvPr>
        </p:nvSpPr>
        <p:spPr>
          <a:xfrm>
            <a:off x="3208322" y="5338670"/>
            <a:ext cx="36265803" cy="13956387"/>
          </a:xfrm>
          <a:prstGeom prst="rect">
            <a:avLst/>
          </a:prstGeom>
        </p:spPr>
        <p:txBody>
          <a:bodyPr anchor="ctr"/>
          <a:lstStyle>
            <a:lvl1pPr>
              <a:defRPr b="1"/>
            </a:lvl1pPr>
          </a:lstStyle>
          <a:p>
            <a:r>
              <a:rPr lang="en-US" sz="22376" cap="none" spc="-374" dirty="0">
                <a:solidFill>
                  <a:srgbClr val="00B0F0"/>
                </a:solidFill>
                <a:latin typeface="Arial" charset="0"/>
                <a:ea typeface="Arial" charset="0"/>
                <a:cs typeface="Arial" charset="0"/>
              </a:rPr>
              <a:t>Thank you</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778" y="20450787"/>
            <a:ext cx="9091185" cy="249368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46615" y="21073943"/>
            <a:ext cx="7619315" cy="1824344"/>
          </a:xfrm>
          <a:prstGeom prst="rect">
            <a:avLst/>
          </a:prstGeom>
        </p:spPr>
      </p:pic>
    </p:spTree>
    <p:extLst>
      <p:ext uri="{BB962C8B-B14F-4D97-AF65-F5344CB8AC3E}">
        <p14:creationId xmlns:p14="http://schemas.microsoft.com/office/powerpoint/2010/main" val="3366619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2133283" y="5245100"/>
            <a:ext cx="18843995" cy="14862974"/>
          </a:xfrm>
        </p:spPr>
        <p:txBody>
          <a:bodyPr/>
          <a:lstStyle>
            <a:lvl1pPr>
              <a:defRPr sz="9799"/>
            </a:lvl1pPr>
            <a:lvl2pPr>
              <a:defRPr sz="8399"/>
            </a:lvl2pPr>
            <a:lvl3pPr>
              <a:defRPr sz="6996"/>
            </a:lvl3pPr>
            <a:lvl4pPr>
              <a:defRPr sz="6299"/>
            </a:lvl4pPr>
            <a:lvl5pPr>
              <a:defRPr sz="6299"/>
            </a:lvl5pPr>
            <a:lvl6pPr>
              <a:defRPr sz="6299"/>
            </a:lvl6pPr>
            <a:lvl7pPr>
              <a:defRPr sz="6299"/>
            </a:lvl7pPr>
            <a:lvl8pPr>
              <a:defRPr sz="6299"/>
            </a:lvl8pPr>
            <a:lvl9pPr>
              <a:defRPr sz="62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1688372" y="5245100"/>
            <a:ext cx="18843995" cy="14862974"/>
          </a:xfrm>
        </p:spPr>
        <p:txBody>
          <a:bodyPr/>
          <a:lstStyle>
            <a:lvl1pPr>
              <a:defRPr sz="9799"/>
            </a:lvl1pPr>
            <a:lvl2pPr>
              <a:defRPr sz="8399"/>
            </a:lvl2pPr>
            <a:lvl3pPr>
              <a:defRPr sz="6996"/>
            </a:lvl3pPr>
            <a:lvl4pPr>
              <a:defRPr sz="6299"/>
            </a:lvl4pPr>
            <a:lvl5pPr>
              <a:defRPr sz="6299"/>
            </a:lvl5pPr>
            <a:lvl6pPr>
              <a:defRPr sz="6299"/>
            </a:lvl6pPr>
            <a:lvl7pPr>
              <a:defRPr sz="6299"/>
            </a:lvl7pPr>
            <a:lvl8pPr>
              <a:defRPr sz="6299"/>
            </a:lvl8pPr>
            <a:lvl9pPr>
              <a:defRPr sz="62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2844377" y="22425037"/>
            <a:ext cx="2311056" cy="1277938"/>
          </a:xfrm>
          <a:prstGeom prst="rect">
            <a:avLst/>
          </a:prstGeom>
        </p:spPr>
        <p:txBody>
          <a:bodyPr/>
          <a:lstStyle>
            <a:lvl1pPr>
              <a:defRPr sz="3499">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28824950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8A6841D5-3257-46F4-A52D-5CE739B54380}" type="slidenum">
              <a:rPr lang="en-US"/>
              <a:pPr>
                <a:defRPr/>
              </a:pPr>
              <a:t>‹#›</a:t>
            </a:fld>
            <a:endParaRPr lang="en-US" dirty="0"/>
          </a:p>
        </p:txBody>
      </p:sp>
    </p:spTree>
    <p:extLst>
      <p:ext uri="{BB962C8B-B14F-4D97-AF65-F5344CB8AC3E}">
        <p14:creationId xmlns:p14="http://schemas.microsoft.com/office/powerpoint/2010/main" val="325909937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3794-CA7F-4879-AF36-9682894FA598}"/>
              </a:ext>
            </a:extLst>
          </p:cNvPr>
          <p:cNvSpPr>
            <a:spLocks noGrp="1"/>
          </p:cNvSpPr>
          <p:nvPr>
            <p:ph type="ctrTitle"/>
          </p:nvPr>
        </p:nvSpPr>
        <p:spPr>
          <a:xfrm>
            <a:off x="5333206" y="3928270"/>
            <a:ext cx="31999238" cy="8356600"/>
          </a:xfrm>
        </p:spPr>
        <p:txBody>
          <a:bodyPr anchor="b"/>
          <a:lstStyle>
            <a:lvl1pPr algn="ctr">
              <a:defRPr sz="20997"/>
            </a:lvl1pPr>
          </a:lstStyle>
          <a:p>
            <a:r>
              <a:rPr lang="en-US"/>
              <a:t>Click to edit Master title style</a:t>
            </a:r>
          </a:p>
        </p:txBody>
      </p:sp>
      <p:sp>
        <p:nvSpPr>
          <p:cNvPr id="3" name="Subtitle 2">
            <a:extLst>
              <a:ext uri="{FF2B5EF4-FFF2-40B4-BE49-F238E27FC236}">
                <a16:creationId xmlns:a16="http://schemas.microsoft.com/office/drawing/2014/main" id="{B85D0D33-4DA9-475D-8CE3-4F5606F633EC}"/>
              </a:ext>
            </a:extLst>
          </p:cNvPr>
          <p:cNvSpPr>
            <a:spLocks noGrp="1"/>
          </p:cNvSpPr>
          <p:nvPr>
            <p:ph type="subTitle" idx="1"/>
          </p:nvPr>
        </p:nvSpPr>
        <p:spPr>
          <a:xfrm>
            <a:off x="5333206" y="12607133"/>
            <a:ext cx="31999238" cy="5795167"/>
          </a:xfrm>
        </p:spPr>
        <p:txBody>
          <a:bodyPr/>
          <a:lstStyle>
            <a:lvl1pPr marL="0" indent="0" algn="ctr">
              <a:buNone/>
              <a:defRPr sz="8399"/>
            </a:lvl1pPr>
            <a:lvl2pPr marL="1599971" indent="0" algn="ctr">
              <a:buNone/>
              <a:defRPr sz="6999"/>
            </a:lvl2pPr>
            <a:lvl3pPr marL="3199943" indent="0" algn="ctr">
              <a:buNone/>
              <a:defRPr sz="6299"/>
            </a:lvl3pPr>
            <a:lvl4pPr marL="4799914" indent="0" algn="ctr">
              <a:buNone/>
              <a:defRPr sz="5599"/>
            </a:lvl4pPr>
            <a:lvl5pPr marL="6399886" indent="0" algn="ctr">
              <a:buNone/>
              <a:defRPr sz="5599"/>
            </a:lvl5pPr>
            <a:lvl6pPr marL="7999857" indent="0" algn="ctr">
              <a:buNone/>
              <a:defRPr sz="5599"/>
            </a:lvl6pPr>
            <a:lvl7pPr marL="9599828" indent="0" algn="ctr">
              <a:buNone/>
              <a:defRPr sz="5599"/>
            </a:lvl7pPr>
            <a:lvl8pPr marL="11199800" indent="0" algn="ctr">
              <a:buNone/>
              <a:defRPr sz="5599"/>
            </a:lvl8pPr>
            <a:lvl9pPr marL="12799771" indent="0" algn="ctr">
              <a:buNone/>
              <a:defRPr sz="5599"/>
            </a:lvl9pPr>
          </a:lstStyle>
          <a:p>
            <a:r>
              <a:rPr lang="en-US"/>
              <a:t>Click to edit Master subtitle style</a:t>
            </a:r>
          </a:p>
        </p:txBody>
      </p:sp>
      <p:sp>
        <p:nvSpPr>
          <p:cNvPr id="4" name="Date Placeholder 3">
            <a:extLst>
              <a:ext uri="{FF2B5EF4-FFF2-40B4-BE49-F238E27FC236}">
                <a16:creationId xmlns:a16="http://schemas.microsoft.com/office/drawing/2014/main" id="{B143A58B-FC6A-4785-BFB5-A8EBE1CAA719}"/>
              </a:ext>
            </a:extLst>
          </p:cNvPr>
          <p:cNvSpPr>
            <a:spLocks noGrp="1"/>
          </p:cNvSpPr>
          <p:nvPr>
            <p:ph type="dt" sz="half" idx="10"/>
          </p:nvPr>
        </p:nvSpPr>
        <p:spPr/>
        <p:txBody>
          <a:bodyPr/>
          <a:lstStyle/>
          <a:p>
            <a:fld id="{98512599-6B9E-4FC4-85FA-8E693AA14879}" type="datetimeFigureOut">
              <a:rPr lang="en-US" smtClean="0"/>
              <a:t>7/12/2023</a:t>
            </a:fld>
            <a:endParaRPr lang="en-US"/>
          </a:p>
        </p:txBody>
      </p:sp>
      <p:sp>
        <p:nvSpPr>
          <p:cNvPr id="5" name="Footer Placeholder 4">
            <a:extLst>
              <a:ext uri="{FF2B5EF4-FFF2-40B4-BE49-F238E27FC236}">
                <a16:creationId xmlns:a16="http://schemas.microsoft.com/office/drawing/2014/main" id="{8880CC5C-D66E-499A-917B-5253B710D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91B976-02FF-4FD8-9CF9-2386A42506DF}"/>
              </a:ext>
            </a:extLst>
          </p:cNvPr>
          <p:cNvSpPr>
            <a:spLocks noGrp="1"/>
          </p:cNvSpPr>
          <p:nvPr>
            <p:ph type="sldNum" sz="quarter" idx="12"/>
          </p:nvPr>
        </p:nvSpPr>
        <p:spPr/>
        <p:txBody>
          <a:bodyPr/>
          <a:lstStyle/>
          <a:p>
            <a:fld id="{0F00432F-2278-4342-937C-4E8572208EAA}" type="slidenum">
              <a:rPr lang="en-US" smtClean="0"/>
              <a:t>‹#›</a:t>
            </a:fld>
            <a:endParaRPr lang="en-US"/>
          </a:p>
        </p:txBody>
      </p:sp>
    </p:spTree>
    <p:extLst>
      <p:ext uri="{BB962C8B-B14F-4D97-AF65-F5344CB8AC3E}">
        <p14:creationId xmlns:p14="http://schemas.microsoft.com/office/powerpoint/2010/main" val="18372013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4FE7-C53A-42C0-81D6-0749E7237E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4AD1DB-8FF3-4400-B34B-74B394AE23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84F69F-C2E1-4D72-B3A6-9C7F7C717029}"/>
              </a:ext>
            </a:extLst>
          </p:cNvPr>
          <p:cNvSpPr>
            <a:spLocks noGrp="1"/>
          </p:cNvSpPr>
          <p:nvPr>
            <p:ph type="dt" sz="half" idx="10"/>
          </p:nvPr>
        </p:nvSpPr>
        <p:spPr/>
        <p:txBody>
          <a:bodyPr/>
          <a:lstStyle/>
          <a:p>
            <a:fld id="{98512599-6B9E-4FC4-85FA-8E693AA14879}" type="datetimeFigureOut">
              <a:rPr lang="en-US" smtClean="0"/>
              <a:t>7/12/2023</a:t>
            </a:fld>
            <a:endParaRPr lang="en-US"/>
          </a:p>
        </p:txBody>
      </p:sp>
      <p:sp>
        <p:nvSpPr>
          <p:cNvPr id="5" name="Footer Placeholder 4">
            <a:extLst>
              <a:ext uri="{FF2B5EF4-FFF2-40B4-BE49-F238E27FC236}">
                <a16:creationId xmlns:a16="http://schemas.microsoft.com/office/drawing/2014/main" id="{AA857866-7988-4BFF-9541-CF63DE487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7BDC4-4C01-423B-A3D3-A6D6AE515749}"/>
              </a:ext>
            </a:extLst>
          </p:cNvPr>
          <p:cNvSpPr>
            <a:spLocks noGrp="1"/>
          </p:cNvSpPr>
          <p:nvPr>
            <p:ph type="sldNum" sz="quarter" idx="12"/>
          </p:nvPr>
        </p:nvSpPr>
        <p:spPr/>
        <p:txBody>
          <a:bodyPr/>
          <a:lstStyle/>
          <a:p>
            <a:fld id="{0F00432F-2278-4342-937C-4E8572208EAA}" type="slidenum">
              <a:rPr lang="en-US" smtClean="0"/>
              <a:t>‹#›</a:t>
            </a:fld>
            <a:endParaRPr lang="en-US"/>
          </a:p>
        </p:txBody>
      </p:sp>
    </p:spTree>
    <p:extLst>
      <p:ext uri="{BB962C8B-B14F-4D97-AF65-F5344CB8AC3E}">
        <p14:creationId xmlns:p14="http://schemas.microsoft.com/office/powerpoint/2010/main" val="2661855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D">
    <p:spTree>
      <p:nvGrpSpPr>
        <p:cNvPr id="1" name=""/>
        <p:cNvGrpSpPr/>
        <p:nvPr/>
      </p:nvGrpSpPr>
      <p:grpSpPr>
        <a:xfrm>
          <a:off x="0" y="0"/>
          <a:ext cx="0" cy="0"/>
          <a:chOff x="0" y="0"/>
          <a:chExt cx="0" cy="0"/>
        </a:xfrm>
      </p:grpSpPr>
      <p:pic>
        <p:nvPicPr>
          <p:cNvPr id="12" name="Picture 11" descr="pattern.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303295" y="8785560"/>
            <a:ext cx="25362360" cy="15217440"/>
          </a:xfrm>
          <a:prstGeom prst="rect">
            <a:avLst/>
          </a:prstGeom>
        </p:spPr>
      </p:pic>
      <p:sp>
        <p:nvSpPr>
          <p:cNvPr id="6" name="Slide Number Placeholder 5"/>
          <p:cNvSpPr>
            <a:spLocks noGrp="1"/>
          </p:cNvSpPr>
          <p:nvPr>
            <p:ph type="sldNum" sz="quarter" idx="12"/>
          </p:nvPr>
        </p:nvSpPr>
        <p:spPr>
          <a:xfrm>
            <a:off x="30577049" y="22247244"/>
            <a:ext cx="9955318" cy="1277938"/>
          </a:xfrm>
          <a:prstGeom prst="rect">
            <a:avLst/>
          </a:prstGeom>
        </p:spPr>
        <p:txBody>
          <a:bodyPr/>
          <a:lstStyle/>
          <a:p>
            <a:fld id="{FE9E206F-B6C9-6B46-920E-6690A9897DBF}" type="slidenum">
              <a:rPr lang="en-US" smtClean="0"/>
              <a:t>‹#›</a:t>
            </a:fld>
            <a:endParaRPr lang="en-US" dirty="0"/>
          </a:p>
        </p:txBody>
      </p:sp>
      <p:sp>
        <p:nvSpPr>
          <p:cNvPr id="7" name="Text Placeholder 2"/>
          <p:cNvSpPr>
            <a:spLocks noGrp="1"/>
          </p:cNvSpPr>
          <p:nvPr>
            <p:ph type="body" idx="1" hasCustomPrompt="1"/>
          </p:nvPr>
        </p:nvSpPr>
        <p:spPr>
          <a:xfrm>
            <a:off x="2672417" y="1618155"/>
            <a:ext cx="18046188" cy="1324001"/>
          </a:xfrm>
          <a:prstGeom prst="rect">
            <a:avLst/>
          </a:prstGeom>
        </p:spPr>
        <p:txBody>
          <a:bodyPr anchor="b"/>
          <a:lstStyle>
            <a:lvl1pPr marL="0" indent="0">
              <a:buNone/>
              <a:defRPr sz="7457" b="1" cap="all" baseline="0">
                <a:solidFill>
                  <a:schemeClr val="tx2"/>
                </a:solidFill>
              </a:defRPr>
            </a:lvl1pPr>
            <a:lvl2pPr marL="2131321" indent="0">
              <a:buNone/>
              <a:defRPr sz="8392">
                <a:solidFill>
                  <a:schemeClr val="tx1">
                    <a:tint val="75000"/>
                  </a:schemeClr>
                </a:solidFill>
              </a:defRPr>
            </a:lvl2pPr>
            <a:lvl3pPr marL="4262643" indent="0">
              <a:buNone/>
              <a:defRPr sz="7457">
                <a:solidFill>
                  <a:schemeClr val="tx1">
                    <a:tint val="75000"/>
                  </a:schemeClr>
                </a:solidFill>
              </a:defRPr>
            </a:lvl3pPr>
            <a:lvl4pPr marL="6393964" indent="0">
              <a:buNone/>
              <a:defRPr sz="6527">
                <a:solidFill>
                  <a:schemeClr val="tx1">
                    <a:tint val="75000"/>
                  </a:schemeClr>
                </a:solidFill>
              </a:defRPr>
            </a:lvl4pPr>
            <a:lvl5pPr marL="8525286" indent="0">
              <a:buNone/>
              <a:defRPr sz="6527">
                <a:solidFill>
                  <a:schemeClr val="tx1">
                    <a:tint val="75000"/>
                  </a:schemeClr>
                </a:solidFill>
              </a:defRPr>
            </a:lvl5pPr>
            <a:lvl6pPr marL="10656611" indent="0">
              <a:buNone/>
              <a:defRPr sz="6527">
                <a:solidFill>
                  <a:schemeClr val="tx1">
                    <a:tint val="75000"/>
                  </a:schemeClr>
                </a:solidFill>
              </a:defRPr>
            </a:lvl6pPr>
            <a:lvl7pPr marL="12787932" indent="0">
              <a:buNone/>
              <a:defRPr sz="6527">
                <a:solidFill>
                  <a:schemeClr val="tx1">
                    <a:tint val="75000"/>
                  </a:schemeClr>
                </a:solidFill>
              </a:defRPr>
            </a:lvl7pPr>
            <a:lvl8pPr marL="14919254" indent="0">
              <a:buNone/>
              <a:defRPr sz="6527">
                <a:solidFill>
                  <a:schemeClr val="tx1">
                    <a:tint val="75000"/>
                  </a:schemeClr>
                </a:solidFill>
              </a:defRPr>
            </a:lvl8pPr>
            <a:lvl9pPr marL="17050575" indent="0">
              <a:buNone/>
              <a:defRPr sz="6527">
                <a:solidFill>
                  <a:schemeClr val="tx1">
                    <a:tint val="75000"/>
                  </a:schemeClr>
                </a:solidFill>
              </a:defRPr>
            </a:lvl9pPr>
          </a:lstStyle>
          <a:p>
            <a:pPr lvl="0"/>
            <a:r>
              <a:rPr lang="en-US" dirty="0"/>
              <a:t>Month Day, Year</a:t>
            </a:r>
          </a:p>
        </p:txBody>
      </p:sp>
      <p:sp>
        <p:nvSpPr>
          <p:cNvPr id="8" name="Title 1"/>
          <p:cNvSpPr>
            <a:spLocks noGrp="1"/>
          </p:cNvSpPr>
          <p:nvPr>
            <p:ph type="title" hasCustomPrompt="1"/>
          </p:nvPr>
        </p:nvSpPr>
        <p:spPr>
          <a:xfrm>
            <a:off x="2677642" y="2942153"/>
            <a:ext cx="18046188" cy="12726224"/>
          </a:xfrm>
          <a:prstGeom prst="rect">
            <a:avLst/>
          </a:prstGeom>
        </p:spPr>
        <p:txBody>
          <a:bodyPr anchor="b" anchorCtr="0">
            <a:normAutofit/>
          </a:bodyPr>
          <a:lstStyle>
            <a:lvl1pPr algn="l">
              <a:defRPr sz="18645" b="1" cap="none">
                <a:solidFill>
                  <a:srgbClr val="00A9E0"/>
                </a:solidFill>
              </a:defRPr>
            </a:lvl1pPr>
          </a:lstStyle>
          <a:p>
            <a:r>
              <a:rPr lang="en-US" dirty="0"/>
              <a:t>Presentation Title Here</a:t>
            </a:r>
          </a:p>
        </p:txBody>
      </p:sp>
      <p:sp>
        <p:nvSpPr>
          <p:cNvPr id="10" name="Text Placeholder 2"/>
          <p:cNvSpPr>
            <a:spLocks noGrp="1"/>
          </p:cNvSpPr>
          <p:nvPr>
            <p:ph type="body" sz="quarter" idx="13" hasCustomPrompt="1"/>
          </p:nvPr>
        </p:nvSpPr>
        <p:spPr>
          <a:xfrm>
            <a:off x="2672409" y="15723983"/>
            <a:ext cx="18051419" cy="3966663"/>
          </a:xfrm>
          <a:prstGeom prst="rect">
            <a:avLst/>
          </a:prstGeom>
        </p:spPr>
        <p:txBody>
          <a:bodyPr vert="horz">
            <a:spAutoFit/>
          </a:bodyPr>
          <a:lstStyle>
            <a:lvl1pPr marL="0" indent="0">
              <a:buNone/>
              <a:defRPr sz="8392" b="0" baseline="0">
                <a:solidFill>
                  <a:schemeClr val="accent5">
                    <a:lumMod val="50000"/>
                  </a:schemeClr>
                </a:solidFill>
                <a:latin typeface="Trebuchet MS"/>
                <a:cs typeface="Trebuchet MS"/>
              </a:defRPr>
            </a:lvl1pPr>
            <a:lvl2pPr marL="2131321" indent="0">
              <a:buNone/>
              <a:defRPr sz="4196">
                <a:solidFill>
                  <a:srgbClr val="97999B"/>
                </a:solidFill>
                <a:latin typeface="Trebuchet MS"/>
                <a:cs typeface="Trebuchet MS"/>
              </a:defRPr>
            </a:lvl2pPr>
            <a:lvl3pPr marL="4262643" indent="0">
              <a:buNone/>
              <a:defRPr sz="4196">
                <a:solidFill>
                  <a:srgbClr val="97999B"/>
                </a:solidFill>
                <a:latin typeface="Trebuchet MS"/>
                <a:cs typeface="Trebuchet MS"/>
              </a:defRPr>
            </a:lvl3pPr>
            <a:lvl4pPr marL="6393964" indent="0">
              <a:buNone/>
              <a:defRPr sz="4196">
                <a:solidFill>
                  <a:srgbClr val="97999B"/>
                </a:solidFill>
                <a:latin typeface="Trebuchet MS"/>
                <a:cs typeface="Trebuchet MS"/>
              </a:defRPr>
            </a:lvl4pPr>
            <a:lvl5pPr marL="8525286" indent="0">
              <a:buNone/>
              <a:defRPr sz="4196">
                <a:solidFill>
                  <a:srgbClr val="97999B"/>
                </a:solidFill>
                <a:latin typeface="Trebuchet MS"/>
                <a:cs typeface="Trebuchet MS"/>
              </a:defRPr>
            </a:lvl5pPr>
          </a:lstStyle>
          <a:p>
            <a:pPr lvl="0"/>
            <a:r>
              <a:rPr lang="en-US" dirty="0"/>
              <a:t>Subtitle would go here and can extend onto several lines like this example shows </a:t>
            </a:r>
          </a:p>
        </p:txBody>
      </p:sp>
    </p:spTree>
    <p:extLst>
      <p:ext uri="{BB962C8B-B14F-4D97-AF65-F5344CB8AC3E}">
        <p14:creationId xmlns:p14="http://schemas.microsoft.com/office/powerpoint/2010/main" val="21045132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76CFF-D857-4C86-996A-66B435AF869C}"/>
              </a:ext>
            </a:extLst>
          </p:cNvPr>
          <p:cNvSpPr>
            <a:spLocks noGrp="1"/>
          </p:cNvSpPr>
          <p:nvPr>
            <p:ph type="title"/>
          </p:nvPr>
        </p:nvSpPr>
        <p:spPr>
          <a:xfrm>
            <a:off x="2911042" y="5984085"/>
            <a:ext cx="36799123" cy="9984580"/>
          </a:xfrm>
        </p:spPr>
        <p:txBody>
          <a:bodyPr anchor="b"/>
          <a:lstStyle>
            <a:lvl1pPr>
              <a:defRPr sz="20997"/>
            </a:lvl1pPr>
          </a:lstStyle>
          <a:p>
            <a:r>
              <a:rPr lang="en-US"/>
              <a:t>Click to edit Master title style</a:t>
            </a:r>
          </a:p>
        </p:txBody>
      </p:sp>
      <p:sp>
        <p:nvSpPr>
          <p:cNvPr id="3" name="Text Placeholder 2">
            <a:extLst>
              <a:ext uri="{FF2B5EF4-FFF2-40B4-BE49-F238E27FC236}">
                <a16:creationId xmlns:a16="http://schemas.microsoft.com/office/drawing/2014/main" id="{56C125C3-AF88-4C79-8E07-C70223072F5D}"/>
              </a:ext>
            </a:extLst>
          </p:cNvPr>
          <p:cNvSpPr>
            <a:spLocks noGrp="1"/>
          </p:cNvSpPr>
          <p:nvPr>
            <p:ph type="body" idx="1"/>
          </p:nvPr>
        </p:nvSpPr>
        <p:spPr>
          <a:xfrm>
            <a:off x="2911042" y="16063122"/>
            <a:ext cx="36799123" cy="5250655"/>
          </a:xfrm>
        </p:spPr>
        <p:txBody>
          <a:bodyPr/>
          <a:lstStyle>
            <a:lvl1pPr marL="0" indent="0">
              <a:buNone/>
              <a:defRPr sz="8399">
                <a:solidFill>
                  <a:schemeClr val="tx1">
                    <a:tint val="75000"/>
                  </a:schemeClr>
                </a:solidFill>
              </a:defRPr>
            </a:lvl1pPr>
            <a:lvl2pPr marL="1599971" indent="0">
              <a:buNone/>
              <a:defRPr sz="6999">
                <a:solidFill>
                  <a:schemeClr val="tx1">
                    <a:tint val="75000"/>
                  </a:schemeClr>
                </a:solidFill>
              </a:defRPr>
            </a:lvl2pPr>
            <a:lvl3pPr marL="3199943" indent="0">
              <a:buNone/>
              <a:defRPr sz="6299">
                <a:solidFill>
                  <a:schemeClr val="tx1">
                    <a:tint val="75000"/>
                  </a:schemeClr>
                </a:solidFill>
              </a:defRPr>
            </a:lvl3pPr>
            <a:lvl4pPr marL="4799914" indent="0">
              <a:buNone/>
              <a:defRPr sz="5599">
                <a:solidFill>
                  <a:schemeClr val="tx1">
                    <a:tint val="75000"/>
                  </a:schemeClr>
                </a:solidFill>
              </a:defRPr>
            </a:lvl4pPr>
            <a:lvl5pPr marL="6399886" indent="0">
              <a:buNone/>
              <a:defRPr sz="5599">
                <a:solidFill>
                  <a:schemeClr val="tx1">
                    <a:tint val="75000"/>
                  </a:schemeClr>
                </a:solidFill>
              </a:defRPr>
            </a:lvl5pPr>
            <a:lvl6pPr marL="7999857" indent="0">
              <a:buNone/>
              <a:defRPr sz="5599">
                <a:solidFill>
                  <a:schemeClr val="tx1">
                    <a:tint val="75000"/>
                  </a:schemeClr>
                </a:solidFill>
              </a:defRPr>
            </a:lvl6pPr>
            <a:lvl7pPr marL="9599828" indent="0">
              <a:buNone/>
              <a:defRPr sz="5599">
                <a:solidFill>
                  <a:schemeClr val="tx1">
                    <a:tint val="75000"/>
                  </a:schemeClr>
                </a:solidFill>
              </a:defRPr>
            </a:lvl7pPr>
            <a:lvl8pPr marL="11199800" indent="0">
              <a:buNone/>
              <a:defRPr sz="5599">
                <a:solidFill>
                  <a:schemeClr val="tx1">
                    <a:tint val="75000"/>
                  </a:schemeClr>
                </a:solidFill>
              </a:defRPr>
            </a:lvl8pPr>
            <a:lvl9pPr marL="12799771" indent="0">
              <a:buNone/>
              <a:defRPr sz="559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7FE09E-F8EB-4147-999F-3E53E52E4B7B}"/>
              </a:ext>
            </a:extLst>
          </p:cNvPr>
          <p:cNvSpPr>
            <a:spLocks noGrp="1"/>
          </p:cNvSpPr>
          <p:nvPr>
            <p:ph type="dt" sz="half" idx="10"/>
          </p:nvPr>
        </p:nvSpPr>
        <p:spPr/>
        <p:txBody>
          <a:bodyPr/>
          <a:lstStyle/>
          <a:p>
            <a:fld id="{98512599-6B9E-4FC4-85FA-8E693AA14879}" type="datetimeFigureOut">
              <a:rPr lang="en-US" smtClean="0"/>
              <a:t>7/12/2023</a:t>
            </a:fld>
            <a:endParaRPr lang="en-US"/>
          </a:p>
        </p:txBody>
      </p:sp>
      <p:sp>
        <p:nvSpPr>
          <p:cNvPr id="5" name="Footer Placeholder 4">
            <a:extLst>
              <a:ext uri="{FF2B5EF4-FFF2-40B4-BE49-F238E27FC236}">
                <a16:creationId xmlns:a16="http://schemas.microsoft.com/office/drawing/2014/main" id="{30689F52-CF94-4294-9AB5-9A38AE90F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8A48B-5940-4309-B0B6-10A91A34ED89}"/>
              </a:ext>
            </a:extLst>
          </p:cNvPr>
          <p:cNvSpPr>
            <a:spLocks noGrp="1"/>
          </p:cNvSpPr>
          <p:nvPr>
            <p:ph type="sldNum" sz="quarter" idx="12"/>
          </p:nvPr>
        </p:nvSpPr>
        <p:spPr/>
        <p:txBody>
          <a:bodyPr/>
          <a:lstStyle/>
          <a:p>
            <a:fld id="{0F00432F-2278-4342-937C-4E8572208EAA}" type="slidenum">
              <a:rPr lang="en-US" smtClean="0"/>
              <a:t>‹#›</a:t>
            </a:fld>
            <a:endParaRPr lang="en-US"/>
          </a:p>
        </p:txBody>
      </p:sp>
    </p:spTree>
    <p:extLst>
      <p:ext uri="{BB962C8B-B14F-4D97-AF65-F5344CB8AC3E}">
        <p14:creationId xmlns:p14="http://schemas.microsoft.com/office/powerpoint/2010/main" val="40880424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B9C0-4ADC-473F-83C1-76C3FAF80B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BC7222-8EDA-4E09-92AA-B004CE762FFE}"/>
              </a:ext>
            </a:extLst>
          </p:cNvPr>
          <p:cNvSpPr>
            <a:spLocks noGrp="1"/>
          </p:cNvSpPr>
          <p:nvPr>
            <p:ph sz="half" idx="1"/>
          </p:nvPr>
        </p:nvSpPr>
        <p:spPr>
          <a:xfrm>
            <a:off x="2933264" y="6389687"/>
            <a:ext cx="18132901" cy="152296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50F878-11B4-4F7B-A1AB-4F18E8B59306}"/>
              </a:ext>
            </a:extLst>
          </p:cNvPr>
          <p:cNvSpPr>
            <a:spLocks noGrp="1"/>
          </p:cNvSpPr>
          <p:nvPr>
            <p:ph sz="half" idx="2"/>
          </p:nvPr>
        </p:nvSpPr>
        <p:spPr>
          <a:xfrm>
            <a:off x="21599485" y="6389687"/>
            <a:ext cx="18132901" cy="152296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4BFCA0-5BAF-44B7-9860-5E3282BEF49F}"/>
              </a:ext>
            </a:extLst>
          </p:cNvPr>
          <p:cNvSpPr>
            <a:spLocks noGrp="1"/>
          </p:cNvSpPr>
          <p:nvPr>
            <p:ph type="dt" sz="half" idx="10"/>
          </p:nvPr>
        </p:nvSpPr>
        <p:spPr/>
        <p:txBody>
          <a:bodyPr/>
          <a:lstStyle/>
          <a:p>
            <a:fld id="{98512599-6B9E-4FC4-85FA-8E693AA14879}" type="datetimeFigureOut">
              <a:rPr lang="en-US" smtClean="0"/>
              <a:t>7/12/2023</a:t>
            </a:fld>
            <a:endParaRPr lang="en-US"/>
          </a:p>
        </p:txBody>
      </p:sp>
      <p:sp>
        <p:nvSpPr>
          <p:cNvPr id="6" name="Footer Placeholder 5">
            <a:extLst>
              <a:ext uri="{FF2B5EF4-FFF2-40B4-BE49-F238E27FC236}">
                <a16:creationId xmlns:a16="http://schemas.microsoft.com/office/drawing/2014/main" id="{BCD27F1F-95DB-45AF-9496-1160A2011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38C11D-5FB9-42A1-984A-D0BDEEA9F1F8}"/>
              </a:ext>
            </a:extLst>
          </p:cNvPr>
          <p:cNvSpPr>
            <a:spLocks noGrp="1"/>
          </p:cNvSpPr>
          <p:nvPr>
            <p:ph type="sldNum" sz="quarter" idx="12"/>
          </p:nvPr>
        </p:nvSpPr>
        <p:spPr/>
        <p:txBody>
          <a:bodyPr/>
          <a:lstStyle/>
          <a:p>
            <a:fld id="{0F00432F-2278-4342-937C-4E8572208EAA}" type="slidenum">
              <a:rPr lang="en-US" smtClean="0"/>
              <a:t>‹#›</a:t>
            </a:fld>
            <a:endParaRPr lang="en-US"/>
          </a:p>
        </p:txBody>
      </p:sp>
    </p:spTree>
    <p:extLst>
      <p:ext uri="{BB962C8B-B14F-4D97-AF65-F5344CB8AC3E}">
        <p14:creationId xmlns:p14="http://schemas.microsoft.com/office/powerpoint/2010/main" val="10641930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96EF1-9937-49DA-B7F3-06609CF5E89A}"/>
              </a:ext>
            </a:extLst>
          </p:cNvPr>
          <p:cNvSpPr>
            <a:spLocks noGrp="1"/>
          </p:cNvSpPr>
          <p:nvPr>
            <p:ph type="title"/>
          </p:nvPr>
        </p:nvSpPr>
        <p:spPr>
          <a:xfrm>
            <a:off x="2938821" y="1277939"/>
            <a:ext cx="36799123" cy="4639471"/>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A94CF3-89C1-433E-ADC7-803584EB07D7}"/>
              </a:ext>
            </a:extLst>
          </p:cNvPr>
          <p:cNvSpPr>
            <a:spLocks noGrp="1"/>
          </p:cNvSpPr>
          <p:nvPr>
            <p:ph type="body" idx="1"/>
          </p:nvPr>
        </p:nvSpPr>
        <p:spPr>
          <a:xfrm>
            <a:off x="2938822" y="5884071"/>
            <a:ext cx="18049568" cy="2883692"/>
          </a:xfrm>
        </p:spPr>
        <p:txBody>
          <a:bodyPr anchor="b"/>
          <a:lstStyle>
            <a:lvl1pPr marL="0" indent="0">
              <a:buNone/>
              <a:defRPr sz="8399" b="1"/>
            </a:lvl1pPr>
            <a:lvl2pPr marL="1599971" indent="0">
              <a:buNone/>
              <a:defRPr sz="6999" b="1"/>
            </a:lvl2pPr>
            <a:lvl3pPr marL="3199943" indent="0">
              <a:buNone/>
              <a:defRPr sz="6299" b="1"/>
            </a:lvl3pPr>
            <a:lvl4pPr marL="4799914" indent="0">
              <a:buNone/>
              <a:defRPr sz="5599" b="1"/>
            </a:lvl4pPr>
            <a:lvl5pPr marL="6399886" indent="0">
              <a:buNone/>
              <a:defRPr sz="5599" b="1"/>
            </a:lvl5pPr>
            <a:lvl6pPr marL="7999857" indent="0">
              <a:buNone/>
              <a:defRPr sz="5599" b="1"/>
            </a:lvl6pPr>
            <a:lvl7pPr marL="9599828" indent="0">
              <a:buNone/>
              <a:defRPr sz="5599" b="1"/>
            </a:lvl7pPr>
            <a:lvl8pPr marL="11199800" indent="0">
              <a:buNone/>
              <a:defRPr sz="5599" b="1"/>
            </a:lvl8pPr>
            <a:lvl9pPr marL="12799771" indent="0">
              <a:buNone/>
              <a:defRPr sz="5599" b="1"/>
            </a:lvl9pPr>
          </a:lstStyle>
          <a:p>
            <a:pPr lvl="0"/>
            <a:r>
              <a:rPr lang="en-US"/>
              <a:t>Click to edit Master text styles</a:t>
            </a:r>
          </a:p>
        </p:txBody>
      </p:sp>
      <p:sp>
        <p:nvSpPr>
          <p:cNvPr id="4" name="Content Placeholder 3">
            <a:extLst>
              <a:ext uri="{FF2B5EF4-FFF2-40B4-BE49-F238E27FC236}">
                <a16:creationId xmlns:a16="http://schemas.microsoft.com/office/drawing/2014/main" id="{9CE5FB9D-547A-4B09-9264-C7002FA2C7A1}"/>
              </a:ext>
            </a:extLst>
          </p:cNvPr>
          <p:cNvSpPr>
            <a:spLocks noGrp="1"/>
          </p:cNvSpPr>
          <p:nvPr>
            <p:ph sz="half" idx="2"/>
          </p:nvPr>
        </p:nvSpPr>
        <p:spPr>
          <a:xfrm>
            <a:off x="2938822" y="8767763"/>
            <a:ext cx="18049568" cy="128960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7E8BA1-7BF4-4816-86F6-ACF9E703C62D}"/>
              </a:ext>
            </a:extLst>
          </p:cNvPr>
          <p:cNvSpPr>
            <a:spLocks noGrp="1"/>
          </p:cNvSpPr>
          <p:nvPr>
            <p:ph type="body" sz="quarter" idx="3"/>
          </p:nvPr>
        </p:nvSpPr>
        <p:spPr>
          <a:xfrm>
            <a:off x="21599486" y="5884071"/>
            <a:ext cx="18138458" cy="2883692"/>
          </a:xfrm>
        </p:spPr>
        <p:txBody>
          <a:bodyPr anchor="b"/>
          <a:lstStyle>
            <a:lvl1pPr marL="0" indent="0">
              <a:buNone/>
              <a:defRPr sz="8399" b="1"/>
            </a:lvl1pPr>
            <a:lvl2pPr marL="1599971" indent="0">
              <a:buNone/>
              <a:defRPr sz="6999" b="1"/>
            </a:lvl2pPr>
            <a:lvl3pPr marL="3199943" indent="0">
              <a:buNone/>
              <a:defRPr sz="6299" b="1"/>
            </a:lvl3pPr>
            <a:lvl4pPr marL="4799914" indent="0">
              <a:buNone/>
              <a:defRPr sz="5599" b="1"/>
            </a:lvl4pPr>
            <a:lvl5pPr marL="6399886" indent="0">
              <a:buNone/>
              <a:defRPr sz="5599" b="1"/>
            </a:lvl5pPr>
            <a:lvl6pPr marL="7999857" indent="0">
              <a:buNone/>
              <a:defRPr sz="5599" b="1"/>
            </a:lvl6pPr>
            <a:lvl7pPr marL="9599828" indent="0">
              <a:buNone/>
              <a:defRPr sz="5599" b="1"/>
            </a:lvl7pPr>
            <a:lvl8pPr marL="11199800" indent="0">
              <a:buNone/>
              <a:defRPr sz="5599" b="1"/>
            </a:lvl8pPr>
            <a:lvl9pPr marL="12799771" indent="0">
              <a:buNone/>
              <a:defRPr sz="5599" b="1"/>
            </a:lvl9pPr>
          </a:lstStyle>
          <a:p>
            <a:pPr lvl="0"/>
            <a:r>
              <a:rPr lang="en-US"/>
              <a:t>Click to edit Master text styles</a:t>
            </a:r>
          </a:p>
        </p:txBody>
      </p:sp>
      <p:sp>
        <p:nvSpPr>
          <p:cNvPr id="6" name="Content Placeholder 5">
            <a:extLst>
              <a:ext uri="{FF2B5EF4-FFF2-40B4-BE49-F238E27FC236}">
                <a16:creationId xmlns:a16="http://schemas.microsoft.com/office/drawing/2014/main" id="{C11C1BC7-7B8A-46A1-BFD3-DD55DFC754D4}"/>
              </a:ext>
            </a:extLst>
          </p:cNvPr>
          <p:cNvSpPr>
            <a:spLocks noGrp="1"/>
          </p:cNvSpPr>
          <p:nvPr>
            <p:ph sz="quarter" idx="4"/>
          </p:nvPr>
        </p:nvSpPr>
        <p:spPr>
          <a:xfrm>
            <a:off x="21599486" y="8767763"/>
            <a:ext cx="18138458" cy="128960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AB03F9-7981-4D8D-B08E-1B74C9B01149}"/>
              </a:ext>
            </a:extLst>
          </p:cNvPr>
          <p:cNvSpPr>
            <a:spLocks noGrp="1"/>
          </p:cNvSpPr>
          <p:nvPr>
            <p:ph type="dt" sz="half" idx="10"/>
          </p:nvPr>
        </p:nvSpPr>
        <p:spPr/>
        <p:txBody>
          <a:bodyPr/>
          <a:lstStyle/>
          <a:p>
            <a:fld id="{98512599-6B9E-4FC4-85FA-8E693AA14879}" type="datetimeFigureOut">
              <a:rPr lang="en-US" smtClean="0"/>
              <a:t>7/12/2023</a:t>
            </a:fld>
            <a:endParaRPr lang="en-US"/>
          </a:p>
        </p:txBody>
      </p:sp>
      <p:sp>
        <p:nvSpPr>
          <p:cNvPr id="8" name="Footer Placeholder 7">
            <a:extLst>
              <a:ext uri="{FF2B5EF4-FFF2-40B4-BE49-F238E27FC236}">
                <a16:creationId xmlns:a16="http://schemas.microsoft.com/office/drawing/2014/main" id="{A27447BA-330E-4BF3-88AF-86561CF1D2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89E283-163B-4B64-ADFB-D7D49CC442FA}"/>
              </a:ext>
            </a:extLst>
          </p:cNvPr>
          <p:cNvSpPr>
            <a:spLocks noGrp="1"/>
          </p:cNvSpPr>
          <p:nvPr>
            <p:ph type="sldNum" sz="quarter" idx="12"/>
          </p:nvPr>
        </p:nvSpPr>
        <p:spPr/>
        <p:txBody>
          <a:bodyPr/>
          <a:lstStyle/>
          <a:p>
            <a:fld id="{0F00432F-2278-4342-937C-4E8572208EAA}" type="slidenum">
              <a:rPr lang="en-US" smtClean="0"/>
              <a:t>‹#›</a:t>
            </a:fld>
            <a:endParaRPr lang="en-US"/>
          </a:p>
        </p:txBody>
      </p:sp>
    </p:spTree>
    <p:extLst>
      <p:ext uri="{BB962C8B-B14F-4D97-AF65-F5344CB8AC3E}">
        <p14:creationId xmlns:p14="http://schemas.microsoft.com/office/powerpoint/2010/main" val="1637054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B9F1D-D081-4646-AF7B-F0A8A0F215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C92270-7CD8-4402-B8DD-04132BAFCF20}"/>
              </a:ext>
            </a:extLst>
          </p:cNvPr>
          <p:cNvSpPr>
            <a:spLocks noGrp="1"/>
          </p:cNvSpPr>
          <p:nvPr>
            <p:ph type="dt" sz="half" idx="10"/>
          </p:nvPr>
        </p:nvSpPr>
        <p:spPr/>
        <p:txBody>
          <a:bodyPr/>
          <a:lstStyle/>
          <a:p>
            <a:fld id="{98512599-6B9E-4FC4-85FA-8E693AA14879}" type="datetimeFigureOut">
              <a:rPr lang="en-US" smtClean="0"/>
              <a:t>7/12/2023</a:t>
            </a:fld>
            <a:endParaRPr lang="en-US"/>
          </a:p>
        </p:txBody>
      </p:sp>
      <p:sp>
        <p:nvSpPr>
          <p:cNvPr id="4" name="Footer Placeholder 3">
            <a:extLst>
              <a:ext uri="{FF2B5EF4-FFF2-40B4-BE49-F238E27FC236}">
                <a16:creationId xmlns:a16="http://schemas.microsoft.com/office/drawing/2014/main" id="{F1A3DFB5-9E68-47BA-AF02-65BB03CC98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785319-B56D-4106-8107-1F5BBF0D4BCB}"/>
              </a:ext>
            </a:extLst>
          </p:cNvPr>
          <p:cNvSpPr>
            <a:spLocks noGrp="1"/>
          </p:cNvSpPr>
          <p:nvPr>
            <p:ph type="sldNum" sz="quarter" idx="12"/>
          </p:nvPr>
        </p:nvSpPr>
        <p:spPr/>
        <p:txBody>
          <a:bodyPr/>
          <a:lstStyle/>
          <a:p>
            <a:fld id="{0F00432F-2278-4342-937C-4E8572208EAA}" type="slidenum">
              <a:rPr lang="en-US" smtClean="0"/>
              <a:t>‹#›</a:t>
            </a:fld>
            <a:endParaRPr lang="en-US"/>
          </a:p>
        </p:txBody>
      </p:sp>
    </p:spTree>
    <p:extLst>
      <p:ext uri="{BB962C8B-B14F-4D97-AF65-F5344CB8AC3E}">
        <p14:creationId xmlns:p14="http://schemas.microsoft.com/office/powerpoint/2010/main" val="572739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00FC56-673B-4C27-A3E1-3A5CA2E4773B}"/>
              </a:ext>
            </a:extLst>
          </p:cNvPr>
          <p:cNvSpPr>
            <a:spLocks noGrp="1"/>
          </p:cNvSpPr>
          <p:nvPr>
            <p:ph type="dt" sz="half" idx="10"/>
          </p:nvPr>
        </p:nvSpPr>
        <p:spPr/>
        <p:txBody>
          <a:bodyPr/>
          <a:lstStyle/>
          <a:p>
            <a:fld id="{98512599-6B9E-4FC4-85FA-8E693AA14879}" type="datetimeFigureOut">
              <a:rPr lang="en-US" smtClean="0"/>
              <a:t>7/12/2023</a:t>
            </a:fld>
            <a:endParaRPr lang="en-US"/>
          </a:p>
        </p:txBody>
      </p:sp>
      <p:sp>
        <p:nvSpPr>
          <p:cNvPr id="3" name="Footer Placeholder 2">
            <a:extLst>
              <a:ext uri="{FF2B5EF4-FFF2-40B4-BE49-F238E27FC236}">
                <a16:creationId xmlns:a16="http://schemas.microsoft.com/office/drawing/2014/main" id="{A94E489A-BC50-40D3-87F8-729279825F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92694F-A09D-4AC2-85E9-3B88D7487573}"/>
              </a:ext>
            </a:extLst>
          </p:cNvPr>
          <p:cNvSpPr>
            <a:spLocks noGrp="1"/>
          </p:cNvSpPr>
          <p:nvPr>
            <p:ph type="sldNum" sz="quarter" idx="12"/>
          </p:nvPr>
        </p:nvSpPr>
        <p:spPr/>
        <p:txBody>
          <a:bodyPr/>
          <a:lstStyle/>
          <a:p>
            <a:fld id="{0F00432F-2278-4342-937C-4E8572208EAA}" type="slidenum">
              <a:rPr lang="en-US" smtClean="0"/>
              <a:t>‹#›</a:t>
            </a:fld>
            <a:endParaRPr lang="en-US"/>
          </a:p>
        </p:txBody>
      </p:sp>
    </p:spTree>
    <p:extLst>
      <p:ext uri="{BB962C8B-B14F-4D97-AF65-F5344CB8AC3E}">
        <p14:creationId xmlns:p14="http://schemas.microsoft.com/office/powerpoint/2010/main" val="22854368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4B60-FDAC-4A29-9686-19889AA2B6F3}"/>
              </a:ext>
            </a:extLst>
          </p:cNvPr>
          <p:cNvSpPr>
            <a:spLocks noGrp="1"/>
          </p:cNvSpPr>
          <p:nvPr>
            <p:ph type="title"/>
          </p:nvPr>
        </p:nvSpPr>
        <p:spPr>
          <a:xfrm>
            <a:off x="2938823" y="1600200"/>
            <a:ext cx="13760781" cy="5600700"/>
          </a:xfrm>
        </p:spPr>
        <p:txBody>
          <a:bodyPr anchor="b"/>
          <a:lstStyle>
            <a:lvl1pPr>
              <a:defRPr sz="11198"/>
            </a:lvl1pPr>
          </a:lstStyle>
          <a:p>
            <a:r>
              <a:rPr lang="en-US"/>
              <a:t>Click to edit Master title style</a:t>
            </a:r>
          </a:p>
        </p:txBody>
      </p:sp>
      <p:sp>
        <p:nvSpPr>
          <p:cNvPr id="3" name="Content Placeholder 2">
            <a:extLst>
              <a:ext uri="{FF2B5EF4-FFF2-40B4-BE49-F238E27FC236}">
                <a16:creationId xmlns:a16="http://schemas.microsoft.com/office/drawing/2014/main" id="{96E5F237-8934-4C01-9539-19653E0E5233}"/>
              </a:ext>
            </a:extLst>
          </p:cNvPr>
          <p:cNvSpPr>
            <a:spLocks noGrp="1"/>
          </p:cNvSpPr>
          <p:nvPr>
            <p:ph idx="1"/>
          </p:nvPr>
        </p:nvSpPr>
        <p:spPr>
          <a:xfrm>
            <a:off x="18138459" y="3455989"/>
            <a:ext cx="21599485" cy="17057688"/>
          </a:xfrm>
        </p:spPr>
        <p:txBody>
          <a:bodyPr/>
          <a:lstStyle>
            <a:lvl1pPr>
              <a:defRPr sz="11198"/>
            </a:lvl1pPr>
            <a:lvl2pPr>
              <a:defRPr sz="9799"/>
            </a:lvl2pPr>
            <a:lvl3pPr>
              <a:defRPr sz="8399"/>
            </a:lvl3pPr>
            <a:lvl4pPr>
              <a:defRPr sz="6999"/>
            </a:lvl4pPr>
            <a:lvl5pPr>
              <a:defRPr sz="6999"/>
            </a:lvl5pPr>
            <a:lvl6pPr>
              <a:defRPr sz="6999"/>
            </a:lvl6pPr>
            <a:lvl7pPr>
              <a:defRPr sz="6999"/>
            </a:lvl7pPr>
            <a:lvl8pPr>
              <a:defRPr sz="6999"/>
            </a:lvl8pPr>
            <a:lvl9pPr>
              <a:defRPr sz="6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EBDF62-1851-4652-92A5-3FEAACD634FE}"/>
              </a:ext>
            </a:extLst>
          </p:cNvPr>
          <p:cNvSpPr>
            <a:spLocks noGrp="1"/>
          </p:cNvSpPr>
          <p:nvPr>
            <p:ph type="body" sz="half" idx="2"/>
          </p:nvPr>
        </p:nvSpPr>
        <p:spPr>
          <a:xfrm>
            <a:off x="2938823" y="7200900"/>
            <a:ext cx="13760781" cy="13340558"/>
          </a:xfrm>
        </p:spPr>
        <p:txBody>
          <a:bodyPr/>
          <a:lstStyle>
            <a:lvl1pPr marL="0" indent="0">
              <a:buNone/>
              <a:defRPr sz="5599"/>
            </a:lvl1pPr>
            <a:lvl2pPr marL="1599971" indent="0">
              <a:buNone/>
              <a:defRPr sz="4899"/>
            </a:lvl2pPr>
            <a:lvl3pPr marL="3199943" indent="0">
              <a:buNone/>
              <a:defRPr sz="4199"/>
            </a:lvl3pPr>
            <a:lvl4pPr marL="4799914" indent="0">
              <a:buNone/>
              <a:defRPr sz="3499"/>
            </a:lvl4pPr>
            <a:lvl5pPr marL="6399886" indent="0">
              <a:buNone/>
              <a:defRPr sz="3499"/>
            </a:lvl5pPr>
            <a:lvl6pPr marL="7999857" indent="0">
              <a:buNone/>
              <a:defRPr sz="3499"/>
            </a:lvl6pPr>
            <a:lvl7pPr marL="9599828" indent="0">
              <a:buNone/>
              <a:defRPr sz="3499"/>
            </a:lvl7pPr>
            <a:lvl8pPr marL="11199800" indent="0">
              <a:buNone/>
              <a:defRPr sz="3499"/>
            </a:lvl8pPr>
            <a:lvl9pPr marL="12799771" indent="0">
              <a:buNone/>
              <a:defRPr sz="3499"/>
            </a:lvl9pPr>
          </a:lstStyle>
          <a:p>
            <a:pPr lvl="0"/>
            <a:r>
              <a:rPr lang="en-US"/>
              <a:t>Click to edit Master text styles</a:t>
            </a:r>
          </a:p>
        </p:txBody>
      </p:sp>
      <p:sp>
        <p:nvSpPr>
          <p:cNvPr id="5" name="Date Placeholder 4">
            <a:extLst>
              <a:ext uri="{FF2B5EF4-FFF2-40B4-BE49-F238E27FC236}">
                <a16:creationId xmlns:a16="http://schemas.microsoft.com/office/drawing/2014/main" id="{673650E9-4F16-40FB-B3AD-DEADF34A83A0}"/>
              </a:ext>
            </a:extLst>
          </p:cNvPr>
          <p:cNvSpPr>
            <a:spLocks noGrp="1"/>
          </p:cNvSpPr>
          <p:nvPr>
            <p:ph type="dt" sz="half" idx="10"/>
          </p:nvPr>
        </p:nvSpPr>
        <p:spPr/>
        <p:txBody>
          <a:bodyPr/>
          <a:lstStyle/>
          <a:p>
            <a:fld id="{98512599-6B9E-4FC4-85FA-8E693AA14879}" type="datetimeFigureOut">
              <a:rPr lang="en-US" smtClean="0"/>
              <a:t>7/12/2023</a:t>
            </a:fld>
            <a:endParaRPr lang="en-US"/>
          </a:p>
        </p:txBody>
      </p:sp>
      <p:sp>
        <p:nvSpPr>
          <p:cNvPr id="6" name="Footer Placeholder 5">
            <a:extLst>
              <a:ext uri="{FF2B5EF4-FFF2-40B4-BE49-F238E27FC236}">
                <a16:creationId xmlns:a16="http://schemas.microsoft.com/office/drawing/2014/main" id="{99D3E37A-6290-4181-B22C-D36B621812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405A36-92FE-4880-9F0C-17F0C61FC282}"/>
              </a:ext>
            </a:extLst>
          </p:cNvPr>
          <p:cNvSpPr>
            <a:spLocks noGrp="1"/>
          </p:cNvSpPr>
          <p:nvPr>
            <p:ph type="sldNum" sz="quarter" idx="12"/>
          </p:nvPr>
        </p:nvSpPr>
        <p:spPr/>
        <p:txBody>
          <a:bodyPr/>
          <a:lstStyle/>
          <a:p>
            <a:fld id="{0F00432F-2278-4342-937C-4E8572208EAA}" type="slidenum">
              <a:rPr lang="en-US" smtClean="0"/>
              <a:t>‹#›</a:t>
            </a:fld>
            <a:endParaRPr lang="en-US"/>
          </a:p>
        </p:txBody>
      </p:sp>
    </p:spTree>
    <p:extLst>
      <p:ext uri="{BB962C8B-B14F-4D97-AF65-F5344CB8AC3E}">
        <p14:creationId xmlns:p14="http://schemas.microsoft.com/office/powerpoint/2010/main" val="1903925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203FA-4B06-4160-8877-E872780E79D3}"/>
              </a:ext>
            </a:extLst>
          </p:cNvPr>
          <p:cNvSpPr>
            <a:spLocks noGrp="1"/>
          </p:cNvSpPr>
          <p:nvPr>
            <p:ph type="title"/>
          </p:nvPr>
        </p:nvSpPr>
        <p:spPr>
          <a:xfrm>
            <a:off x="2938823" y="1600200"/>
            <a:ext cx="13760781" cy="5600700"/>
          </a:xfrm>
        </p:spPr>
        <p:txBody>
          <a:bodyPr anchor="b"/>
          <a:lstStyle>
            <a:lvl1pPr>
              <a:defRPr sz="11198"/>
            </a:lvl1pPr>
          </a:lstStyle>
          <a:p>
            <a:r>
              <a:rPr lang="en-US"/>
              <a:t>Click to edit Master title style</a:t>
            </a:r>
          </a:p>
        </p:txBody>
      </p:sp>
      <p:sp>
        <p:nvSpPr>
          <p:cNvPr id="3" name="Picture Placeholder 2">
            <a:extLst>
              <a:ext uri="{FF2B5EF4-FFF2-40B4-BE49-F238E27FC236}">
                <a16:creationId xmlns:a16="http://schemas.microsoft.com/office/drawing/2014/main" id="{165F2C58-1318-448E-B4FF-63A372E4CEE0}"/>
              </a:ext>
            </a:extLst>
          </p:cNvPr>
          <p:cNvSpPr>
            <a:spLocks noGrp="1"/>
          </p:cNvSpPr>
          <p:nvPr>
            <p:ph type="pic" idx="1"/>
          </p:nvPr>
        </p:nvSpPr>
        <p:spPr>
          <a:xfrm>
            <a:off x="18138459" y="3455989"/>
            <a:ext cx="21599485" cy="17057688"/>
          </a:xfrm>
        </p:spPr>
        <p:txBody>
          <a:bodyPr/>
          <a:lstStyle>
            <a:lvl1pPr marL="0" indent="0">
              <a:buNone/>
              <a:defRPr sz="11198"/>
            </a:lvl1pPr>
            <a:lvl2pPr marL="1599971" indent="0">
              <a:buNone/>
              <a:defRPr sz="9799"/>
            </a:lvl2pPr>
            <a:lvl3pPr marL="3199943" indent="0">
              <a:buNone/>
              <a:defRPr sz="8399"/>
            </a:lvl3pPr>
            <a:lvl4pPr marL="4799914" indent="0">
              <a:buNone/>
              <a:defRPr sz="6999"/>
            </a:lvl4pPr>
            <a:lvl5pPr marL="6399886" indent="0">
              <a:buNone/>
              <a:defRPr sz="6999"/>
            </a:lvl5pPr>
            <a:lvl6pPr marL="7999857" indent="0">
              <a:buNone/>
              <a:defRPr sz="6999"/>
            </a:lvl6pPr>
            <a:lvl7pPr marL="9599828" indent="0">
              <a:buNone/>
              <a:defRPr sz="6999"/>
            </a:lvl7pPr>
            <a:lvl8pPr marL="11199800" indent="0">
              <a:buNone/>
              <a:defRPr sz="6999"/>
            </a:lvl8pPr>
            <a:lvl9pPr marL="12799771" indent="0">
              <a:buNone/>
              <a:defRPr sz="6999"/>
            </a:lvl9pPr>
          </a:lstStyle>
          <a:p>
            <a:endParaRPr lang="en-US"/>
          </a:p>
        </p:txBody>
      </p:sp>
      <p:sp>
        <p:nvSpPr>
          <p:cNvPr id="4" name="Text Placeholder 3">
            <a:extLst>
              <a:ext uri="{FF2B5EF4-FFF2-40B4-BE49-F238E27FC236}">
                <a16:creationId xmlns:a16="http://schemas.microsoft.com/office/drawing/2014/main" id="{EB23BD76-CFA4-40E7-A5B2-68975ABC9410}"/>
              </a:ext>
            </a:extLst>
          </p:cNvPr>
          <p:cNvSpPr>
            <a:spLocks noGrp="1"/>
          </p:cNvSpPr>
          <p:nvPr>
            <p:ph type="body" sz="half" idx="2"/>
          </p:nvPr>
        </p:nvSpPr>
        <p:spPr>
          <a:xfrm>
            <a:off x="2938823" y="7200900"/>
            <a:ext cx="13760781" cy="13340558"/>
          </a:xfrm>
        </p:spPr>
        <p:txBody>
          <a:bodyPr/>
          <a:lstStyle>
            <a:lvl1pPr marL="0" indent="0">
              <a:buNone/>
              <a:defRPr sz="5599"/>
            </a:lvl1pPr>
            <a:lvl2pPr marL="1599971" indent="0">
              <a:buNone/>
              <a:defRPr sz="4899"/>
            </a:lvl2pPr>
            <a:lvl3pPr marL="3199943" indent="0">
              <a:buNone/>
              <a:defRPr sz="4199"/>
            </a:lvl3pPr>
            <a:lvl4pPr marL="4799914" indent="0">
              <a:buNone/>
              <a:defRPr sz="3499"/>
            </a:lvl4pPr>
            <a:lvl5pPr marL="6399886" indent="0">
              <a:buNone/>
              <a:defRPr sz="3499"/>
            </a:lvl5pPr>
            <a:lvl6pPr marL="7999857" indent="0">
              <a:buNone/>
              <a:defRPr sz="3499"/>
            </a:lvl6pPr>
            <a:lvl7pPr marL="9599828" indent="0">
              <a:buNone/>
              <a:defRPr sz="3499"/>
            </a:lvl7pPr>
            <a:lvl8pPr marL="11199800" indent="0">
              <a:buNone/>
              <a:defRPr sz="3499"/>
            </a:lvl8pPr>
            <a:lvl9pPr marL="12799771" indent="0">
              <a:buNone/>
              <a:defRPr sz="3499"/>
            </a:lvl9pPr>
          </a:lstStyle>
          <a:p>
            <a:pPr lvl="0"/>
            <a:r>
              <a:rPr lang="en-US"/>
              <a:t>Click to edit Master text styles</a:t>
            </a:r>
          </a:p>
        </p:txBody>
      </p:sp>
      <p:sp>
        <p:nvSpPr>
          <p:cNvPr id="5" name="Date Placeholder 4">
            <a:extLst>
              <a:ext uri="{FF2B5EF4-FFF2-40B4-BE49-F238E27FC236}">
                <a16:creationId xmlns:a16="http://schemas.microsoft.com/office/drawing/2014/main" id="{884EE5B3-CC9A-4021-8CE0-447D61A6E02D}"/>
              </a:ext>
            </a:extLst>
          </p:cNvPr>
          <p:cNvSpPr>
            <a:spLocks noGrp="1"/>
          </p:cNvSpPr>
          <p:nvPr>
            <p:ph type="dt" sz="half" idx="10"/>
          </p:nvPr>
        </p:nvSpPr>
        <p:spPr/>
        <p:txBody>
          <a:bodyPr/>
          <a:lstStyle/>
          <a:p>
            <a:fld id="{98512599-6B9E-4FC4-85FA-8E693AA14879}" type="datetimeFigureOut">
              <a:rPr lang="en-US" smtClean="0"/>
              <a:t>7/12/2023</a:t>
            </a:fld>
            <a:endParaRPr lang="en-US"/>
          </a:p>
        </p:txBody>
      </p:sp>
      <p:sp>
        <p:nvSpPr>
          <p:cNvPr id="6" name="Footer Placeholder 5">
            <a:extLst>
              <a:ext uri="{FF2B5EF4-FFF2-40B4-BE49-F238E27FC236}">
                <a16:creationId xmlns:a16="http://schemas.microsoft.com/office/drawing/2014/main" id="{79E72189-9116-44F6-8C95-628583A98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5F7E1F-C187-4128-933F-00A9E85D1EF4}"/>
              </a:ext>
            </a:extLst>
          </p:cNvPr>
          <p:cNvSpPr>
            <a:spLocks noGrp="1"/>
          </p:cNvSpPr>
          <p:nvPr>
            <p:ph type="sldNum" sz="quarter" idx="12"/>
          </p:nvPr>
        </p:nvSpPr>
        <p:spPr/>
        <p:txBody>
          <a:bodyPr/>
          <a:lstStyle/>
          <a:p>
            <a:fld id="{0F00432F-2278-4342-937C-4E8572208EAA}" type="slidenum">
              <a:rPr lang="en-US" smtClean="0"/>
              <a:t>‹#›</a:t>
            </a:fld>
            <a:endParaRPr lang="en-US"/>
          </a:p>
        </p:txBody>
      </p:sp>
    </p:spTree>
    <p:extLst>
      <p:ext uri="{BB962C8B-B14F-4D97-AF65-F5344CB8AC3E}">
        <p14:creationId xmlns:p14="http://schemas.microsoft.com/office/powerpoint/2010/main" val="35355195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2C1E4-4A6B-4A8E-B9AA-3F5FD079B3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0A8975-6A2A-48E6-93E4-BDA194E4F7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AA0387-122E-4B4B-853A-5FBDDC56CE2A}"/>
              </a:ext>
            </a:extLst>
          </p:cNvPr>
          <p:cNvSpPr>
            <a:spLocks noGrp="1"/>
          </p:cNvSpPr>
          <p:nvPr>
            <p:ph type="dt" sz="half" idx="10"/>
          </p:nvPr>
        </p:nvSpPr>
        <p:spPr/>
        <p:txBody>
          <a:bodyPr/>
          <a:lstStyle/>
          <a:p>
            <a:fld id="{98512599-6B9E-4FC4-85FA-8E693AA14879}" type="datetimeFigureOut">
              <a:rPr lang="en-US" smtClean="0"/>
              <a:t>7/12/2023</a:t>
            </a:fld>
            <a:endParaRPr lang="en-US"/>
          </a:p>
        </p:txBody>
      </p:sp>
      <p:sp>
        <p:nvSpPr>
          <p:cNvPr id="5" name="Footer Placeholder 4">
            <a:extLst>
              <a:ext uri="{FF2B5EF4-FFF2-40B4-BE49-F238E27FC236}">
                <a16:creationId xmlns:a16="http://schemas.microsoft.com/office/drawing/2014/main" id="{F6345BAA-6CA3-4767-BA1E-AE9AA0C581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8E8A8-B54E-4C50-BE36-816DDCBF00DC}"/>
              </a:ext>
            </a:extLst>
          </p:cNvPr>
          <p:cNvSpPr>
            <a:spLocks noGrp="1"/>
          </p:cNvSpPr>
          <p:nvPr>
            <p:ph type="sldNum" sz="quarter" idx="12"/>
          </p:nvPr>
        </p:nvSpPr>
        <p:spPr/>
        <p:txBody>
          <a:bodyPr/>
          <a:lstStyle/>
          <a:p>
            <a:fld id="{0F00432F-2278-4342-937C-4E8572208EAA}" type="slidenum">
              <a:rPr lang="en-US" smtClean="0"/>
              <a:t>‹#›</a:t>
            </a:fld>
            <a:endParaRPr lang="en-US"/>
          </a:p>
        </p:txBody>
      </p:sp>
    </p:spTree>
    <p:extLst>
      <p:ext uri="{BB962C8B-B14F-4D97-AF65-F5344CB8AC3E}">
        <p14:creationId xmlns:p14="http://schemas.microsoft.com/office/powerpoint/2010/main" val="175139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D4C6D0-6971-4889-93C2-DFB966D0AA35}"/>
              </a:ext>
            </a:extLst>
          </p:cNvPr>
          <p:cNvSpPr>
            <a:spLocks noGrp="1"/>
          </p:cNvSpPr>
          <p:nvPr>
            <p:ph type="title" orient="vert"/>
          </p:nvPr>
        </p:nvSpPr>
        <p:spPr>
          <a:xfrm>
            <a:off x="30532606" y="1277938"/>
            <a:ext cx="9199781" cy="2034143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14CBEF-5E2B-45D1-AF47-246902889888}"/>
              </a:ext>
            </a:extLst>
          </p:cNvPr>
          <p:cNvSpPr>
            <a:spLocks noGrp="1"/>
          </p:cNvSpPr>
          <p:nvPr>
            <p:ph type="body" orient="vert" idx="1"/>
          </p:nvPr>
        </p:nvSpPr>
        <p:spPr>
          <a:xfrm>
            <a:off x="2933263" y="1277938"/>
            <a:ext cx="27066022" cy="20341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6ADBE8-0195-4FD4-BF24-740011ACC08A}"/>
              </a:ext>
            </a:extLst>
          </p:cNvPr>
          <p:cNvSpPr>
            <a:spLocks noGrp="1"/>
          </p:cNvSpPr>
          <p:nvPr>
            <p:ph type="dt" sz="half" idx="10"/>
          </p:nvPr>
        </p:nvSpPr>
        <p:spPr/>
        <p:txBody>
          <a:bodyPr/>
          <a:lstStyle/>
          <a:p>
            <a:fld id="{98512599-6B9E-4FC4-85FA-8E693AA14879}" type="datetimeFigureOut">
              <a:rPr lang="en-US" smtClean="0"/>
              <a:t>7/12/2023</a:t>
            </a:fld>
            <a:endParaRPr lang="en-US"/>
          </a:p>
        </p:txBody>
      </p:sp>
      <p:sp>
        <p:nvSpPr>
          <p:cNvPr id="5" name="Footer Placeholder 4">
            <a:extLst>
              <a:ext uri="{FF2B5EF4-FFF2-40B4-BE49-F238E27FC236}">
                <a16:creationId xmlns:a16="http://schemas.microsoft.com/office/drawing/2014/main" id="{8AE2E09E-9899-477B-A295-2440AC045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1CA3E-6A1B-4270-B82B-65398A207B40}"/>
              </a:ext>
            </a:extLst>
          </p:cNvPr>
          <p:cNvSpPr>
            <a:spLocks noGrp="1"/>
          </p:cNvSpPr>
          <p:nvPr>
            <p:ph type="sldNum" sz="quarter" idx="12"/>
          </p:nvPr>
        </p:nvSpPr>
        <p:spPr/>
        <p:txBody>
          <a:bodyPr/>
          <a:lstStyle/>
          <a:p>
            <a:fld id="{0F00432F-2278-4342-937C-4E8572208EAA}" type="slidenum">
              <a:rPr lang="en-US" smtClean="0"/>
              <a:t>‹#›</a:t>
            </a:fld>
            <a:endParaRPr lang="en-US"/>
          </a:p>
        </p:txBody>
      </p:sp>
    </p:spTree>
    <p:extLst>
      <p:ext uri="{BB962C8B-B14F-4D97-AF65-F5344CB8AC3E}">
        <p14:creationId xmlns:p14="http://schemas.microsoft.com/office/powerpoint/2010/main" val="1107333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9924" y="7456489"/>
            <a:ext cx="36265803" cy="5145088"/>
          </a:xfrm>
        </p:spPr>
        <p:txBody>
          <a:bodyPr/>
          <a:lstStyle/>
          <a:p>
            <a:r>
              <a:rPr lang="en-US"/>
              <a:t>Click to edit Master title style</a:t>
            </a:r>
          </a:p>
        </p:txBody>
      </p:sp>
      <p:sp>
        <p:nvSpPr>
          <p:cNvPr id="3" name="Subtitle 2"/>
          <p:cNvSpPr>
            <a:spLocks noGrp="1"/>
          </p:cNvSpPr>
          <p:nvPr>
            <p:ph type="subTitle" idx="1"/>
          </p:nvPr>
        </p:nvSpPr>
        <p:spPr>
          <a:xfrm>
            <a:off x="6399848" y="13601700"/>
            <a:ext cx="29865955" cy="6134100"/>
          </a:xfrm>
        </p:spPr>
        <p:txBody>
          <a:bodyPr/>
          <a:lstStyle>
            <a:lvl1pPr marL="0" indent="0" algn="ctr">
              <a:buNone/>
              <a:defRPr>
                <a:solidFill>
                  <a:schemeClr val="tx1">
                    <a:tint val="75000"/>
                  </a:schemeClr>
                </a:solidFill>
              </a:defRPr>
            </a:lvl1pPr>
            <a:lvl2pPr marL="1600200" indent="0" algn="ctr">
              <a:buNone/>
              <a:defRPr>
                <a:solidFill>
                  <a:schemeClr val="tx1">
                    <a:tint val="75000"/>
                  </a:schemeClr>
                </a:solidFill>
              </a:defRPr>
            </a:lvl2pPr>
            <a:lvl3pPr marL="3200400" indent="0" algn="ctr">
              <a:buNone/>
              <a:defRPr>
                <a:solidFill>
                  <a:schemeClr val="tx1">
                    <a:tint val="75000"/>
                  </a:schemeClr>
                </a:solidFill>
              </a:defRPr>
            </a:lvl3pPr>
            <a:lvl4pPr marL="4800600" indent="0" algn="ctr">
              <a:buNone/>
              <a:defRPr>
                <a:solidFill>
                  <a:schemeClr val="tx1">
                    <a:tint val="75000"/>
                  </a:schemeClr>
                </a:solidFill>
              </a:defRPr>
            </a:lvl4pPr>
            <a:lvl5pPr marL="6400800" indent="0" algn="ctr">
              <a:buNone/>
              <a:defRPr>
                <a:solidFill>
                  <a:schemeClr val="tx1">
                    <a:tint val="75000"/>
                  </a:schemeClr>
                </a:solidFill>
              </a:defRPr>
            </a:lvl5pPr>
            <a:lvl6pPr marL="8001000" indent="0" algn="ctr">
              <a:buNone/>
              <a:defRPr>
                <a:solidFill>
                  <a:schemeClr val="tx1">
                    <a:tint val="75000"/>
                  </a:schemeClr>
                </a:solidFill>
              </a:defRPr>
            </a:lvl6pPr>
            <a:lvl7pPr marL="9601200" indent="0" algn="ctr">
              <a:buNone/>
              <a:defRPr>
                <a:solidFill>
                  <a:schemeClr val="tx1">
                    <a:tint val="75000"/>
                  </a:schemeClr>
                </a:solidFill>
              </a:defRPr>
            </a:lvl7pPr>
            <a:lvl8pPr marL="11201400" indent="0" algn="ctr">
              <a:buNone/>
              <a:defRPr>
                <a:solidFill>
                  <a:schemeClr val="tx1">
                    <a:tint val="75000"/>
                  </a:schemeClr>
                </a:solidFill>
              </a:defRPr>
            </a:lvl8pPr>
            <a:lvl9pPr marL="12801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B4B67C-CAB0-4381-A244-76F366AFDD0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D6FA6-20CC-488C-9176-75A124371FD5}" type="slidenum">
              <a:rPr lang="en-US" smtClean="0"/>
              <a:t>‹#›</a:t>
            </a:fld>
            <a:endParaRPr lang="en-US"/>
          </a:p>
        </p:txBody>
      </p:sp>
    </p:spTree>
    <p:extLst>
      <p:ext uri="{BB962C8B-B14F-4D97-AF65-F5344CB8AC3E}">
        <p14:creationId xmlns:p14="http://schemas.microsoft.com/office/powerpoint/2010/main" val="2567671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Title Slide ">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9"/>
            <a:ext cx="42665650" cy="23980793"/>
          </a:xfrm>
          <a:prstGeom prst="rect">
            <a:avLst/>
          </a:prstGeom>
        </p:spPr>
      </p:pic>
      <p:sp>
        <p:nvSpPr>
          <p:cNvPr id="6" name="Slide Number Placeholder 5"/>
          <p:cNvSpPr>
            <a:spLocks noGrp="1"/>
          </p:cNvSpPr>
          <p:nvPr>
            <p:ph type="sldNum" sz="quarter" idx="12"/>
          </p:nvPr>
        </p:nvSpPr>
        <p:spPr>
          <a:xfrm>
            <a:off x="30577049" y="22247244"/>
            <a:ext cx="9955318" cy="1277938"/>
          </a:xfrm>
          <a:prstGeom prst="rect">
            <a:avLst/>
          </a:prstGeom>
        </p:spPr>
        <p:txBody>
          <a:bodyPr/>
          <a:lstStyle/>
          <a:p>
            <a:fld id="{FE9E206F-B6C9-6B46-920E-6690A9897DBF}" type="slidenum">
              <a:rPr lang="en-US" smtClean="0"/>
              <a:t>‹#›</a:t>
            </a:fld>
            <a:endParaRPr lang="en-US" dirty="0"/>
          </a:p>
        </p:txBody>
      </p:sp>
      <p:sp>
        <p:nvSpPr>
          <p:cNvPr id="27" name="Text Placeholder 2"/>
          <p:cNvSpPr>
            <a:spLocks noGrp="1"/>
          </p:cNvSpPr>
          <p:nvPr>
            <p:ph type="body" idx="1" hasCustomPrompt="1"/>
          </p:nvPr>
        </p:nvSpPr>
        <p:spPr>
          <a:xfrm>
            <a:off x="2672417" y="1618155"/>
            <a:ext cx="18046188" cy="1324001"/>
          </a:xfrm>
          <a:prstGeom prst="rect">
            <a:avLst/>
          </a:prstGeom>
        </p:spPr>
        <p:txBody>
          <a:bodyPr anchor="b"/>
          <a:lstStyle>
            <a:lvl1pPr marL="0" indent="0">
              <a:buNone/>
              <a:defRPr sz="7457" b="1" cap="all" baseline="0">
                <a:solidFill>
                  <a:schemeClr val="tx2"/>
                </a:solidFill>
              </a:defRPr>
            </a:lvl1pPr>
            <a:lvl2pPr marL="2131321" indent="0">
              <a:buNone/>
              <a:defRPr sz="8392">
                <a:solidFill>
                  <a:schemeClr val="tx1">
                    <a:tint val="75000"/>
                  </a:schemeClr>
                </a:solidFill>
              </a:defRPr>
            </a:lvl2pPr>
            <a:lvl3pPr marL="4262643" indent="0">
              <a:buNone/>
              <a:defRPr sz="7457">
                <a:solidFill>
                  <a:schemeClr val="tx1">
                    <a:tint val="75000"/>
                  </a:schemeClr>
                </a:solidFill>
              </a:defRPr>
            </a:lvl3pPr>
            <a:lvl4pPr marL="6393964" indent="0">
              <a:buNone/>
              <a:defRPr sz="6527">
                <a:solidFill>
                  <a:schemeClr val="tx1">
                    <a:tint val="75000"/>
                  </a:schemeClr>
                </a:solidFill>
              </a:defRPr>
            </a:lvl4pPr>
            <a:lvl5pPr marL="8525286" indent="0">
              <a:buNone/>
              <a:defRPr sz="6527">
                <a:solidFill>
                  <a:schemeClr val="tx1">
                    <a:tint val="75000"/>
                  </a:schemeClr>
                </a:solidFill>
              </a:defRPr>
            </a:lvl5pPr>
            <a:lvl6pPr marL="10656611" indent="0">
              <a:buNone/>
              <a:defRPr sz="6527">
                <a:solidFill>
                  <a:schemeClr val="tx1">
                    <a:tint val="75000"/>
                  </a:schemeClr>
                </a:solidFill>
              </a:defRPr>
            </a:lvl6pPr>
            <a:lvl7pPr marL="12787932" indent="0">
              <a:buNone/>
              <a:defRPr sz="6527">
                <a:solidFill>
                  <a:schemeClr val="tx1">
                    <a:tint val="75000"/>
                  </a:schemeClr>
                </a:solidFill>
              </a:defRPr>
            </a:lvl7pPr>
            <a:lvl8pPr marL="14919254" indent="0">
              <a:buNone/>
              <a:defRPr sz="6527">
                <a:solidFill>
                  <a:schemeClr val="tx1">
                    <a:tint val="75000"/>
                  </a:schemeClr>
                </a:solidFill>
              </a:defRPr>
            </a:lvl8pPr>
            <a:lvl9pPr marL="17050575" indent="0">
              <a:buNone/>
              <a:defRPr sz="6527">
                <a:solidFill>
                  <a:schemeClr val="tx1">
                    <a:tint val="75000"/>
                  </a:schemeClr>
                </a:solidFill>
              </a:defRPr>
            </a:lvl9pPr>
          </a:lstStyle>
          <a:p>
            <a:pPr lvl="0"/>
            <a:r>
              <a:rPr lang="en-US" dirty="0"/>
              <a:t>Month Day, Year</a:t>
            </a:r>
          </a:p>
        </p:txBody>
      </p:sp>
      <p:sp>
        <p:nvSpPr>
          <p:cNvPr id="33" name="Title 1"/>
          <p:cNvSpPr>
            <a:spLocks noGrp="1"/>
          </p:cNvSpPr>
          <p:nvPr>
            <p:ph type="title" hasCustomPrompt="1"/>
          </p:nvPr>
        </p:nvSpPr>
        <p:spPr>
          <a:xfrm>
            <a:off x="2677642" y="2942153"/>
            <a:ext cx="18046188" cy="12726224"/>
          </a:xfrm>
          <a:prstGeom prst="rect">
            <a:avLst/>
          </a:prstGeom>
        </p:spPr>
        <p:txBody>
          <a:bodyPr anchor="b" anchorCtr="0">
            <a:normAutofit/>
          </a:bodyPr>
          <a:lstStyle>
            <a:lvl1pPr algn="l">
              <a:defRPr sz="18645" b="1" cap="none" baseline="0">
                <a:solidFill>
                  <a:srgbClr val="00A9E0"/>
                </a:solidFill>
              </a:defRPr>
            </a:lvl1pPr>
          </a:lstStyle>
          <a:p>
            <a:r>
              <a:rPr lang="en-US" dirty="0"/>
              <a:t>Presentation Title Here</a:t>
            </a:r>
          </a:p>
        </p:txBody>
      </p:sp>
      <p:sp>
        <p:nvSpPr>
          <p:cNvPr id="9" name="Picture Placeholder 4"/>
          <p:cNvSpPr>
            <a:spLocks noGrp="1"/>
          </p:cNvSpPr>
          <p:nvPr>
            <p:ph type="pic" sz="quarter" idx="14"/>
          </p:nvPr>
        </p:nvSpPr>
        <p:spPr>
          <a:xfrm>
            <a:off x="20709048" y="-2731080"/>
            <a:ext cx="29317044" cy="29281634"/>
          </a:xfrm>
          <a:prstGeom prst="ellipse">
            <a:avLst/>
          </a:prstGeom>
        </p:spPr>
        <p:txBody>
          <a:bodyPr vert="horz"/>
          <a:lstStyle>
            <a:lvl1pPr marL="0" indent="0" algn="ctr">
              <a:buNone/>
              <a:defRPr/>
            </a:lvl1pPr>
          </a:lstStyle>
          <a:p>
            <a:r>
              <a:rPr lang="en-US" dirty="0"/>
              <a:t>Click icon to add picture</a:t>
            </a:r>
          </a:p>
        </p:txBody>
      </p:sp>
      <p:sp>
        <p:nvSpPr>
          <p:cNvPr id="10" name="Text Placeholder 2"/>
          <p:cNvSpPr>
            <a:spLocks noGrp="1"/>
          </p:cNvSpPr>
          <p:nvPr>
            <p:ph type="body" sz="quarter" idx="13" hasCustomPrompt="1"/>
          </p:nvPr>
        </p:nvSpPr>
        <p:spPr>
          <a:xfrm>
            <a:off x="2672409" y="15723983"/>
            <a:ext cx="18051419" cy="3966663"/>
          </a:xfrm>
          <a:prstGeom prst="rect">
            <a:avLst/>
          </a:prstGeom>
        </p:spPr>
        <p:txBody>
          <a:bodyPr vert="horz">
            <a:spAutoFit/>
          </a:bodyPr>
          <a:lstStyle>
            <a:lvl1pPr marL="0" indent="0">
              <a:buNone/>
              <a:defRPr sz="8392" b="0" baseline="0">
                <a:solidFill>
                  <a:schemeClr val="accent5">
                    <a:lumMod val="50000"/>
                  </a:schemeClr>
                </a:solidFill>
                <a:latin typeface="Trebuchet MS"/>
                <a:cs typeface="Trebuchet MS"/>
              </a:defRPr>
            </a:lvl1pPr>
            <a:lvl2pPr marL="2131321" indent="0">
              <a:buNone/>
              <a:defRPr sz="4196">
                <a:solidFill>
                  <a:srgbClr val="97999B"/>
                </a:solidFill>
                <a:latin typeface="Trebuchet MS"/>
                <a:cs typeface="Trebuchet MS"/>
              </a:defRPr>
            </a:lvl2pPr>
            <a:lvl3pPr marL="4262643" indent="0">
              <a:buNone/>
              <a:defRPr sz="4196">
                <a:solidFill>
                  <a:srgbClr val="97999B"/>
                </a:solidFill>
                <a:latin typeface="Trebuchet MS"/>
                <a:cs typeface="Trebuchet MS"/>
              </a:defRPr>
            </a:lvl3pPr>
            <a:lvl4pPr marL="6393964" indent="0">
              <a:buNone/>
              <a:defRPr sz="4196">
                <a:solidFill>
                  <a:srgbClr val="97999B"/>
                </a:solidFill>
                <a:latin typeface="Trebuchet MS"/>
                <a:cs typeface="Trebuchet MS"/>
              </a:defRPr>
            </a:lvl4pPr>
            <a:lvl5pPr marL="8525286" indent="0">
              <a:buNone/>
              <a:defRPr sz="4196">
                <a:solidFill>
                  <a:srgbClr val="97999B"/>
                </a:solidFill>
                <a:latin typeface="Trebuchet MS"/>
                <a:cs typeface="Trebuchet MS"/>
              </a:defRPr>
            </a:lvl5pPr>
          </a:lstStyle>
          <a:p>
            <a:pPr lvl="0"/>
            <a:r>
              <a:rPr lang="en-US" dirty="0"/>
              <a:t>Subtitle would go here and can extend onto several lines like this example shows </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778" y="20450787"/>
            <a:ext cx="9091185" cy="249368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46615" y="21073943"/>
            <a:ext cx="7619315" cy="1824344"/>
          </a:xfrm>
          <a:prstGeom prst="rect">
            <a:avLst/>
          </a:prstGeom>
        </p:spPr>
      </p:pic>
    </p:spTree>
    <p:extLst>
      <p:ext uri="{BB962C8B-B14F-4D97-AF65-F5344CB8AC3E}">
        <p14:creationId xmlns:p14="http://schemas.microsoft.com/office/powerpoint/2010/main" val="16075549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B4B67C-CAB0-4381-A244-76F366AFDD0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D6FA6-20CC-488C-9176-75A124371FD5}" type="slidenum">
              <a:rPr lang="en-US" smtClean="0"/>
              <a:t>‹#›</a:t>
            </a:fld>
            <a:endParaRPr lang="en-US"/>
          </a:p>
        </p:txBody>
      </p:sp>
    </p:spTree>
    <p:extLst>
      <p:ext uri="{BB962C8B-B14F-4D97-AF65-F5344CB8AC3E}">
        <p14:creationId xmlns:p14="http://schemas.microsoft.com/office/powerpoint/2010/main" val="6581326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0292" y="15424152"/>
            <a:ext cx="36265803" cy="4767263"/>
          </a:xfrm>
        </p:spPr>
        <p:txBody>
          <a:bodyPr anchor="t"/>
          <a:lstStyle>
            <a:lvl1pPr algn="l">
              <a:defRPr sz="14000" b="1" cap="all"/>
            </a:lvl1pPr>
          </a:lstStyle>
          <a:p>
            <a:r>
              <a:rPr lang="en-US"/>
              <a:t>Click to edit Master title style</a:t>
            </a:r>
          </a:p>
        </p:txBody>
      </p:sp>
      <p:sp>
        <p:nvSpPr>
          <p:cNvPr id="3" name="Text Placeholder 2"/>
          <p:cNvSpPr>
            <a:spLocks noGrp="1"/>
          </p:cNvSpPr>
          <p:nvPr>
            <p:ph type="body" idx="1"/>
          </p:nvPr>
        </p:nvSpPr>
        <p:spPr>
          <a:xfrm>
            <a:off x="3370292" y="10173497"/>
            <a:ext cx="36265803" cy="5250655"/>
          </a:xfrm>
        </p:spPr>
        <p:txBody>
          <a:bodyPr anchor="b"/>
          <a:lstStyle>
            <a:lvl1pPr marL="0" indent="0">
              <a:buNone/>
              <a:defRPr sz="7000">
                <a:solidFill>
                  <a:schemeClr val="tx1">
                    <a:tint val="75000"/>
                  </a:schemeClr>
                </a:solidFill>
              </a:defRPr>
            </a:lvl1pPr>
            <a:lvl2pPr marL="1600200" indent="0">
              <a:buNone/>
              <a:defRPr sz="6300">
                <a:solidFill>
                  <a:schemeClr val="tx1">
                    <a:tint val="75000"/>
                  </a:schemeClr>
                </a:solidFill>
              </a:defRPr>
            </a:lvl2pPr>
            <a:lvl3pPr marL="3200400" indent="0">
              <a:buNone/>
              <a:defRPr sz="5600">
                <a:solidFill>
                  <a:schemeClr val="tx1">
                    <a:tint val="75000"/>
                  </a:schemeClr>
                </a:solidFill>
              </a:defRPr>
            </a:lvl3pPr>
            <a:lvl4pPr marL="4800600" indent="0">
              <a:buNone/>
              <a:defRPr sz="4900">
                <a:solidFill>
                  <a:schemeClr val="tx1">
                    <a:tint val="75000"/>
                  </a:schemeClr>
                </a:solidFill>
              </a:defRPr>
            </a:lvl4pPr>
            <a:lvl5pPr marL="6400800" indent="0">
              <a:buNone/>
              <a:defRPr sz="4900">
                <a:solidFill>
                  <a:schemeClr val="tx1">
                    <a:tint val="75000"/>
                  </a:schemeClr>
                </a:solidFill>
              </a:defRPr>
            </a:lvl5pPr>
            <a:lvl6pPr marL="8001000" indent="0">
              <a:buNone/>
              <a:defRPr sz="4900">
                <a:solidFill>
                  <a:schemeClr val="tx1">
                    <a:tint val="75000"/>
                  </a:schemeClr>
                </a:solidFill>
              </a:defRPr>
            </a:lvl6pPr>
            <a:lvl7pPr marL="9601200" indent="0">
              <a:buNone/>
              <a:defRPr sz="4900">
                <a:solidFill>
                  <a:schemeClr val="tx1">
                    <a:tint val="75000"/>
                  </a:schemeClr>
                </a:solidFill>
              </a:defRPr>
            </a:lvl7pPr>
            <a:lvl8pPr marL="11201400" indent="0">
              <a:buNone/>
              <a:defRPr sz="4900">
                <a:solidFill>
                  <a:schemeClr val="tx1">
                    <a:tint val="75000"/>
                  </a:schemeClr>
                </a:solidFill>
              </a:defRPr>
            </a:lvl8pPr>
            <a:lvl9pPr marL="12801600" indent="0">
              <a:buNone/>
              <a:defRPr sz="4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B4B67C-CAB0-4381-A244-76F366AFDD0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D6FA6-20CC-488C-9176-75A124371FD5}" type="slidenum">
              <a:rPr lang="en-US" smtClean="0"/>
              <a:t>‹#›</a:t>
            </a:fld>
            <a:endParaRPr lang="en-US"/>
          </a:p>
        </p:txBody>
      </p:sp>
    </p:spTree>
    <p:extLst>
      <p:ext uri="{BB962C8B-B14F-4D97-AF65-F5344CB8AC3E}">
        <p14:creationId xmlns:p14="http://schemas.microsoft.com/office/powerpoint/2010/main" val="2399792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3283" y="5600702"/>
            <a:ext cx="18843995" cy="15840871"/>
          </a:xfrm>
        </p:spPr>
        <p:txBody>
          <a:bodyPr/>
          <a:lstStyle>
            <a:lvl1pPr>
              <a:defRPr sz="9800"/>
            </a:lvl1pPr>
            <a:lvl2pPr>
              <a:defRPr sz="8400"/>
            </a:lvl2pPr>
            <a:lvl3pPr>
              <a:defRPr sz="700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1688372" y="5600702"/>
            <a:ext cx="18843995" cy="15840871"/>
          </a:xfrm>
        </p:spPr>
        <p:txBody>
          <a:bodyPr/>
          <a:lstStyle>
            <a:lvl1pPr>
              <a:defRPr sz="9800"/>
            </a:lvl1pPr>
            <a:lvl2pPr>
              <a:defRPr sz="8400"/>
            </a:lvl2pPr>
            <a:lvl3pPr>
              <a:defRPr sz="700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B4B67C-CAB0-4381-A244-76F366AFDD04}"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D6FA6-20CC-488C-9176-75A124371FD5}" type="slidenum">
              <a:rPr lang="en-US" smtClean="0"/>
              <a:t>‹#›</a:t>
            </a:fld>
            <a:endParaRPr lang="en-US"/>
          </a:p>
        </p:txBody>
      </p:sp>
    </p:spTree>
    <p:extLst>
      <p:ext uri="{BB962C8B-B14F-4D97-AF65-F5344CB8AC3E}">
        <p14:creationId xmlns:p14="http://schemas.microsoft.com/office/powerpoint/2010/main" val="12840254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33282" y="5372895"/>
            <a:ext cx="18851405" cy="2239167"/>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Click to edit Master text styles</a:t>
            </a:r>
          </a:p>
        </p:txBody>
      </p:sp>
      <p:sp>
        <p:nvSpPr>
          <p:cNvPr id="4" name="Content Placeholder 3"/>
          <p:cNvSpPr>
            <a:spLocks noGrp="1"/>
          </p:cNvSpPr>
          <p:nvPr>
            <p:ph sz="half" idx="2"/>
          </p:nvPr>
        </p:nvSpPr>
        <p:spPr>
          <a:xfrm>
            <a:off x="2133282" y="7612062"/>
            <a:ext cx="18851405" cy="13829508"/>
          </a:xfrm>
        </p:spPr>
        <p:txBody>
          <a:bodyPr/>
          <a:lstStyle>
            <a:lvl1pPr>
              <a:defRPr sz="8400"/>
            </a:lvl1pPr>
            <a:lvl2pPr>
              <a:defRPr sz="7000"/>
            </a:lvl2pPr>
            <a:lvl3pPr>
              <a:defRPr sz="6300"/>
            </a:lvl3pPr>
            <a:lvl4pPr>
              <a:defRPr sz="5600"/>
            </a:lvl4pPr>
            <a:lvl5pPr>
              <a:defRPr sz="5600"/>
            </a:lvl5pPr>
            <a:lvl6pPr>
              <a:defRPr sz="5600"/>
            </a:lvl6pPr>
            <a:lvl7pPr>
              <a:defRPr sz="5600"/>
            </a:lvl7pPr>
            <a:lvl8pPr>
              <a:defRPr sz="5600"/>
            </a:lvl8pPr>
            <a:lvl9pPr>
              <a:defRPr sz="5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673560" y="5372895"/>
            <a:ext cx="18858810" cy="2239167"/>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Click to edit Master text styles</a:t>
            </a:r>
          </a:p>
        </p:txBody>
      </p:sp>
      <p:sp>
        <p:nvSpPr>
          <p:cNvPr id="6" name="Content Placeholder 5"/>
          <p:cNvSpPr>
            <a:spLocks noGrp="1"/>
          </p:cNvSpPr>
          <p:nvPr>
            <p:ph sz="quarter" idx="4"/>
          </p:nvPr>
        </p:nvSpPr>
        <p:spPr>
          <a:xfrm>
            <a:off x="21673560" y="7612062"/>
            <a:ext cx="18858810" cy="13829508"/>
          </a:xfrm>
        </p:spPr>
        <p:txBody>
          <a:bodyPr/>
          <a:lstStyle>
            <a:lvl1pPr>
              <a:defRPr sz="8400"/>
            </a:lvl1pPr>
            <a:lvl2pPr>
              <a:defRPr sz="7000"/>
            </a:lvl2pPr>
            <a:lvl3pPr>
              <a:defRPr sz="6300"/>
            </a:lvl3pPr>
            <a:lvl4pPr>
              <a:defRPr sz="5600"/>
            </a:lvl4pPr>
            <a:lvl5pPr>
              <a:defRPr sz="5600"/>
            </a:lvl5pPr>
            <a:lvl6pPr>
              <a:defRPr sz="5600"/>
            </a:lvl6pPr>
            <a:lvl7pPr>
              <a:defRPr sz="5600"/>
            </a:lvl7pPr>
            <a:lvl8pPr>
              <a:defRPr sz="5600"/>
            </a:lvl8pPr>
            <a:lvl9pPr>
              <a:defRPr sz="5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B4B67C-CAB0-4381-A244-76F366AFDD04}"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5D6FA6-20CC-488C-9176-75A124371FD5}" type="slidenum">
              <a:rPr lang="en-US" smtClean="0"/>
              <a:t>‹#›</a:t>
            </a:fld>
            <a:endParaRPr lang="en-US"/>
          </a:p>
        </p:txBody>
      </p:sp>
    </p:spTree>
    <p:extLst>
      <p:ext uri="{BB962C8B-B14F-4D97-AF65-F5344CB8AC3E}">
        <p14:creationId xmlns:p14="http://schemas.microsoft.com/office/powerpoint/2010/main" val="4559193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B4B67C-CAB0-4381-A244-76F366AFDD04}"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5D6FA6-20CC-488C-9176-75A124371FD5}" type="slidenum">
              <a:rPr lang="en-US" smtClean="0"/>
              <a:t>‹#›</a:t>
            </a:fld>
            <a:endParaRPr lang="en-US"/>
          </a:p>
        </p:txBody>
      </p:sp>
    </p:spTree>
    <p:extLst>
      <p:ext uri="{BB962C8B-B14F-4D97-AF65-F5344CB8AC3E}">
        <p14:creationId xmlns:p14="http://schemas.microsoft.com/office/powerpoint/2010/main" val="18578702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4B67C-CAB0-4381-A244-76F366AFDD04}"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5D6FA6-20CC-488C-9176-75A124371FD5}" type="slidenum">
              <a:rPr lang="en-US" smtClean="0"/>
              <a:t>‹#›</a:t>
            </a:fld>
            <a:endParaRPr lang="en-US"/>
          </a:p>
        </p:txBody>
      </p:sp>
    </p:spTree>
    <p:extLst>
      <p:ext uri="{BB962C8B-B14F-4D97-AF65-F5344CB8AC3E}">
        <p14:creationId xmlns:p14="http://schemas.microsoft.com/office/powerpoint/2010/main" val="453257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3285" y="955675"/>
            <a:ext cx="14036705" cy="4067175"/>
          </a:xfrm>
        </p:spPr>
        <p:txBody>
          <a:bodyPr anchor="b"/>
          <a:lstStyle>
            <a:lvl1pPr algn="l">
              <a:defRPr sz="7000" b="1"/>
            </a:lvl1pPr>
          </a:lstStyle>
          <a:p>
            <a:r>
              <a:rPr lang="en-US"/>
              <a:t>Click to edit Master title style</a:t>
            </a:r>
          </a:p>
        </p:txBody>
      </p:sp>
      <p:sp>
        <p:nvSpPr>
          <p:cNvPr id="3" name="Content Placeholder 2"/>
          <p:cNvSpPr>
            <a:spLocks noGrp="1"/>
          </p:cNvSpPr>
          <p:nvPr>
            <p:ph idx="1"/>
          </p:nvPr>
        </p:nvSpPr>
        <p:spPr>
          <a:xfrm>
            <a:off x="16681084" y="955677"/>
            <a:ext cx="23851284" cy="20485896"/>
          </a:xfrm>
        </p:spPr>
        <p:txBody>
          <a:bodyPr/>
          <a:lstStyle>
            <a:lvl1pPr>
              <a:defRPr sz="11200"/>
            </a:lvl1pPr>
            <a:lvl2pPr>
              <a:defRPr sz="9800"/>
            </a:lvl2pPr>
            <a:lvl3pPr>
              <a:defRPr sz="8400"/>
            </a:lvl3pPr>
            <a:lvl4pPr>
              <a:defRPr sz="7000"/>
            </a:lvl4pPr>
            <a:lvl5pPr>
              <a:defRPr sz="7000"/>
            </a:lvl5pPr>
            <a:lvl6pPr>
              <a:defRPr sz="7000"/>
            </a:lvl6pPr>
            <a:lvl7pPr>
              <a:defRPr sz="7000"/>
            </a:lvl7pPr>
            <a:lvl8pPr>
              <a:defRPr sz="7000"/>
            </a:lvl8pPr>
            <a:lvl9pPr>
              <a:defRPr sz="7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33285" y="5022852"/>
            <a:ext cx="14036705" cy="16418721"/>
          </a:xfrm>
        </p:spPr>
        <p:txBody>
          <a:bodyPr/>
          <a:lstStyle>
            <a:lvl1pPr marL="0" indent="0">
              <a:buNone/>
              <a:defRPr sz="4900"/>
            </a:lvl1pPr>
            <a:lvl2pPr marL="1600200" indent="0">
              <a:buNone/>
              <a:defRPr sz="4200"/>
            </a:lvl2pPr>
            <a:lvl3pPr marL="3200400" indent="0">
              <a:buNone/>
              <a:defRPr sz="3500"/>
            </a:lvl3pPr>
            <a:lvl4pPr marL="4800600" indent="0">
              <a:buNone/>
              <a:defRPr sz="3150"/>
            </a:lvl4pPr>
            <a:lvl5pPr marL="6400800" indent="0">
              <a:buNone/>
              <a:defRPr sz="3150"/>
            </a:lvl5pPr>
            <a:lvl6pPr marL="8001000" indent="0">
              <a:buNone/>
              <a:defRPr sz="3150"/>
            </a:lvl6pPr>
            <a:lvl7pPr marL="9601200" indent="0">
              <a:buNone/>
              <a:defRPr sz="3150"/>
            </a:lvl7pPr>
            <a:lvl8pPr marL="11201400" indent="0">
              <a:buNone/>
              <a:defRPr sz="3150"/>
            </a:lvl8pPr>
            <a:lvl9pPr marL="12801600"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fld id="{7AB4B67C-CAB0-4381-A244-76F366AFDD04}"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D6FA6-20CC-488C-9176-75A124371FD5}" type="slidenum">
              <a:rPr lang="en-US" smtClean="0"/>
              <a:t>‹#›</a:t>
            </a:fld>
            <a:endParaRPr lang="en-US"/>
          </a:p>
        </p:txBody>
      </p:sp>
    </p:spTree>
    <p:extLst>
      <p:ext uri="{BB962C8B-B14F-4D97-AF65-F5344CB8AC3E}">
        <p14:creationId xmlns:p14="http://schemas.microsoft.com/office/powerpoint/2010/main" val="12827351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2766" y="16802100"/>
            <a:ext cx="25599390" cy="1983583"/>
          </a:xfrm>
        </p:spPr>
        <p:txBody>
          <a:bodyPr anchor="b"/>
          <a:lstStyle>
            <a:lvl1pPr algn="l">
              <a:defRPr sz="7000" b="1"/>
            </a:lvl1pPr>
          </a:lstStyle>
          <a:p>
            <a:r>
              <a:rPr lang="en-US"/>
              <a:t>Click to edit Master title style</a:t>
            </a:r>
          </a:p>
        </p:txBody>
      </p:sp>
      <p:sp>
        <p:nvSpPr>
          <p:cNvPr id="3" name="Picture Placeholder 2"/>
          <p:cNvSpPr>
            <a:spLocks noGrp="1"/>
          </p:cNvSpPr>
          <p:nvPr>
            <p:ph type="pic" idx="1"/>
          </p:nvPr>
        </p:nvSpPr>
        <p:spPr>
          <a:xfrm>
            <a:off x="8362766" y="2144713"/>
            <a:ext cx="25599390" cy="14401800"/>
          </a:xfrm>
        </p:spPr>
        <p:txBody>
          <a:bodyPr/>
          <a:lstStyle>
            <a:lvl1pPr marL="0" indent="0">
              <a:buNone/>
              <a:defRPr sz="11200"/>
            </a:lvl1pPr>
            <a:lvl2pPr marL="1600200" indent="0">
              <a:buNone/>
              <a:defRPr sz="9800"/>
            </a:lvl2pPr>
            <a:lvl3pPr marL="3200400" indent="0">
              <a:buNone/>
              <a:defRPr sz="8400"/>
            </a:lvl3pPr>
            <a:lvl4pPr marL="4800600" indent="0">
              <a:buNone/>
              <a:defRPr sz="7000"/>
            </a:lvl4pPr>
            <a:lvl5pPr marL="6400800" indent="0">
              <a:buNone/>
              <a:defRPr sz="7000"/>
            </a:lvl5pPr>
            <a:lvl6pPr marL="8001000" indent="0">
              <a:buNone/>
              <a:defRPr sz="7000"/>
            </a:lvl6pPr>
            <a:lvl7pPr marL="9601200" indent="0">
              <a:buNone/>
              <a:defRPr sz="7000"/>
            </a:lvl7pPr>
            <a:lvl8pPr marL="11201400" indent="0">
              <a:buNone/>
              <a:defRPr sz="7000"/>
            </a:lvl8pPr>
            <a:lvl9pPr marL="12801600" indent="0">
              <a:buNone/>
              <a:defRPr sz="7000"/>
            </a:lvl9pPr>
          </a:lstStyle>
          <a:p>
            <a:endParaRPr lang="en-US"/>
          </a:p>
        </p:txBody>
      </p:sp>
      <p:sp>
        <p:nvSpPr>
          <p:cNvPr id="4" name="Text Placeholder 3"/>
          <p:cNvSpPr>
            <a:spLocks noGrp="1"/>
          </p:cNvSpPr>
          <p:nvPr>
            <p:ph type="body" sz="half" idx="2"/>
          </p:nvPr>
        </p:nvSpPr>
        <p:spPr>
          <a:xfrm>
            <a:off x="8362766" y="18785683"/>
            <a:ext cx="25599390" cy="2817017"/>
          </a:xfrm>
        </p:spPr>
        <p:txBody>
          <a:bodyPr/>
          <a:lstStyle>
            <a:lvl1pPr marL="0" indent="0">
              <a:buNone/>
              <a:defRPr sz="4900"/>
            </a:lvl1pPr>
            <a:lvl2pPr marL="1600200" indent="0">
              <a:buNone/>
              <a:defRPr sz="4200"/>
            </a:lvl2pPr>
            <a:lvl3pPr marL="3200400" indent="0">
              <a:buNone/>
              <a:defRPr sz="3500"/>
            </a:lvl3pPr>
            <a:lvl4pPr marL="4800600" indent="0">
              <a:buNone/>
              <a:defRPr sz="3150"/>
            </a:lvl4pPr>
            <a:lvl5pPr marL="6400800" indent="0">
              <a:buNone/>
              <a:defRPr sz="3150"/>
            </a:lvl5pPr>
            <a:lvl6pPr marL="8001000" indent="0">
              <a:buNone/>
              <a:defRPr sz="3150"/>
            </a:lvl6pPr>
            <a:lvl7pPr marL="9601200" indent="0">
              <a:buNone/>
              <a:defRPr sz="3150"/>
            </a:lvl7pPr>
            <a:lvl8pPr marL="11201400" indent="0">
              <a:buNone/>
              <a:defRPr sz="3150"/>
            </a:lvl8pPr>
            <a:lvl9pPr marL="12801600"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fld id="{7AB4B67C-CAB0-4381-A244-76F366AFDD04}"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D6FA6-20CC-488C-9176-75A124371FD5}" type="slidenum">
              <a:rPr lang="en-US" smtClean="0"/>
              <a:t>‹#›</a:t>
            </a:fld>
            <a:endParaRPr lang="en-US"/>
          </a:p>
        </p:txBody>
      </p:sp>
    </p:spTree>
    <p:extLst>
      <p:ext uri="{BB962C8B-B14F-4D97-AF65-F5344CB8AC3E}">
        <p14:creationId xmlns:p14="http://schemas.microsoft.com/office/powerpoint/2010/main" val="28159768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B4B67C-CAB0-4381-A244-76F366AFDD0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D6FA6-20CC-488C-9176-75A124371FD5}" type="slidenum">
              <a:rPr lang="en-US" smtClean="0"/>
              <a:t>‹#›</a:t>
            </a:fld>
            <a:endParaRPr lang="en-US"/>
          </a:p>
        </p:txBody>
      </p:sp>
    </p:spTree>
    <p:extLst>
      <p:ext uri="{BB962C8B-B14F-4D97-AF65-F5344CB8AC3E}">
        <p14:creationId xmlns:p14="http://schemas.microsoft.com/office/powerpoint/2010/main" val="23492610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32596" y="961235"/>
            <a:ext cx="9599771" cy="204803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33282" y="961235"/>
            <a:ext cx="28088220" cy="20480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B4B67C-CAB0-4381-A244-76F366AFDD0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D6FA6-20CC-488C-9176-75A124371FD5}" type="slidenum">
              <a:rPr lang="en-US" smtClean="0"/>
              <a:t>‹#›</a:t>
            </a:fld>
            <a:endParaRPr lang="en-US"/>
          </a:p>
        </p:txBody>
      </p:sp>
    </p:spTree>
    <p:extLst>
      <p:ext uri="{BB962C8B-B14F-4D97-AF65-F5344CB8AC3E}">
        <p14:creationId xmlns:p14="http://schemas.microsoft.com/office/powerpoint/2010/main" val="40517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able of Contents (3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912D95-9EAC-F54B-ACA4-A6FD5A6624C2}" type="slidenum">
              <a:rPr lang="en-US" smtClean="0"/>
              <a:pPr/>
              <a:t>‹#›</a:t>
            </a:fld>
            <a:endParaRPr lang="en-US" dirty="0"/>
          </a:p>
        </p:txBody>
      </p:sp>
      <p:grpSp>
        <p:nvGrpSpPr>
          <p:cNvPr id="28" name="Group 27"/>
          <p:cNvGrpSpPr/>
          <p:nvPr userDrawn="1"/>
        </p:nvGrpSpPr>
        <p:grpSpPr>
          <a:xfrm>
            <a:off x="5726690" y="6640529"/>
            <a:ext cx="17175307" cy="1434853"/>
            <a:chOff x="1227328" y="1424287"/>
            <a:chExt cx="3680971" cy="307753"/>
          </a:xfrm>
        </p:grpSpPr>
        <p:cxnSp>
          <p:nvCxnSpPr>
            <p:cNvPr id="29" name="Straight Connector 28"/>
            <p:cNvCxnSpPr/>
            <p:nvPr userDrawn="1"/>
          </p:nvCxnSpPr>
          <p:spPr>
            <a:xfrm flipV="1">
              <a:off x="1840813" y="1611995"/>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1227328" y="1424287"/>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sz="5596" b="1" kern="1200" dirty="0">
                <a:solidFill>
                  <a:prstClr val="white"/>
                </a:solidFill>
                <a:latin typeface="Arial" charset="0"/>
                <a:ea typeface="Arial" charset="0"/>
                <a:cs typeface="Arial" charset="0"/>
              </a:endParaRPr>
            </a:p>
          </p:txBody>
        </p:sp>
        <p:sp>
          <p:nvSpPr>
            <p:cNvPr id="31" name="TextBox 30"/>
            <p:cNvSpPr txBox="1"/>
            <p:nvPr/>
          </p:nvSpPr>
          <p:spPr>
            <a:xfrm>
              <a:off x="1251614" y="1429474"/>
              <a:ext cx="312903" cy="204503"/>
            </a:xfrm>
            <a:prstGeom prst="rect">
              <a:avLst/>
            </a:prstGeom>
            <a:noFill/>
          </p:spPr>
          <p:txBody>
            <a:bodyPr wrap="square" rtlCol="0">
              <a:spAutoFit/>
            </a:bodyPr>
            <a:lstStyle/>
            <a:p>
              <a:r>
                <a:rPr lang="en-US" sz="5596" b="1" dirty="0">
                  <a:solidFill>
                    <a:schemeClr val="bg1"/>
                  </a:solidFill>
                  <a:latin typeface="Arial"/>
                  <a:cs typeface="Arial"/>
                </a:rPr>
                <a:t>1</a:t>
              </a:r>
            </a:p>
          </p:txBody>
        </p:sp>
      </p:grpSp>
      <p:grpSp>
        <p:nvGrpSpPr>
          <p:cNvPr id="32" name="Group 31"/>
          <p:cNvGrpSpPr/>
          <p:nvPr userDrawn="1"/>
        </p:nvGrpSpPr>
        <p:grpSpPr>
          <a:xfrm>
            <a:off x="5753014" y="9405838"/>
            <a:ext cx="17148974" cy="1390410"/>
            <a:chOff x="1232972" y="2017404"/>
            <a:chExt cx="3675327" cy="298221"/>
          </a:xfrm>
        </p:grpSpPr>
        <p:sp>
          <p:nvSpPr>
            <p:cNvPr id="33" name="Oval 32"/>
            <p:cNvSpPr/>
            <p:nvPr userDrawn="1"/>
          </p:nvSpPr>
          <p:spPr>
            <a:xfrm>
              <a:off x="1236860" y="2017404"/>
              <a:ext cx="298221" cy="298221"/>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5596" b="1" kern="1200" dirty="0">
                <a:solidFill>
                  <a:schemeClr val="bg1"/>
                </a:solidFill>
                <a:latin typeface="Arial" charset="0"/>
                <a:ea typeface="Arial" charset="0"/>
                <a:cs typeface="Arial" charset="0"/>
              </a:endParaRPr>
            </a:p>
          </p:txBody>
        </p:sp>
        <p:grpSp>
          <p:nvGrpSpPr>
            <p:cNvPr id="34" name="Group 33"/>
            <p:cNvGrpSpPr/>
            <p:nvPr userDrawn="1"/>
          </p:nvGrpSpPr>
          <p:grpSpPr>
            <a:xfrm>
              <a:off x="1232972" y="2021694"/>
              <a:ext cx="3675327" cy="204503"/>
              <a:chOff x="1232972" y="2021694"/>
              <a:chExt cx="3675327" cy="204503"/>
            </a:xfrm>
          </p:grpSpPr>
          <p:cxnSp>
            <p:nvCxnSpPr>
              <p:cNvPr id="35" name="Straight Connector 34"/>
              <p:cNvCxnSpPr/>
              <p:nvPr userDrawn="1"/>
            </p:nvCxnSpPr>
            <p:spPr>
              <a:xfrm flipV="1">
                <a:off x="1840813" y="2209924"/>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userDrawn="1"/>
            </p:nvSpPr>
            <p:spPr>
              <a:xfrm>
                <a:off x="1232972" y="2021694"/>
                <a:ext cx="312903" cy="204503"/>
              </a:xfrm>
              <a:prstGeom prst="rect">
                <a:avLst/>
              </a:prstGeom>
              <a:noFill/>
            </p:spPr>
            <p:txBody>
              <a:bodyPr wrap="square" rtlCol="0">
                <a:spAutoFit/>
              </a:bodyPr>
              <a:lstStyle/>
              <a:p>
                <a:pPr algn="ctr"/>
                <a:r>
                  <a:rPr lang="en-US" sz="5596" b="1" dirty="0">
                    <a:solidFill>
                      <a:schemeClr val="bg1"/>
                    </a:solidFill>
                    <a:latin typeface="Arial"/>
                    <a:cs typeface="Arial"/>
                  </a:rPr>
                  <a:t>2</a:t>
                </a:r>
              </a:p>
            </p:txBody>
          </p:sp>
        </p:grpSp>
      </p:grpSp>
      <p:sp>
        <p:nvSpPr>
          <p:cNvPr id="40" name="Text Placeholder 13"/>
          <p:cNvSpPr>
            <a:spLocks noGrp="1"/>
          </p:cNvSpPr>
          <p:nvPr>
            <p:ph type="body" sz="quarter" idx="11" hasCustomPrompt="1"/>
          </p:nvPr>
        </p:nvSpPr>
        <p:spPr>
          <a:xfrm>
            <a:off x="23851293" y="5223746"/>
            <a:ext cx="15740367" cy="15025829"/>
          </a:xfrm>
          <a:prstGeom prst="rect">
            <a:avLst/>
          </a:prstGeom>
        </p:spPr>
        <p:txBody>
          <a:bodyPr vert="horz"/>
          <a:lstStyle>
            <a:lvl1pPr marL="0" indent="0">
              <a:lnSpc>
                <a:spcPct val="250000"/>
              </a:lnSpc>
              <a:spcBef>
                <a:spcPts val="0"/>
              </a:spcBef>
              <a:buNone/>
              <a:defRPr sz="7457" baseline="0">
                <a:solidFill>
                  <a:schemeClr val="accent5">
                    <a:lumMod val="50000"/>
                  </a:schemeClr>
                </a:solidFill>
                <a:latin typeface="Trebuchet MS"/>
                <a:cs typeface="Trebuchet MS"/>
              </a:defRPr>
            </a:lvl1pPr>
            <a:lvl2pPr marL="2131321" indent="0">
              <a:buNone/>
              <a:defRPr sz="4196">
                <a:solidFill>
                  <a:srgbClr val="97999B"/>
                </a:solidFill>
                <a:latin typeface="Trebuchet MS"/>
                <a:cs typeface="Trebuchet MS"/>
              </a:defRPr>
            </a:lvl2pPr>
            <a:lvl3pPr marL="4262643" indent="0">
              <a:buNone/>
              <a:defRPr sz="4196">
                <a:solidFill>
                  <a:srgbClr val="97999B"/>
                </a:solidFill>
                <a:latin typeface="Trebuchet MS"/>
                <a:cs typeface="Trebuchet MS"/>
              </a:defRPr>
            </a:lvl3pPr>
            <a:lvl4pPr marL="6393964" indent="0">
              <a:buNone/>
              <a:defRPr sz="4196">
                <a:solidFill>
                  <a:srgbClr val="97999B"/>
                </a:solidFill>
                <a:latin typeface="Trebuchet MS"/>
                <a:cs typeface="Trebuchet MS"/>
              </a:defRPr>
            </a:lvl4pPr>
            <a:lvl5pPr marL="8525286" indent="0">
              <a:buNone/>
              <a:defRPr sz="4196">
                <a:solidFill>
                  <a:srgbClr val="97999B"/>
                </a:solidFill>
                <a:latin typeface="Trebuchet MS"/>
                <a:cs typeface="Trebuchet MS"/>
              </a:defRPr>
            </a:lvl5pPr>
          </a:lstStyle>
          <a:p>
            <a:pPr lvl="0"/>
            <a:r>
              <a:rPr lang="en-US" dirty="0"/>
              <a:t>First topic </a:t>
            </a:r>
          </a:p>
          <a:p>
            <a:pPr lvl="0"/>
            <a:r>
              <a:rPr lang="en-US" dirty="0"/>
              <a:t>Second Topic</a:t>
            </a:r>
          </a:p>
          <a:p>
            <a:pPr lvl="0"/>
            <a:r>
              <a:rPr lang="en-US" dirty="0"/>
              <a:t>Third Topic</a:t>
            </a:r>
          </a:p>
        </p:txBody>
      </p:sp>
      <p:grpSp>
        <p:nvGrpSpPr>
          <p:cNvPr id="44" name="Group 43"/>
          <p:cNvGrpSpPr/>
          <p:nvPr userDrawn="1"/>
        </p:nvGrpSpPr>
        <p:grpSpPr>
          <a:xfrm>
            <a:off x="5755325" y="12153055"/>
            <a:ext cx="17146668" cy="968266"/>
            <a:chOff x="1233466" y="2606633"/>
            <a:chExt cx="3674833" cy="207678"/>
          </a:xfrm>
        </p:grpSpPr>
        <p:cxnSp>
          <p:nvCxnSpPr>
            <p:cNvPr id="45" name="Straight Connector 44"/>
            <p:cNvCxnSpPr/>
            <p:nvPr/>
          </p:nvCxnSpPr>
          <p:spPr>
            <a:xfrm flipV="1">
              <a:off x="1840813" y="2812606"/>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userDrawn="1"/>
          </p:nvSpPr>
          <p:spPr>
            <a:xfrm>
              <a:off x="1233466" y="2606633"/>
              <a:ext cx="312903" cy="204504"/>
            </a:xfrm>
            <a:prstGeom prst="rect">
              <a:avLst/>
            </a:prstGeom>
            <a:noFill/>
          </p:spPr>
          <p:txBody>
            <a:bodyPr wrap="square" rtlCol="0">
              <a:spAutoFit/>
            </a:bodyPr>
            <a:lstStyle/>
            <a:p>
              <a:pPr algn="ctr"/>
              <a:r>
                <a:rPr lang="en-US" sz="5596" b="1" dirty="0">
                  <a:solidFill>
                    <a:schemeClr val="bg1"/>
                  </a:solidFill>
                  <a:latin typeface="Arial"/>
                  <a:cs typeface="Arial"/>
                </a:rPr>
                <a:t>3</a:t>
              </a:r>
            </a:p>
          </p:txBody>
        </p:sp>
      </p:grpSp>
      <p:grpSp>
        <p:nvGrpSpPr>
          <p:cNvPr id="47" name="Group 46"/>
          <p:cNvGrpSpPr/>
          <p:nvPr userDrawn="1"/>
        </p:nvGrpSpPr>
        <p:grpSpPr>
          <a:xfrm>
            <a:off x="5755320" y="12126737"/>
            <a:ext cx="1459997" cy="1412848"/>
            <a:chOff x="1233466" y="2600989"/>
            <a:chExt cx="312903" cy="303033"/>
          </a:xfrm>
        </p:grpSpPr>
        <p:sp>
          <p:nvSpPr>
            <p:cNvPr id="48" name="Oval 47"/>
            <p:cNvSpPr/>
            <p:nvPr/>
          </p:nvSpPr>
          <p:spPr>
            <a:xfrm>
              <a:off x="1236860" y="2600989"/>
              <a:ext cx="303033" cy="30303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5596" b="1" kern="1200" dirty="0">
                <a:solidFill>
                  <a:schemeClr val="bg1"/>
                </a:solidFill>
                <a:latin typeface="Arial" charset="0"/>
                <a:ea typeface="Arial" charset="0"/>
                <a:cs typeface="Arial" charset="0"/>
              </a:endParaRPr>
            </a:p>
          </p:txBody>
        </p:sp>
        <p:sp>
          <p:nvSpPr>
            <p:cNvPr id="49" name="TextBox 48"/>
            <p:cNvSpPr txBox="1"/>
            <p:nvPr userDrawn="1"/>
          </p:nvSpPr>
          <p:spPr>
            <a:xfrm>
              <a:off x="1233466" y="2606633"/>
              <a:ext cx="312903" cy="204503"/>
            </a:xfrm>
            <a:prstGeom prst="rect">
              <a:avLst/>
            </a:prstGeom>
            <a:noFill/>
          </p:spPr>
          <p:txBody>
            <a:bodyPr wrap="square" rtlCol="0">
              <a:spAutoFit/>
            </a:bodyPr>
            <a:lstStyle/>
            <a:p>
              <a:pPr algn="ctr"/>
              <a:r>
                <a:rPr lang="en-US" sz="5596" b="1" dirty="0">
                  <a:solidFill>
                    <a:schemeClr val="bg1"/>
                  </a:solidFill>
                  <a:latin typeface="Arial"/>
                  <a:cs typeface="Arial"/>
                </a:rPr>
                <a:t>3</a:t>
              </a:r>
            </a:p>
          </p:txBody>
        </p:sp>
      </p:grpSp>
      <p:sp>
        <p:nvSpPr>
          <p:cNvPr id="20" name="Text Placeholder 3"/>
          <p:cNvSpPr>
            <a:spLocks noGrp="1"/>
          </p:cNvSpPr>
          <p:nvPr>
            <p:ph type="body" sz="quarter" idx="12" hasCustomPrompt="1"/>
          </p:nvPr>
        </p:nvSpPr>
        <p:spPr>
          <a:xfrm>
            <a:off x="5367561" y="2542743"/>
            <a:ext cx="34224094" cy="2168635"/>
          </a:xfrm>
          <a:prstGeom prst="rect">
            <a:avLst/>
          </a:prstGeom>
        </p:spPr>
        <p:txBody>
          <a:bodyPr vert="horz"/>
          <a:lstStyle>
            <a:lvl1pPr marL="0" indent="0">
              <a:buFont typeface="Arial"/>
              <a:buNone/>
              <a:defRPr sz="9323" b="1" baseline="0">
                <a:solidFill>
                  <a:schemeClr val="tx2"/>
                </a:solidFill>
              </a:defRPr>
            </a:lvl1pPr>
            <a:lvl2pPr marL="2131321" indent="0">
              <a:buFont typeface="Arial"/>
              <a:buNone/>
              <a:defRPr sz="9323"/>
            </a:lvl2pPr>
            <a:lvl3pPr marL="4262643" indent="0">
              <a:buFont typeface="Arial"/>
              <a:buNone/>
              <a:defRPr sz="9323"/>
            </a:lvl3pPr>
            <a:lvl4pPr marL="6393964" indent="0">
              <a:buFont typeface="Arial"/>
              <a:buNone/>
              <a:defRPr sz="9323"/>
            </a:lvl4pPr>
            <a:lvl5pPr marL="8525286" indent="0">
              <a:buFont typeface="Arial"/>
              <a:buNone/>
              <a:defRPr sz="9323"/>
            </a:lvl5pPr>
          </a:lstStyle>
          <a:p>
            <a:pPr lvl="0"/>
            <a:r>
              <a:rPr lang="en-US" dirty="0"/>
              <a:t>Click Here to Edit Today’s Discussion </a:t>
            </a:r>
          </a:p>
        </p:txBody>
      </p:sp>
    </p:spTree>
    <p:extLst>
      <p:ext uri="{BB962C8B-B14F-4D97-AF65-F5344CB8AC3E}">
        <p14:creationId xmlns:p14="http://schemas.microsoft.com/office/powerpoint/2010/main" val="15940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able of Contents (4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912D95-9EAC-F54B-ACA4-A6FD5A6624C2}" type="slidenum">
              <a:rPr lang="en-US" smtClean="0"/>
              <a:pPr/>
              <a:t>‹#›</a:t>
            </a:fld>
            <a:endParaRPr lang="en-US" dirty="0"/>
          </a:p>
        </p:txBody>
      </p:sp>
      <p:grpSp>
        <p:nvGrpSpPr>
          <p:cNvPr id="5" name="Group 4"/>
          <p:cNvGrpSpPr/>
          <p:nvPr userDrawn="1"/>
        </p:nvGrpSpPr>
        <p:grpSpPr>
          <a:xfrm>
            <a:off x="5726690" y="6640529"/>
            <a:ext cx="17175307" cy="1434853"/>
            <a:chOff x="1227328" y="1424287"/>
            <a:chExt cx="3680971" cy="307753"/>
          </a:xfrm>
        </p:grpSpPr>
        <p:cxnSp>
          <p:nvCxnSpPr>
            <p:cNvPr id="6" name="Straight Connector 5"/>
            <p:cNvCxnSpPr/>
            <p:nvPr userDrawn="1"/>
          </p:nvCxnSpPr>
          <p:spPr>
            <a:xfrm flipV="1">
              <a:off x="1840813" y="1611995"/>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1227328" y="1424287"/>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sz="5596" b="1" kern="1200" dirty="0">
                <a:solidFill>
                  <a:prstClr val="white"/>
                </a:solidFill>
                <a:latin typeface="Arial" charset="0"/>
                <a:ea typeface="Arial" charset="0"/>
                <a:cs typeface="Arial" charset="0"/>
              </a:endParaRPr>
            </a:p>
          </p:txBody>
        </p:sp>
        <p:sp>
          <p:nvSpPr>
            <p:cNvPr id="8" name="TextBox 7"/>
            <p:cNvSpPr txBox="1"/>
            <p:nvPr/>
          </p:nvSpPr>
          <p:spPr>
            <a:xfrm>
              <a:off x="1251614" y="1429474"/>
              <a:ext cx="312903" cy="204503"/>
            </a:xfrm>
            <a:prstGeom prst="rect">
              <a:avLst/>
            </a:prstGeom>
            <a:noFill/>
          </p:spPr>
          <p:txBody>
            <a:bodyPr wrap="square" rtlCol="0">
              <a:spAutoFit/>
            </a:bodyPr>
            <a:lstStyle/>
            <a:p>
              <a:r>
                <a:rPr lang="en-US" sz="5596" b="1" dirty="0">
                  <a:solidFill>
                    <a:schemeClr val="bg1"/>
                  </a:solidFill>
                  <a:latin typeface="Arial"/>
                  <a:cs typeface="Arial"/>
                </a:rPr>
                <a:t>1</a:t>
              </a:r>
            </a:p>
          </p:txBody>
        </p:sp>
      </p:grpSp>
      <p:grpSp>
        <p:nvGrpSpPr>
          <p:cNvPr id="9" name="Group 8"/>
          <p:cNvGrpSpPr/>
          <p:nvPr userDrawn="1"/>
        </p:nvGrpSpPr>
        <p:grpSpPr>
          <a:xfrm>
            <a:off x="5753014" y="9405838"/>
            <a:ext cx="17148974" cy="1390410"/>
            <a:chOff x="1232972" y="2017404"/>
            <a:chExt cx="3675327" cy="298221"/>
          </a:xfrm>
        </p:grpSpPr>
        <p:sp>
          <p:nvSpPr>
            <p:cNvPr id="10" name="Oval 9"/>
            <p:cNvSpPr/>
            <p:nvPr userDrawn="1"/>
          </p:nvSpPr>
          <p:spPr>
            <a:xfrm>
              <a:off x="1236860" y="2017404"/>
              <a:ext cx="298221" cy="298221"/>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5596" b="1" kern="1200" dirty="0">
                <a:solidFill>
                  <a:schemeClr val="bg1"/>
                </a:solidFill>
                <a:latin typeface="Arial" charset="0"/>
                <a:ea typeface="Arial" charset="0"/>
                <a:cs typeface="Arial" charset="0"/>
              </a:endParaRPr>
            </a:p>
          </p:txBody>
        </p:sp>
        <p:grpSp>
          <p:nvGrpSpPr>
            <p:cNvPr id="11" name="Group 10"/>
            <p:cNvGrpSpPr/>
            <p:nvPr userDrawn="1"/>
          </p:nvGrpSpPr>
          <p:grpSpPr>
            <a:xfrm>
              <a:off x="1232972" y="2021694"/>
              <a:ext cx="3675327" cy="204503"/>
              <a:chOff x="1232972" y="2021694"/>
              <a:chExt cx="3675327" cy="204503"/>
            </a:xfrm>
          </p:grpSpPr>
          <p:cxnSp>
            <p:nvCxnSpPr>
              <p:cNvPr id="12" name="Straight Connector 11"/>
              <p:cNvCxnSpPr/>
              <p:nvPr userDrawn="1"/>
            </p:nvCxnSpPr>
            <p:spPr>
              <a:xfrm flipV="1">
                <a:off x="1840813" y="2209924"/>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1232972" y="2021694"/>
                <a:ext cx="312903" cy="204503"/>
              </a:xfrm>
              <a:prstGeom prst="rect">
                <a:avLst/>
              </a:prstGeom>
              <a:noFill/>
            </p:spPr>
            <p:txBody>
              <a:bodyPr wrap="square" rtlCol="0">
                <a:spAutoFit/>
              </a:bodyPr>
              <a:lstStyle/>
              <a:p>
                <a:pPr algn="ctr"/>
                <a:r>
                  <a:rPr lang="en-US" sz="5596" b="1" dirty="0">
                    <a:solidFill>
                      <a:schemeClr val="bg1"/>
                    </a:solidFill>
                    <a:latin typeface="Arial"/>
                    <a:cs typeface="Arial"/>
                  </a:rPr>
                  <a:t>2</a:t>
                </a:r>
              </a:p>
            </p:txBody>
          </p:sp>
        </p:grpSp>
      </p:grpSp>
      <p:cxnSp>
        <p:nvCxnSpPr>
          <p:cNvPr id="14" name="Straight Connector 13"/>
          <p:cNvCxnSpPr/>
          <p:nvPr userDrawn="1"/>
        </p:nvCxnSpPr>
        <p:spPr>
          <a:xfrm flipV="1">
            <a:off x="8589190" y="13113364"/>
            <a:ext cx="14312803" cy="7949"/>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userDrawn="1"/>
        </p:nvGrpSpPr>
        <p:grpSpPr>
          <a:xfrm>
            <a:off x="5755320" y="12126737"/>
            <a:ext cx="1459997" cy="1412848"/>
            <a:chOff x="1233466" y="2600989"/>
            <a:chExt cx="312903" cy="303033"/>
          </a:xfrm>
        </p:grpSpPr>
        <p:sp>
          <p:nvSpPr>
            <p:cNvPr id="16" name="Oval 15"/>
            <p:cNvSpPr/>
            <p:nvPr/>
          </p:nvSpPr>
          <p:spPr>
            <a:xfrm>
              <a:off x="1236860" y="2600989"/>
              <a:ext cx="303033" cy="30303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5596" b="1" kern="1200" dirty="0">
                <a:solidFill>
                  <a:schemeClr val="bg1"/>
                </a:solidFill>
                <a:latin typeface="Arial" charset="0"/>
                <a:ea typeface="Arial" charset="0"/>
                <a:cs typeface="Arial" charset="0"/>
              </a:endParaRPr>
            </a:p>
          </p:txBody>
        </p:sp>
        <p:sp>
          <p:nvSpPr>
            <p:cNvPr id="17" name="TextBox 16"/>
            <p:cNvSpPr txBox="1"/>
            <p:nvPr userDrawn="1"/>
          </p:nvSpPr>
          <p:spPr>
            <a:xfrm>
              <a:off x="1233466" y="2606633"/>
              <a:ext cx="312903" cy="204503"/>
            </a:xfrm>
            <a:prstGeom prst="rect">
              <a:avLst/>
            </a:prstGeom>
            <a:noFill/>
          </p:spPr>
          <p:txBody>
            <a:bodyPr wrap="square" rtlCol="0">
              <a:spAutoFit/>
            </a:bodyPr>
            <a:lstStyle/>
            <a:p>
              <a:pPr algn="ctr"/>
              <a:r>
                <a:rPr lang="en-US" sz="5596" b="1" dirty="0">
                  <a:solidFill>
                    <a:schemeClr val="bg1"/>
                  </a:solidFill>
                  <a:latin typeface="Arial"/>
                  <a:cs typeface="Arial"/>
                </a:rPr>
                <a:t>3</a:t>
              </a:r>
            </a:p>
          </p:txBody>
        </p:sp>
      </p:grpSp>
      <p:grpSp>
        <p:nvGrpSpPr>
          <p:cNvPr id="18" name="Group 17"/>
          <p:cNvGrpSpPr/>
          <p:nvPr userDrawn="1"/>
        </p:nvGrpSpPr>
        <p:grpSpPr>
          <a:xfrm>
            <a:off x="5726690" y="14905162"/>
            <a:ext cx="17175307" cy="971086"/>
            <a:chOff x="1227328" y="3196920"/>
            <a:chExt cx="3680971" cy="208283"/>
          </a:xfrm>
        </p:grpSpPr>
        <p:cxnSp>
          <p:nvCxnSpPr>
            <p:cNvPr id="19" name="Straight Connector 18"/>
            <p:cNvCxnSpPr/>
            <p:nvPr/>
          </p:nvCxnSpPr>
          <p:spPr>
            <a:xfrm flipV="1">
              <a:off x="1840813" y="3403498"/>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nvSpPr>
          <p:spPr>
            <a:xfrm>
              <a:off x="1227328" y="3196920"/>
              <a:ext cx="312903" cy="204504"/>
            </a:xfrm>
            <a:prstGeom prst="rect">
              <a:avLst/>
            </a:prstGeom>
            <a:noFill/>
          </p:spPr>
          <p:txBody>
            <a:bodyPr wrap="square" rtlCol="0">
              <a:spAutoFit/>
            </a:bodyPr>
            <a:lstStyle/>
            <a:p>
              <a:pPr algn="ctr"/>
              <a:r>
                <a:rPr lang="en-US" sz="5596" b="1" dirty="0">
                  <a:solidFill>
                    <a:schemeClr val="bg1"/>
                  </a:solidFill>
                  <a:latin typeface="Arial"/>
                  <a:cs typeface="Arial"/>
                </a:rPr>
                <a:t>4</a:t>
              </a:r>
            </a:p>
          </p:txBody>
        </p:sp>
      </p:grpSp>
      <p:sp>
        <p:nvSpPr>
          <p:cNvPr id="21" name="Text Placeholder 13"/>
          <p:cNvSpPr>
            <a:spLocks noGrp="1"/>
          </p:cNvSpPr>
          <p:nvPr>
            <p:ph type="body" sz="quarter" idx="11" hasCustomPrompt="1"/>
          </p:nvPr>
        </p:nvSpPr>
        <p:spPr>
          <a:xfrm>
            <a:off x="23851293" y="5317235"/>
            <a:ext cx="15740367" cy="15025829"/>
          </a:xfrm>
          <a:prstGeom prst="rect">
            <a:avLst/>
          </a:prstGeom>
        </p:spPr>
        <p:txBody>
          <a:bodyPr vert="horz"/>
          <a:lstStyle>
            <a:lvl1pPr marL="0" indent="0">
              <a:lnSpc>
                <a:spcPct val="275000"/>
              </a:lnSpc>
              <a:spcBef>
                <a:spcPts val="0"/>
              </a:spcBef>
              <a:buNone/>
              <a:defRPr sz="6527" baseline="0">
                <a:solidFill>
                  <a:schemeClr val="accent5">
                    <a:lumMod val="50000"/>
                  </a:schemeClr>
                </a:solidFill>
                <a:latin typeface="Trebuchet MS"/>
                <a:cs typeface="Trebuchet MS"/>
              </a:defRPr>
            </a:lvl1pPr>
            <a:lvl2pPr marL="2131321" indent="0">
              <a:buNone/>
              <a:defRPr sz="4196">
                <a:solidFill>
                  <a:srgbClr val="97999B"/>
                </a:solidFill>
                <a:latin typeface="Trebuchet MS"/>
                <a:cs typeface="Trebuchet MS"/>
              </a:defRPr>
            </a:lvl2pPr>
            <a:lvl3pPr marL="4262643" indent="0">
              <a:buNone/>
              <a:defRPr sz="4196">
                <a:solidFill>
                  <a:srgbClr val="97999B"/>
                </a:solidFill>
                <a:latin typeface="Trebuchet MS"/>
                <a:cs typeface="Trebuchet MS"/>
              </a:defRPr>
            </a:lvl3pPr>
            <a:lvl4pPr marL="6393964" indent="0">
              <a:buNone/>
              <a:defRPr sz="4196">
                <a:solidFill>
                  <a:srgbClr val="97999B"/>
                </a:solidFill>
                <a:latin typeface="Trebuchet MS"/>
                <a:cs typeface="Trebuchet MS"/>
              </a:defRPr>
            </a:lvl4pPr>
            <a:lvl5pPr marL="8525286" indent="0">
              <a:buNone/>
              <a:defRPr sz="4196">
                <a:solidFill>
                  <a:srgbClr val="97999B"/>
                </a:solidFill>
                <a:latin typeface="Trebuchet MS"/>
                <a:cs typeface="Trebuchet MS"/>
              </a:defRPr>
            </a:lvl5pPr>
          </a:lstStyle>
          <a:p>
            <a:pPr lvl="0"/>
            <a:r>
              <a:rPr lang="en-US" dirty="0"/>
              <a:t>First Topic </a:t>
            </a:r>
          </a:p>
          <a:p>
            <a:pPr lvl="0"/>
            <a:r>
              <a:rPr lang="en-US" dirty="0"/>
              <a:t>Second Topic</a:t>
            </a:r>
          </a:p>
          <a:p>
            <a:pPr lvl="0"/>
            <a:r>
              <a:rPr lang="en-US" dirty="0"/>
              <a:t>Third Topic</a:t>
            </a:r>
          </a:p>
          <a:p>
            <a:pPr lvl="0"/>
            <a:r>
              <a:rPr lang="en-US" dirty="0"/>
              <a:t>Fourth Topic</a:t>
            </a:r>
          </a:p>
        </p:txBody>
      </p:sp>
      <p:grpSp>
        <p:nvGrpSpPr>
          <p:cNvPr id="23" name="Group 22"/>
          <p:cNvGrpSpPr/>
          <p:nvPr userDrawn="1"/>
        </p:nvGrpSpPr>
        <p:grpSpPr>
          <a:xfrm>
            <a:off x="5691409" y="14761766"/>
            <a:ext cx="1459997" cy="1434853"/>
            <a:chOff x="1219769" y="3166166"/>
            <a:chExt cx="312903" cy="307753"/>
          </a:xfrm>
        </p:grpSpPr>
        <p:sp>
          <p:nvSpPr>
            <p:cNvPr id="24" name="Oval 23"/>
            <p:cNvSpPr/>
            <p:nvPr/>
          </p:nvSpPr>
          <p:spPr>
            <a:xfrm>
              <a:off x="1224397" y="3166166"/>
              <a:ext cx="307753" cy="307753"/>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5596" b="1" kern="1200" dirty="0">
                <a:solidFill>
                  <a:schemeClr val="bg1"/>
                </a:solidFill>
                <a:latin typeface="Arial" charset="0"/>
                <a:ea typeface="Arial" charset="0"/>
                <a:cs typeface="Arial" charset="0"/>
              </a:endParaRPr>
            </a:p>
          </p:txBody>
        </p:sp>
        <p:sp>
          <p:nvSpPr>
            <p:cNvPr id="25" name="TextBox 24"/>
            <p:cNvSpPr txBox="1"/>
            <p:nvPr userDrawn="1"/>
          </p:nvSpPr>
          <p:spPr>
            <a:xfrm>
              <a:off x="1219769" y="3174240"/>
              <a:ext cx="312903" cy="204503"/>
            </a:xfrm>
            <a:prstGeom prst="rect">
              <a:avLst/>
            </a:prstGeom>
            <a:noFill/>
          </p:spPr>
          <p:txBody>
            <a:bodyPr wrap="square" rtlCol="0">
              <a:spAutoFit/>
            </a:bodyPr>
            <a:lstStyle/>
            <a:p>
              <a:pPr algn="ctr"/>
              <a:r>
                <a:rPr lang="en-US" sz="5596" b="1" dirty="0">
                  <a:solidFill>
                    <a:schemeClr val="bg1"/>
                  </a:solidFill>
                  <a:latin typeface="Arial"/>
                  <a:cs typeface="Arial"/>
                </a:rPr>
                <a:t>4</a:t>
              </a:r>
            </a:p>
          </p:txBody>
        </p:sp>
      </p:grpSp>
      <p:sp>
        <p:nvSpPr>
          <p:cNvPr id="26" name="Text Placeholder 3"/>
          <p:cNvSpPr>
            <a:spLocks noGrp="1"/>
          </p:cNvSpPr>
          <p:nvPr>
            <p:ph type="body" sz="quarter" idx="12" hasCustomPrompt="1"/>
          </p:nvPr>
        </p:nvSpPr>
        <p:spPr>
          <a:xfrm>
            <a:off x="5367561" y="2542743"/>
            <a:ext cx="34224094" cy="2168635"/>
          </a:xfrm>
          <a:prstGeom prst="rect">
            <a:avLst/>
          </a:prstGeom>
        </p:spPr>
        <p:txBody>
          <a:bodyPr vert="horz"/>
          <a:lstStyle>
            <a:lvl1pPr marL="0" indent="0">
              <a:buFont typeface="Arial"/>
              <a:buNone/>
              <a:defRPr sz="9323" b="1" baseline="0">
                <a:solidFill>
                  <a:schemeClr val="tx2"/>
                </a:solidFill>
              </a:defRPr>
            </a:lvl1pPr>
            <a:lvl2pPr marL="2131321" indent="0">
              <a:buFont typeface="Arial"/>
              <a:buNone/>
              <a:defRPr sz="9323"/>
            </a:lvl2pPr>
            <a:lvl3pPr marL="4262643" indent="0">
              <a:buFont typeface="Arial"/>
              <a:buNone/>
              <a:defRPr sz="9323"/>
            </a:lvl3pPr>
            <a:lvl4pPr marL="6393964" indent="0">
              <a:buFont typeface="Arial"/>
              <a:buNone/>
              <a:defRPr sz="9323"/>
            </a:lvl4pPr>
            <a:lvl5pPr marL="8525286" indent="0">
              <a:buFont typeface="Arial"/>
              <a:buNone/>
              <a:defRPr sz="9323"/>
            </a:lvl5pPr>
          </a:lstStyle>
          <a:p>
            <a:pPr lvl="0"/>
            <a:r>
              <a:rPr lang="en-US" dirty="0"/>
              <a:t>Click Here to Edit Today’s Discussion </a:t>
            </a:r>
          </a:p>
        </p:txBody>
      </p:sp>
    </p:spTree>
    <p:extLst>
      <p:ext uri="{BB962C8B-B14F-4D97-AF65-F5344CB8AC3E}">
        <p14:creationId xmlns:p14="http://schemas.microsoft.com/office/powerpoint/2010/main" val="239285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able of Contents (5 Points">
    <p:spTree>
      <p:nvGrpSpPr>
        <p:cNvPr id="1" name=""/>
        <p:cNvGrpSpPr/>
        <p:nvPr/>
      </p:nvGrpSpPr>
      <p:grpSpPr>
        <a:xfrm>
          <a:off x="0" y="0"/>
          <a:ext cx="0" cy="0"/>
          <a:chOff x="0" y="0"/>
          <a:chExt cx="0" cy="0"/>
        </a:xfrm>
      </p:grpSpPr>
      <p:grpSp>
        <p:nvGrpSpPr>
          <p:cNvPr id="2" name="Group 1"/>
          <p:cNvGrpSpPr/>
          <p:nvPr userDrawn="1"/>
        </p:nvGrpSpPr>
        <p:grpSpPr>
          <a:xfrm>
            <a:off x="5726690" y="6640529"/>
            <a:ext cx="17175307" cy="1434853"/>
            <a:chOff x="1227328" y="1424287"/>
            <a:chExt cx="3680971" cy="307753"/>
          </a:xfrm>
        </p:grpSpPr>
        <p:cxnSp>
          <p:nvCxnSpPr>
            <p:cNvPr id="6" name="Straight Connector 5"/>
            <p:cNvCxnSpPr/>
            <p:nvPr userDrawn="1"/>
          </p:nvCxnSpPr>
          <p:spPr>
            <a:xfrm flipV="1">
              <a:off x="1840813" y="1611995"/>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1227328" y="1424287"/>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sz="5596" b="1" kern="1200" dirty="0">
                <a:solidFill>
                  <a:prstClr val="white"/>
                </a:solidFill>
                <a:latin typeface="Arial" charset="0"/>
                <a:ea typeface="Arial" charset="0"/>
                <a:cs typeface="Arial" charset="0"/>
              </a:endParaRPr>
            </a:p>
          </p:txBody>
        </p:sp>
        <p:sp>
          <p:nvSpPr>
            <p:cNvPr id="10" name="TextBox 9"/>
            <p:cNvSpPr txBox="1"/>
            <p:nvPr/>
          </p:nvSpPr>
          <p:spPr>
            <a:xfrm>
              <a:off x="1251614" y="1429474"/>
              <a:ext cx="312903" cy="204503"/>
            </a:xfrm>
            <a:prstGeom prst="rect">
              <a:avLst/>
            </a:prstGeom>
            <a:noFill/>
          </p:spPr>
          <p:txBody>
            <a:bodyPr wrap="square" rtlCol="0">
              <a:spAutoFit/>
            </a:bodyPr>
            <a:lstStyle/>
            <a:p>
              <a:r>
                <a:rPr lang="en-US" sz="5596" b="1" dirty="0">
                  <a:solidFill>
                    <a:schemeClr val="bg1"/>
                  </a:solidFill>
                  <a:latin typeface="Arial"/>
                  <a:cs typeface="Arial"/>
                </a:rPr>
                <a:t>1</a:t>
              </a:r>
            </a:p>
          </p:txBody>
        </p:sp>
      </p:grpSp>
      <p:sp>
        <p:nvSpPr>
          <p:cNvPr id="25" name="Oval 24"/>
          <p:cNvSpPr/>
          <p:nvPr/>
        </p:nvSpPr>
        <p:spPr>
          <a:xfrm>
            <a:off x="5726689" y="17568474"/>
            <a:ext cx="1435966" cy="14348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5596" b="1" kern="1200" dirty="0">
              <a:solidFill>
                <a:schemeClr val="bg1"/>
              </a:solidFill>
              <a:latin typeface="Arial" charset="0"/>
              <a:ea typeface="Arial" charset="0"/>
              <a:cs typeface="Arial" charset="0"/>
            </a:endParaRPr>
          </a:p>
        </p:txBody>
      </p:sp>
      <p:grpSp>
        <p:nvGrpSpPr>
          <p:cNvPr id="3" name="Group 2"/>
          <p:cNvGrpSpPr/>
          <p:nvPr userDrawn="1"/>
        </p:nvGrpSpPr>
        <p:grpSpPr>
          <a:xfrm>
            <a:off x="5753014" y="9405838"/>
            <a:ext cx="17148974" cy="1390410"/>
            <a:chOff x="1232972" y="2017404"/>
            <a:chExt cx="3675327" cy="298221"/>
          </a:xfrm>
        </p:grpSpPr>
        <p:sp>
          <p:nvSpPr>
            <p:cNvPr id="16" name="Oval 15"/>
            <p:cNvSpPr/>
            <p:nvPr userDrawn="1"/>
          </p:nvSpPr>
          <p:spPr>
            <a:xfrm>
              <a:off x="1236860" y="2017404"/>
              <a:ext cx="298221" cy="298221"/>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5596" b="1" kern="1200" dirty="0">
                <a:solidFill>
                  <a:schemeClr val="bg1"/>
                </a:solidFill>
                <a:latin typeface="Arial" charset="0"/>
                <a:ea typeface="Arial" charset="0"/>
                <a:cs typeface="Arial" charset="0"/>
              </a:endParaRPr>
            </a:p>
          </p:txBody>
        </p:sp>
        <p:grpSp>
          <p:nvGrpSpPr>
            <p:cNvPr id="32" name="Group 31"/>
            <p:cNvGrpSpPr/>
            <p:nvPr userDrawn="1"/>
          </p:nvGrpSpPr>
          <p:grpSpPr>
            <a:xfrm>
              <a:off x="1232972" y="2021694"/>
              <a:ext cx="3675327" cy="204503"/>
              <a:chOff x="1232972" y="2021694"/>
              <a:chExt cx="3675327" cy="204503"/>
            </a:xfrm>
          </p:grpSpPr>
          <p:cxnSp>
            <p:nvCxnSpPr>
              <p:cNvPr id="17" name="Straight Connector 16"/>
              <p:cNvCxnSpPr/>
              <p:nvPr userDrawn="1"/>
            </p:nvCxnSpPr>
            <p:spPr>
              <a:xfrm flipV="1">
                <a:off x="1840813" y="2209924"/>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userDrawn="1"/>
            </p:nvSpPr>
            <p:spPr>
              <a:xfrm>
                <a:off x="1232972" y="2021694"/>
                <a:ext cx="312903" cy="204503"/>
              </a:xfrm>
              <a:prstGeom prst="rect">
                <a:avLst/>
              </a:prstGeom>
              <a:noFill/>
            </p:spPr>
            <p:txBody>
              <a:bodyPr wrap="square" rtlCol="0">
                <a:spAutoFit/>
              </a:bodyPr>
              <a:lstStyle/>
              <a:p>
                <a:pPr algn="ctr"/>
                <a:r>
                  <a:rPr lang="en-US" sz="5596" b="1" dirty="0">
                    <a:solidFill>
                      <a:schemeClr val="bg1"/>
                    </a:solidFill>
                    <a:latin typeface="Arial"/>
                    <a:cs typeface="Arial"/>
                  </a:rPr>
                  <a:t>2</a:t>
                </a:r>
              </a:p>
            </p:txBody>
          </p:sp>
        </p:grpSp>
      </p:grpSp>
      <p:cxnSp>
        <p:nvCxnSpPr>
          <p:cNvPr id="20" name="Straight Connector 19"/>
          <p:cNvCxnSpPr/>
          <p:nvPr/>
        </p:nvCxnSpPr>
        <p:spPr>
          <a:xfrm flipV="1">
            <a:off x="8589190" y="13113364"/>
            <a:ext cx="14312803" cy="7949"/>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5755320" y="12126737"/>
            <a:ext cx="1459997" cy="1412848"/>
            <a:chOff x="1233466" y="2600989"/>
            <a:chExt cx="312903" cy="303033"/>
          </a:xfrm>
        </p:grpSpPr>
        <p:sp>
          <p:nvSpPr>
            <p:cNvPr id="19" name="Oval 18"/>
            <p:cNvSpPr/>
            <p:nvPr/>
          </p:nvSpPr>
          <p:spPr>
            <a:xfrm>
              <a:off x="1236860" y="2600989"/>
              <a:ext cx="303033" cy="30303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5596" b="1" kern="1200" dirty="0">
                <a:solidFill>
                  <a:schemeClr val="bg1"/>
                </a:solidFill>
                <a:latin typeface="Arial" charset="0"/>
                <a:ea typeface="Arial" charset="0"/>
                <a:cs typeface="Arial" charset="0"/>
              </a:endParaRPr>
            </a:p>
          </p:txBody>
        </p:sp>
        <p:sp>
          <p:nvSpPr>
            <p:cNvPr id="29" name="TextBox 28"/>
            <p:cNvSpPr txBox="1"/>
            <p:nvPr userDrawn="1"/>
          </p:nvSpPr>
          <p:spPr>
            <a:xfrm>
              <a:off x="1233466" y="2606633"/>
              <a:ext cx="312903" cy="204503"/>
            </a:xfrm>
            <a:prstGeom prst="rect">
              <a:avLst/>
            </a:prstGeom>
            <a:noFill/>
          </p:spPr>
          <p:txBody>
            <a:bodyPr wrap="square" rtlCol="0">
              <a:spAutoFit/>
            </a:bodyPr>
            <a:lstStyle/>
            <a:p>
              <a:pPr algn="ctr"/>
              <a:r>
                <a:rPr lang="en-US" sz="5596" b="1" dirty="0">
                  <a:solidFill>
                    <a:schemeClr val="bg1"/>
                  </a:solidFill>
                  <a:latin typeface="Arial"/>
                  <a:cs typeface="Arial"/>
                </a:rPr>
                <a:t>3</a:t>
              </a:r>
            </a:p>
          </p:txBody>
        </p:sp>
      </p:grpSp>
      <p:cxnSp>
        <p:nvCxnSpPr>
          <p:cNvPr id="23" name="Straight Connector 22"/>
          <p:cNvCxnSpPr/>
          <p:nvPr/>
        </p:nvCxnSpPr>
        <p:spPr>
          <a:xfrm flipV="1">
            <a:off x="8589190" y="15868309"/>
            <a:ext cx="14312803" cy="7949"/>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userDrawn="1"/>
        </p:nvGrpSpPr>
        <p:grpSpPr>
          <a:xfrm>
            <a:off x="5691409" y="14761766"/>
            <a:ext cx="1459997" cy="1434853"/>
            <a:chOff x="1219769" y="3166166"/>
            <a:chExt cx="312903" cy="307753"/>
          </a:xfrm>
        </p:grpSpPr>
        <p:sp>
          <p:nvSpPr>
            <p:cNvPr id="22" name="Oval 21"/>
            <p:cNvSpPr/>
            <p:nvPr/>
          </p:nvSpPr>
          <p:spPr>
            <a:xfrm>
              <a:off x="1224397" y="3166166"/>
              <a:ext cx="307753" cy="307753"/>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5596" b="1" kern="1200" dirty="0">
                <a:solidFill>
                  <a:schemeClr val="bg1"/>
                </a:solidFill>
                <a:latin typeface="Arial" charset="0"/>
                <a:ea typeface="Arial" charset="0"/>
                <a:cs typeface="Arial" charset="0"/>
              </a:endParaRPr>
            </a:p>
          </p:txBody>
        </p:sp>
        <p:sp>
          <p:nvSpPr>
            <p:cNvPr id="30" name="TextBox 29"/>
            <p:cNvSpPr txBox="1"/>
            <p:nvPr userDrawn="1"/>
          </p:nvSpPr>
          <p:spPr>
            <a:xfrm>
              <a:off x="1219769" y="3174240"/>
              <a:ext cx="312903" cy="204503"/>
            </a:xfrm>
            <a:prstGeom prst="rect">
              <a:avLst/>
            </a:prstGeom>
            <a:noFill/>
          </p:spPr>
          <p:txBody>
            <a:bodyPr wrap="square" rtlCol="0">
              <a:spAutoFit/>
            </a:bodyPr>
            <a:lstStyle/>
            <a:p>
              <a:pPr algn="ctr"/>
              <a:r>
                <a:rPr lang="en-US" sz="5596" b="1" dirty="0">
                  <a:solidFill>
                    <a:schemeClr val="bg1"/>
                  </a:solidFill>
                  <a:latin typeface="Arial"/>
                  <a:cs typeface="Arial"/>
                </a:rPr>
                <a:t>4</a:t>
              </a:r>
            </a:p>
          </p:txBody>
        </p:sp>
      </p:grpSp>
      <p:grpSp>
        <p:nvGrpSpPr>
          <p:cNvPr id="35" name="Group 34"/>
          <p:cNvGrpSpPr/>
          <p:nvPr userDrawn="1"/>
        </p:nvGrpSpPr>
        <p:grpSpPr>
          <a:xfrm>
            <a:off x="5713010" y="17626018"/>
            <a:ext cx="17188983" cy="1029739"/>
            <a:chOff x="1224397" y="3780505"/>
            <a:chExt cx="3683902" cy="220863"/>
          </a:xfrm>
        </p:grpSpPr>
        <p:cxnSp>
          <p:nvCxnSpPr>
            <p:cNvPr id="26" name="Straight Connector 25"/>
            <p:cNvCxnSpPr/>
            <p:nvPr/>
          </p:nvCxnSpPr>
          <p:spPr>
            <a:xfrm flipV="1">
              <a:off x="1840813" y="3999663"/>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userDrawn="1"/>
          </p:nvSpPr>
          <p:spPr>
            <a:xfrm>
              <a:off x="1224397" y="3780505"/>
              <a:ext cx="312903" cy="204504"/>
            </a:xfrm>
            <a:prstGeom prst="rect">
              <a:avLst/>
            </a:prstGeom>
            <a:noFill/>
          </p:spPr>
          <p:txBody>
            <a:bodyPr wrap="square" rtlCol="0">
              <a:spAutoFit/>
            </a:bodyPr>
            <a:lstStyle/>
            <a:p>
              <a:pPr algn="ctr"/>
              <a:r>
                <a:rPr lang="en-US" sz="5596" b="1" dirty="0">
                  <a:solidFill>
                    <a:schemeClr val="bg1"/>
                  </a:solidFill>
                  <a:latin typeface="Arial"/>
                  <a:cs typeface="Arial"/>
                </a:rPr>
                <a:t>5</a:t>
              </a:r>
            </a:p>
          </p:txBody>
        </p:sp>
      </p:grpSp>
      <p:sp>
        <p:nvSpPr>
          <p:cNvPr id="14" name="Text Placeholder 13"/>
          <p:cNvSpPr>
            <a:spLocks noGrp="1"/>
          </p:cNvSpPr>
          <p:nvPr userDrawn="1">
            <p:ph type="body" sz="quarter" idx="10" hasCustomPrompt="1"/>
          </p:nvPr>
        </p:nvSpPr>
        <p:spPr>
          <a:xfrm>
            <a:off x="23851293" y="5317235"/>
            <a:ext cx="15740367" cy="15025829"/>
          </a:xfrm>
          <a:prstGeom prst="rect">
            <a:avLst/>
          </a:prstGeom>
        </p:spPr>
        <p:txBody>
          <a:bodyPr vert="horz"/>
          <a:lstStyle>
            <a:lvl1pPr marL="0" indent="0">
              <a:lnSpc>
                <a:spcPct val="275000"/>
              </a:lnSpc>
              <a:spcBef>
                <a:spcPts val="0"/>
              </a:spcBef>
              <a:buNone/>
              <a:defRPr sz="6527" baseline="0">
                <a:solidFill>
                  <a:schemeClr val="accent5">
                    <a:lumMod val="50000"/>
                  </a:schemeClr>
                </a:solidFill>
                <a:latin typeface="Trebuchet MS"/>
                <a:cs typeface="Trebuchet MS"/>
              </a:defRPr>
            </a:lvl1pPr>
            <a:lvl2pPr marL="2131321" indent="0">
              <a:buNone/>
              <a:defRPr sz="4196">
                <a:solidFill>
                  <a:srgbClr val="97999B"/>
                </a:solidFill>
                <a:latin typeface="Trebuchet MS"/>
                <a:cs typeface="Trebuchet MS"/>
              </a:defRPr>
            </a:lvl2pPr>
            <a:lvl3pPr marL="4262643" indent="0">
              <a:buNone/>
              <a:defRPr sz="4196">
                <a:solidFill>
                  <a:srgbClr val="97999B"/>
                </a:solidFill>
                <a:latin typeface="Trebuchet MS"/>
                <a:cs typeface="Trebuchet MS"/>
              </a:defRPr>
            </a:lvl3pPr>
            <a:lvl4pPr marL="6393964" indent="0">
              <a:buNone/>
              <a:defRPr sz="4196">
                <a:solidFill>
                  <a:srgbClr val="97999B"/>
                </a:solidFill>
                <a:latin typeface="Trebuchet MS"/>
                <a:cs typeface="Trebuchet MS"/>
              </a:defRPr>
            </a:lvl4pPr>
            <a:lvl5pPr marL="8525286" indent="0">
              <a:buNone/>
              <a:defRPr sz="4196">
                <a:solidFill>
                  <a:srgbClr val="97999B"/>
                </a:solidFill>
                <a:latin typeface="Trebuchet MS"/>
                <a:cs typeface="Trebuchet MS"/>
              </a:defRPr>
            </a:lvl5pPr>
          </a:lstStyle>
          <a:p>
            <a:pPr lvl="0"/>
            <a:r>
              <a:rPr lang="en-US" dirty="0"/>
              <a:t>First Topic </a:t>
            </a:r>
          </a:p>
          <a:p>
            <a:pPr lvl="0"/>
            <a:r>
              <a:rPr lang="en-US" dirty="0"/>
              <a:t>Second Topic</a:t>
            </a:r>
          </a:p>
          <a:p>
            <a:pPr lvl="0"/>
            <a:r>
              <a:rPr lang="en-US" dirty="0"/>
              <a:t>Third Topic</a:t>
            </a:r>
          </a:p>
          <a:p>
            <a:pPr lvl="0"/>
            <a:r>
              <a:rPr lang="en-US" dirty="0"/>
              <a:t>Fourth Topic</a:t>
            </a:r>
          </a:p>
          <a:p>
            <a:pPr lvl="0"/>
            <a:r>
              <a:rPr lang="en-US" dirty="0"/>
              <a:t>Fifth Topic</a:t>
            </a:r>
          </a:p>
        </p:txBody>
      </p:sp>
      <p:sp>
        <p:nvSpPr>
          <p:cNvPr id="24" name="Slide Number Placeholder 5"/>
          <p:cNvSpPr>
            <a:spLocks noGrp="1"/>
          </p:cNvSpPr>
          <p:nvPr userDrawn="1">
            <p:ph type="sldNum" sz="quarter" idx="4"/>
          </p:nvPr>
        </p:nvSpPr>
        <p:spPr>
          <a:xfrm>
            <a:off x="31458803" y="21434494"/>
            <a:ext cx="9955318" cy="1273055"/>
          </a:xfrm>
          <a:prstGeom prst="rect">
            <a:avLst/>
          </a:prstGeom>
        </p:spPr>
        <p:txBody>
          <a:bodyPr vert="horz" lIns="91440" tIns="45720" rIns="91440" bIns="45720" rtlCol="0" anchor="ctr"/>
          <a:lstStyle>
            <a:lvl1pPr algn="r">
              <a:defRPr sz="4661">
                <a:solidFill>
                  <a:schemeClr val="tx1">
                    <a:tint val="75000"/>
                  </a:schemeClr>
                </a:solidFill>
              </a:defRPr>
            </a:lvl1pPr>
          </a:lstStyle>
          <a:p>
            <a:fld id="{B4912D95-9EAC-F54B-ACA4-A6FD5A6624C2}" type="slidenum">
              <a:rPr lang="en-US" smtClean="0"/>
              <a:pPr/>
              <a:t>‹#›</a:t>
            </a:fld>
            <a:endParaRPr lang="en-US" dirty="0"/>
          </a:p>
        </p:txBody>
      </p:sp>
      <p:sp>
        <p:nvSpPr>
          <p:cNvPr id="28" name="Text Placeholder 3"/>
          <p:cNvSpPr>
            <a:spLocks noGrp="1"/>
          </p:cNvSpPr>
          <p:nvPr>
            <p:ph type="body" sz="quarter" idx="12" hasCustomPrompt="1"/>
          </p:nvPr>
        </p:nvSpPr>
        <p:spPr>
          <a:xfrm>
            <a:off x="5367561" y="2542743"/>
            <a:ext cx="34224094" cy="2168635"/>
          </a:xfrm>
          <a:prstGeom prst="rect">
            <a:avLst/>
          </a:prstGeom>
        </p:spPr>
        <p:txBody>
          <a:bodyPr vert="horz"/>
          <a:lstStyle>
            <a:lvl1pPr marL="0" indent="0">
              <a:buFont typeface="Arial"/>
              <a:buNone/>
              <a:defRPr sz="9323" b="1" baseline="0">
                <a:solidFill>
                  <a:schemeClr val="tx2"/>
                </a:solidFill>
              </a:defRPr>
            </a:lvl1pPr>
            <a:lvl2pPr marL="2131321" indent="0">
              <a:buFont typeface="Arial"/>
              <a:buNone/>
              <a:defRPr sz="9323"/>
            </a:lvl2pPr>
            <a:lvl3pPr marL="4262643" indent="0">
              <a:buFont typeface="Arial"/>
              <a:buNone/>
              <a:defRPr sz="9323"/>
            </a:lvl3pPr>
            <a:lvl4pPr marL="6393964" indent="0">
              <a:buFont typeface="Arial"/>
              <a:buNone/>
              <a:defRPr sz="9323"/>
            </a:lvl4pPr>
            <a:lvl5pPr marL="8525286" indent="0">
              <a:buFont typeface="Arial"/>
              <a:buNone/>
              <a:defRPr sz="9323"/>
            </a:lvl5pPr>
          </a:lstStyle>
          <a:p>
            <a:pPr lvl="0"/>
            <a:r>
              <a:rPr lang="en-US" dirty="0"/>
              <a:t>Click Here to Edit Today’s Discussion </a:t>
            </a:r>
          </a:p>
        </p:txBody>
      </p:sp>
    </p:spTree>
    <p:extLst>
      <p:ext uri="{BB962C8B-B14F-4D97-AF65-F5344CB8AC3E}">
        <p14:creationId xmlns:p14="http://schemas.microsoft.com/office/powerpoint/2010/main" val="102975880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2.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3.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458803" y="21434494"/>
            <a:ext cx="9955318" cy="1273055"/>
          </a:xfrm>
          <a:prstGeom prst="rect">
            <a:avLst/>
          </a:prstGeom>
        </p:spPr>
        <p:txBody>
          <a:bodyPr vert="horz" lIns="91440" tIns="45720" rIns="91440" bIns="45720" rtlCol="0" anchor="ctr"/>
          <a:lstStyle>
            <a:lvl1pPr algn="r">
              <a:defRPr sz="4661">
                <a:solidFill>
                  <a:schemeClr val="tx1">
                    <a:tint val="75000"/>
                  </a:schemeClr>
                </a:solidFill>
              </a:defRPr>
            </a:lvl1pPr>
          </a:lstStyle>
          <a:p>
            <a:fld id="{B4912D95-9EAC-F54B-ACA4-A6FD5A6624C2}" type="slidenum">
              <a:rPr lang="en-US" smtClean="0"/>
              <a:pPr/>
              <a:t>‹#›</a:t>
            </a:fld>
            <a:endParaRPr lang="en-US" dirty="0"/>
          </a:p>
        </p:txBody>
      </p:sp>
      <p:pic>
        <p:nvPicPr>
          <p:cNvPr id="5" name="Picture 4"/>
          <p:cNvPicPr>
            <a:picLocks noChangeAspect="1"/>
          </p:cNvPicPr>
          <p:nvPr userDrawn="1"/>
        </p:nvPicPr>
        <p:blipFill>
          <a:blip r:embed="rId49">
            <a:extLst>
              <a:ext uri="{28A0092B-C50C-407E-A947-70E740481C1C}">
                <a14:useLocalDpi xmlns:a14="http://schemas.microsoft.com/office/drawing/2010/main" val="0"/>
              </a:ext>
            </a:extLst>
          </a:blip>
          <a:stretch>
            <a:fillRect/>
          </a:stretch>
        </p:blipFill>
        <p:spPr>
          <a:xfrm>
            <a:off x="692778" y="20450787"/>
            <a:ext cx="9091185" cy="2493680"/>
          </a:xfrm>
          <a:prstGeom prst="rect">
            <a:avLst/>
          </a:prstGeom>
        </p:spPr>
      </p:pic>
      <p:pic>
        <p:nvPicPr>
          <p:cNvPr id="7" name="Picture 6"/>
          <p:cNvPicPr>
            <a:picLocks noChangeAspect="1"/>
          </p:cNvPicPr>
          <p:nvPr userDrawn="1"/>
        </p:nvPicPr>
        <p:blipFill>
          <a:blip r:embed="rId50">
            <a:extLst>
              <a:ext uri="{28A0092B-C50C-407E-A947-70E740481C1C}">
                <a14:useLocalDpi xmlns:a14="http://schemas.microsoft.com/office/drawing/2010/main" val="0"/>
              </a:ext>
            </a:extLst>
          </a:blip>
          <a:stretch>
            <a:fillRect/>
          </a:stretch>
        </p:blipFill>
        <p:spPr>
          <a:xfrm>
            <a:off x="10746615" y="21073943"/>
            <a:ext cx="7619315" cy="1824344"/>
          </a:xfrm>
          <a:prstGeom prst="rect">
            <a:avLst/>
          </a:prstGeom>
        </p:spPr>
      </p:pic>
    </p:spTree>
    <p:extLst>
      <p:ext uri="{BB962C8B-B14F-4D97-AF65-F5344CB8AC3E}">
        <p14:creationId xmlns:p14="http://schemas.microsoft.com/office/powerpoint/2010/main" val="3708044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Lst>
  <p:hf hdr="0" dt="0"/>
  <p:txStyles>
    <p:titleStyle>
      <a:lvl1pPr algn="ctr" defTabSz="2131321" rtl="0" eaLnBrk="1" latinLnBrk="0" hangingPunct="1">
        <a:spcBef>
          <a:spcPct val="0"/>
        </a:spcBef>
        <a:buNone/>
        <a:defRPr sz="20511" kern="1200">
          <a:solidFill>
            <a:schemeClr val="tx1"/>
          </a:solidFill>
          <a:latin typeface="+mj-lt"/>
          <a:ea typeface="+mj-ea"/>
          <a:cs typeface="+mj-cs"/>
        </a:defRPr>
      </a:lvl1pPr>
    </p:titleStyle>
    <p:bodyStyle>
      <a:lvl1pPr marL="1598491" indent="-1598491" algn="l" defTabSz="2131321" rtl="0" eaLnBrk="1" latinLnBrk="0" hangingPunct="1">
        <a:spcBef>
          <a:spcPct val="20000"/>
        </a:spcBef>
        <a:buFont typeface="Arial"/>
        <a:buChar char="•"/>
        <a:defRPr sz="14918" kern="1200">
          <a:solidFill>
            <a:schemeClr val="tx1"/>
          </a:solidFill>
          <a:latin typeface="+mn-lt"/>
          <a:ea typeface="+mn-ea"/>
          <a:cs typeface="+mn-cs"/>
        </a:defRPr>
      </a:lvl1pPr>
      <a:lvl2pPr marL="3463399" indent="-1332078" algn="l" defTabSz="2131321" rtl="0" eaLnBrk="1" latinLnBrk="0" hangingPunct="1">
        <a:spcBef>
          <a:spcPct val="20000"/>
        </a:spcBef>
        <a:buFont typeface="Arial"/>
        <a:buChar char="–"/>
        <a:defRPr sz="13053" kern="1200">
          <a:solidFill>
            <a:schemeClr val="tx1"/>
          </a:solidFill>
          <a:latin typeface="+mn-lt"/>
          <a:ea typeface="+mn-ea"/>
          <a:cs typeface="+mn-cs"/>
        </a:defRPr>
      </a:lvl2pPr>
      <a:lvl3pPr marL="5328304" indent="-1065661" algn="l" defTabSz="2131321" rtl="0" eaLnBrk="1" latinLnBrk="0" hangingPunct="1">
        <a:spcBef>
          <a:spcPct val="20000"/>
        </a:spcBef>
        <a:buFont typeface="Arial"/>
        <a:buChar char="•"/>
        <a:defRPr sz="11188" kern="1200">
          <a:solidFill>
            <a:schemeClr val="tx1"/>
          </a:solidFill>
          <a:latin typeface="+mn-lt"/>
          <a:ea typeface="+mn-ea"/>
          <a:cs typeface="+mn-cs"/>
        </a:defRPr>
      </a:lvl3pPr>
      <a:lvl4pPr marL="7459625" indent="-1065661" algn="l" defTabSz="2131321" rtl="0" eaLnBrk="1" latinLnBrk="0" hangingPunct="1">
        <a:spcBef>
          <a:spcPct val="20000"/>
        </a:spcBef>
        <a:buFont typeface="Arial"/>
        <a:buChar char="–"/>
        <a:defRPr sz="9323" kern="1200">
          <a:solidFill>
            <a:schemeClr val="tx1"/>
          </a:solidFill>
          <a:latin typeface="+mn-lt"/>
          <a:ea typeface="+mn-ea"/>
          <a:cs typeface="+mn-cs"/>
        </a:defRPr>
      </a:lvl4pPr>
      <a:lvl5pPr marL="9590950" indent="-1065661" algn="l" defTabSz="2131321" rtl="0" eaLnBrk="1" latinLnBrk="0" hangingPunct="1">
        <a:spcBef>
          <a:spcPct val="20000"/>
        </a:spcBef>
        <a:buFont typeface="Arial"/>
        <a:buChar char="»"/>
        <a:defRPr sz="9323" kern="1200">
          <a:solidFill>
            <a:schemeClr val="tx1"/>
          </a:solidFill>
          <a:latin typeface="+mn-lt"/>
          <a:ea typeface="+mn-ea"/>
          <a:cs typeface="+mn-cs"/>
        </a:defRPr>
      </a:lvl5pPr>
      <a:lvl6pPr marL="11722272" indent="-1065661" algn="l" defTabSz="2131321" rtl="0" eaLnBrk="1" latinLnBrk="0" hangingPunct="1">
        <a:spcBef>
          <a:spcPct val="20000"/>
        </a:spcBef>
        <a:buFont typeface="Arial"/>
        <a:buChar char="•"/>
        <a:defRPr sz="9323" kern="1200">
          <a:solidFill>
            <a:schemeClr val="tx1"/>
          </a:solidFill>
          <a:latin typeface="+mn-lt"/>
          <a:ea typeface="+mn-ea"/>
          <a:cs typeface="+mn-cs"/>
        </a:defRPr>
      </a:lvl6pPr>
      <a:lvl7pPr marL="13853593" indent="-1065661" algn="l" defTabSz="2131321" rtl="0" eaLnBrk="1" latinLnBrk="0" hangingPunct="1">
        <a:spcBef>
          <a:spcPct val="20000"/>
        </a:spcBef>
        <a:buFont typeface="Arial"/>
        <a:buChar char="•"/>
        <a:defRPr sz="9323" kern="1200">
          <a:solidFill>
            <a:schemeClr val="tx1"/>
          </a:solidFill>
          <a:latin typeface="+mn-lt"/>
          <a:ea typeface="+mn-ea"/>
          <a:cs typeface="+mn-cs"/>
        </a:defRPr>
      </a:lvl7pPr>
      <a:lvl8pPr marL="15984915" indent="-1065661" algn="l" defTabSz="2131321" rtl="0" eaLnBrk="1" latinLnBrk="0" hangingPunct="1">
        <a:spcBef>
          <a:spcPct val="20000"/>
        </a:spcBef>
        <a:buFont typeface="Arial"/>
        <a:buChar char="•"/>
        <a:defRPr sz="9323" kern="1200">
          <a:solidFill>
            <a:schemeClr val="tx1"/>
          </a:solidFill>
          <a:latin typeface="+mn-lt"/>
          <a:ea typeface="+mn-ea"/>
          <a:cs typeface="+mn-cs"/>
        </a:defRPr>
      </a:lvl8pPr>
      <a:lvl9pPr marL="18116236" indent="-1065661" algn="l" defTabSz="2131321" rtl="0" eaLnBrk="1" latinLnBrk="0" hangingPunct="1">
        <a:spcBef>
          <a:spcPct val="20000"/>
        </a:spcBef>
        <a:buFont typeface="Arial"/>
        <a:buChar char="•"/>
        <a:defRPr sz="9323" kern="1200">
          <a:solidFill>
            <a:schemeClr val="tx1"/>
          </a:solidFill>
          <a:latin typeface="+mn-lt"/>
          <a:ea typeface="+mn-ea"/>
          <a:cs typeface="+mn-cs"/>
        </a:defRPr>
      </a:lvl9pPr>
    </p:bodyStyle>
    <p:otherStyle>
      <a:defPPr>
        <a:defRPr lang="en-US"/>
      </a:defPPr>
      <a:lvl1pPr marL="0" algn="l" defTabSz="2131321" rtl="0" eaLnBrk="1" latinLnBrk="0" hangingPunct="1">
        <a:defRPr sz="8392" kern="1200">
          <a:solidFill>
            <a:schemeClr val="tx1"/>
          </a:solidFill>
          <a:latin typeface="+mn-lt"/>
          <a:ea typeface="+mn-ea"/>
          <a:cs typeface="+mn-cs"/>
        </a:defRPr>
      </a:lvl1pPr>
      <a:lvl2pPr marL="2131321" algn="l" defTabSz="2131321" rtl="0" eaLnBrk="1" latinLnBrk="0" hangingPunct="1">
        <a:defRPr sz="8392" kern="1200">
          <a:solidFill>
            <a:schemeClr val="tx1"/>
          </a:solidFill>
          <a:latin typeface="+mn-lt"/>
          <a:ea typeface="+mn-ea"/>
          <a:cs typeface="+mn-cs"/>
        </a:defRPr>
      </a:lvl2pPr>
      <a:lvl3pPr marL="4262643" algn="l" defTabSz="2131321" rtl="0" eaLnBrk="1" latinLnBrk="0" hangingPunct="1">
        <a:defRPr sz="8392" kern="1200">
          <a:solidFill>
            <a:schemeClr val="tx1"/>
          </a:solidFill>
          <a:latin typeface="+mn-lt"/>
          <a:ea typeface="+mn-ea"/>
          <a:cs typeface="+mn-cs"/>
        </a:defRPr>
      </a:lvl3pPr>
      <a:lvl4pPr marL="6393964" algn="l" defTabSz="2131321" rtl="0" eaLnBrk="1" latinLnBrk="0" hangingPunct="1">
        <a:defRPr sz="8392" kern="1200">
          <a:solidFill>
            <a:schemeClr val="tx1"/>
          </a:solidFill>
          <a:latin typeface="+mn-lt"/>
          <a:ea typeface="+mn-ea"/>
          <a:cs typeface="+mn-cs"/>
        </a:defRPr>
      </a:lvl4pPr>
      <a:lvl5pPr marL="8525286" algn="l" defTabSz="2131321" rtl="0" eaLnBrk="1" latinLnBrk="0" hangingPunct="1">
        <a:defRPr sz="8392" kern="1200">
          <a:solidFill>
            <a:schemeClr val="tx1"/>
          </a:solidFill>
          <a:latin typeface="+mn-lt"/>
          <a:ea typeface="+mn-ea"/>
          <a:cs typeface="+mn-cs"/>
        </a:defRPr>
      </a:lvl5pPr>
      <a:lvl6pPr marL="10656611" algn="l" defTabSz="2131321" rtl="0" eaLnBrk="1" latinLnBrk="0" hangingPunct="1">
        <a:defRPr sz="8392" kern="1200">
          <a:solidFill>
            <a:schemeClr val="tx1"/>
          </a:solidFill>
          <a:latin typeface="+mn-lt"/>
          <a:ea typeface="+mn-ea"/>
          <a:cs typeface="+mn-cs"/>
        </a:defRPr>
      </a:lvl6pPr>
      <a:lvl7pPr marL="12787932" algn="l" defTabSz="2131321" rtl="0" eaLnBrk="1" latinLnBrk="0" hangingPunct="1">
        <a:defRPr sz="8392" kern="1200">
          <a:solidFill>
            <a:schemeClr val="tx1"/>
          </a:solidFill>
          <a:latin typeface="+mn-lt"/>
          <a:ea typeface="+mn-ea"/>
          <a:cs typeface="+mn-cs"/>
        </a:defRPr>
      </a:lvl7pPr>
      <a:lvl8pPr marL="14919254" algn="l" defTabSz="2131321" rtl="0" eaLnBrk="1" latinLnBrk="0" hangingPunct="1">
        <a:defRPr sz="8392" kern="1200">
          <a:solidFill>
            <a:schemeClr val="tx1"/>
          </a:solidFill>
          <a:latin typeface="+mn-lt"/>
          <a:ea typeface="+mn-ea"/>
          <a:cs typeface="+mn-cs"/>
        </a:defRPr>
      </a:lvl8pPr>
      <a:lvl9pPr marL="17050575" algn="l" defTabSz="2131321" rtl="0" eaLnBrk="1" latinLnBrk="0" hangingPunct="1">
        <a:defRPr sz="839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770E-79CE-480A-8F4C-CA466570B02E}"/>
              </a:ext>
            </a:extLst>
          </p:cNvPr>
          <p:cNvSpPr>
            <a:spLocks noGrp="1"/>
          </p:cNvSpPr>
          <p:nvPr>
            <p:ph type="title"/>
          </p:nvPr>
        </p:nvSpPr>
        <p:spPr>
          <a:xfrm>
            <a:off x="2933264" y="1277939"/>
            <a:ext cx="36799123" cy="463947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B8D0DC-11E2-4C05-A375-A70E1173F623}"/>
              </a:ext>
            </a:extLst>
          </p:cNvPr>
          <p:cNvSpPr>
            <a:spLocks noGrp="1"/>
          </p:cNvSpPr>
          <p:nvPr>
            <p:ph type="body" idx="1"/>
          </p:nvPr>
        </p:nvSpPr>
        <p:spPr>
          <a:xfrm>
            <a:off x="2933264" y="6389687"/>
            <a:ext cx="36799123" cy="15229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0CBC0-2000-4D0B-9758-3E2753D2A5C3}"/>
              </a:ext>
            </a:extLst>
          </p:cNvPr>
          <p:cNvSpPr>
            <a:spLocks noGrp="1"/>
          </p:cNvSpPr>
          <p:nvPr>
            <p:ph type="dt" sz="half" idx="2"/>
          </p:nvPr>
        </p:nvSpPr>
        <p:spPr>
          <a:xfrm>
            <a:off x="2933264" y="22247227"/>
            <a:ext cx="9599771" cy="1277938"/>
          </a:xfrm>
          <a:prstGeom prst="rect">
            <a:avLst/>
          </a:prstGeom>
        </p:spPr>
        <p:txBody>
          <a:bodyPr vert="horz" lIns="91440" tIns="45720" rIns="91440" bIns="45720" rtlCol="0" anchor="ctr"/>
          <a:lstStyle>
            <a:lvl1pPr algn="l">
              <a:defRPr sz="4199">
                <a:solidFill>
                  <a:schemeClr val="tx1">
                    <a:tint val="75000"/>
                  </a:schemeClr>
                </a:solidFill>
              </a:defRPr>
            </a:lvl1pPr>
          </a:lstStyle>
          <a:p>
            <a:fld id="{98512599-6B9E-4FC4-85FA-8E693AA14879}" type="datetimeFigureOut">
              <a:rPr lang="en-US" smtClean="0"/>
              <a:t>7/12/2023</a:t>
            </a:fld>
            <a:endParaRPr lang="en-US"/>
          </a:p>
        </p:txBody>
      </p:sp>
      <p:sp>
        <p:nvSpPr>
          <p:cNvPr id="5" name="Footer Placeholder 4">
            <a:extLst>
              <a:ext uri="{FF2B5EF4-FFF2-40B4-BE49-F238E27FC236}">
                <a16:creationId xmlns:a16="http://schemas.microsoft.com/office/drawing/2014/main" id="{C536AB87-BE1E-4380-BA80-6EAC005128AE}"/>
              </a:ext>
            </a:extLst>
          </p:cNvPr>
          <p:cNvSpPr>
            <a:spLocks noGrp="1"/>
          </p:cNvSpPr>
          <p:nvPr>
            <p:ph type="ftr" sz="quarter" idx="3"/>
          </p:nvPr>
        </p:nvSpPr>
        <p:spPr>
          <a:xfrm>
            <a:off x="14132997" y="22247227"/>
            <a:ext cx="14399657" cy="1277938"/>
          </a:xfrm>
          <a:prstGeom prst="rect">
            <a:avLst/>
          </a:prstGeom>
        </p:spPr>
        <p:txBody>
          <a:bodyPr vert="horz" lIns="91440" tIns="45720" rIns="91440" bIns="45720" rtlCol="0" anchor="ctr"/>
          <a:lstStyle>
            <a:lvl1pPr algn="ctr">
              <a:defRPr sz="419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BBCF92-EF90-4C62-83D4-5276FC3D239E}"/>
              </a:ext>
            </a:extLst>
          </p:cNvPr>
          <p:cNvSpPr>
            <a:spLocks noGrp="1"/>
          </p:cNvSpPr>
          <p:nvPr>
            <p:ph type="sldNum" sz="quarter" idx="4"/>
          </p:nvPr>
        </p:nvSpPr>
        <p:spPr>
          <a:xfrm>
            <a:off x="30132615" y="22247227"/>
            <a:ext cx="9599771" cy="1277938"/>
          </a:xfrm>
          <a:prstGeom prst="rect">
            <a:avLst/>
          </a:prstGeom>
        </p:spPr>
        <p:txBody>
          <a:bodyPr vert="horz" lIns="91440" tIns="45720" rIns="91440" bIns="45720" rtlCol="0" anchor="ctr"/>
          <a:lstStyle>
            <a:lvl1pPr algn="r">
              <a:defRPr sz="4199">
                <a:solidFill>
                  <a:schemeClr val="tx1">
                    <a:tint val="75000"/>
                  </a:schemeClr>
                </a:solidFill>
              </a:defRPr>
            </a:lvl1pPr>
          </a:lstStyle>
          <a:p>
            <a:fld id="{0F00432F-2278-4342-937C-4E8572208EAA}" type="slidenum">
              <a:rPr lang="en-US" smtClean="0"/>
              <a:t>‹#›</a:t>
            </a:fld>
            <a:endParaRPr lang="en-US"/>
          </a:p>
        </p:txBody>
      </p:sp>
    </p:spTree>
    <p:extLst>
      <p:ext uri="{BB962C8B-B14F-4D97-AF65-F5344CB8AC3E}">
        <p14:creationId xmlns:p14="http://schemas.microsoft.com/office/powerpoint/2010/main" val="23735776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199943" rtl="0" eaLnBrk="1" latinLnBrk="0" hangingPunct="1">
        <a:lnSpc>
          <a:spcPct val="90000"/>
        </a:lnSpc>
        <a:spcBef>
          <a:spcPct val="0"/>
        </a:spcBef>
        <a:buNone/>
        <a:defRPr sz="15398" kern="1200">
          <a:solidFill>
            <a:schemeClr val="tx1"/>
          </a:solidFill>
          <a:latin typeface="+mj-lt"/>
          <a:ea typeface="+mj-ea"/>
          <a:cs typeface="+mj-cs"/>
        </a:defRPr>
      </a:lvl1pPr>
    </p:titleStyle>
    <p:bodyStyle>
      <a:lvl1pPr marL="799986" indent="-799986" algn="l" defTabSz="3199943" rtl="0" eaLnBrk="1" latinLnBrk="0" hangingPunct="1">
        <a:lnSpc>
          <a:spcPct val="90000"/>
        </a:lnSpc>
        <a:spcBef>
          <a:spcPts val="3499"/>
        </a:spcBef>
        <a:buFont typeface="Arial" panose="020B0604020202020204" pitchFamily="34" charset="0"/>
        <a:buChar char="•"/>
        <a:defRPr sz="9799" kern="1200">
          <a:solidFill>
            <a:schemeClr val="tx1"/>
          </a:solidFill>
          <a:latin typeface="+mn-lt"/>
          <a:ea typeface="+mn-ea"/>
          <a:cs typeface="+mn-cs"/>
        </a:defRPr>
      </a:lvl1pPr>
      <a:lvl2pPr marL="2399957" indent="-799986" algn="l" defTabSz="3199943" rtl="0" eaLnBrk="1" latinLnBrk="0" hangingPunct="1">
        <a:lnSpc>
          <a:spcPct val="90000"/>
        </a:lnSpc>
        <a:spcBef>
          <a:spcPts val="1750"/>
        </a:spcBef>
        <a:buFont typeface="Arial" panose="020B0604020202020204" pitchFamily="34" charset="0"/>
        <a:buChar char="•"/>
        <a:defRPr sz="8399" kern="1200">
          <a:solidFill>
            <a:schemeClr val="tx1"/>
          </a:solidFill>
          <a:latin typeface="+mn-lt"/>
          <a:ea typeface="+mn-ea"/>
          <a:cs typeface="+mn-cs"/>
        </a:defRPr>
      </a:lvl2pPr>
      <a:lvl3pPr marL="3999929" indent="-799986" algn="l" defTabSz="3199943" rtl="0" eaLnBrk="1" latinLnBrk="0" hangingPunct="1">
        <a:lnSpc>
          <a:spcPct val="90000"/>
        </a:lnSpc>
        <a:spcBef>
          <a:spcPts val="1750"/>
        </a:spcBef>
        <a:buFont typeface="Arial" panose="020B0604020202020204" pitchFamily="34" charset="0"/>
        <a:buChar char="•"/>
        <a:defRPr sz="6999" kern="1200">
          <a:solidFill>
            <a:schemeClr val="tx1"/>
          </a:solidFill>
          <a:latin typeface="+mn-lt"/>
          <a:ea typeface="+mn-ea"/>
          <a:cs typeface="+mn-cs"/>
        </a:defRPr>
      </a:lvl3pPr>
      <a:lvl4pPr marL="5599900" indent="-799986" algn="l" defTabSz="3199943" rtl="0" eaLnBrk="1" latinLnBrk="0" hangingPunct="1">
        <a:lnSpc>
          <a:spcPct val="90000"/>
        </a:lnSpc>
        <a:spcBef>
          <a:spcPts val="1750"/>
        </a:spcBef>
        <a:buFont typeface="Arial" panose="020B0604020202020204" pitchFamily="34" charset="0"/>
        <a:buChar char="•"/>
        <a:defRPr sz="6299" kern="1200">
          <a:solidFill>
            <a:schemeClr val="tx1"/>
          </a:solidFill>
          <a:latin typeface="+mn-lt"/>
          <a:ea typeface="+mn-ea"/>
          <a:cs typeface="+mn-cs"/>
        </a:defRPr>
      </a:lvl4pPr>
      <a:lvl5pPr marL="7199871" indent="-799986" algn="l" defTabSz="3199943" rtl="0" eaLnBrk="1" latinLnBrk="0" hangingPunct="1">
        <a:lnSpc>
          <a:spcPct val="90000"/>
        </a:lnSpc>
        <a:spcBef>
          <a:spcPts val="1750"/>
        </a:spcBef>
        <a:buFont typeface="Arial" panose="020B0604020202020204" pitchFamily="34" charset="0"/>
        <a:buChar char="•"/>
        <a:defRPr sz="6299" kern="1200">
          <a:solidFill>
            <a:schemeClr val="tx1"/>
          </a:solidFill>
          <a:latin typeface="+mn-lt"/>
          <a:ea typeface="+mn-ea"/>
          <a:cs typeface="+mn-cs"/>
        </a:defRPr>
      </a:lvl5pPr>
      <a:lvl6pPr marL="8799843" indent="-799986" algn="l" defTabSz="3199943" rtl="0" eaLnBrk="1" latinLnBrk="0" hangingPunct="1">
        <a:lnSpc>
          <a:spcPct val="90000"/>
        </a:lnSpc>
        <a:spcBef>
          <a:spcPts val="1750"/>
        </a:spcBef>
        <a:buFont typeface="Arial" panose="020B0604020202020204" pitchFamily="34" charset="0"/>
        <a:buChar char="•"/>
        <a:defRPr sz="6299" kern="1200">
          <a:solidFill>
            <a:schemeClr val="tx1"/>
          </a:solidFill>
          <a:latin typeface="+mn-lt"/>
          <a:ea typeface="+mn-ea"/>
          <a:cs typeface="+mn-cs"/>
        </a:defRPr>
      </a:lvl6pPr>
      <a:lvl7pPr marL="10399814" indent="-799986" algn="l" defTabSz="3199943" rtl="0" eaLnBrk="1" latinLnBrk="0" hangingPunct="1">
        <a:lnSpc>
          <a:spcPct val="90000"/>
        </a:lnSpc>
        <a:spcBef>
          <a:spcPts val="1750"/>
        </a:spcBef>
        <a:buFont typeface="Arial" panose="020B0604020202020204" pitchFamily="34" charset="0"/>
        <a:buChar char="•"/>
        <a:defRPr sz="6299" kern="1200">
          <a:solidFill>
            <a:schemeClr val="tx1"/>
          </a:solidFill>
          <a:latin typeface="+mn-lt"/>
          <a:ea typeface="+mn-ea"/>
          <a:cs typeface="+mn-cs"/>
        </a:defRPr>
      </a:lvl7pPr>
      <a:lvl8pPr marL="11999786" indent="-799986" algn="l" defTabSz="3199943" rtl="0" eaLnBrk="1" latinLnBrk="0" hangingPunct="1">
        <a:lnSpc>
          <a:spcPct val="90000"/>
        </a:lnSpc>
        <a:spcBef>
          <a:spcPts val="1750"/>
        </a:spcBef>
        <a:buFont typeface="Arial" panose="020B0604020202020204" pitchFamily="34" charset="0"/>
        <a:buChar char="•"/>
        <a:defRPr sz="6299" kern="1200">
          <a:solidFill>
            <a:schemeClr val="tx1"/>
          </a:solidFill>
          <a:latin typeface="+mn-lt"/>
          <a:ea typeface="+mn-ea"/>
          <a:cs typeface="+mn-cs"/>
        </a:defRPr>
      </a:lvl8pPr>
      <a:lvl9pPr marL="13599757" indent="-799986" algn="l" defTabSz="3199943" rtl="0" eaLnBrk="1" latinLnBrk="0" hangingPunct="1">
        <a:lnSpc>
          <a:spcPct val="90000"/>
        </a:lnSpc>
        <a:spcBef>
          <a:spcPts val="1750"/>
        </a:spcBef>
        <a:buFont typeface="Arial" panose="020B0604020202020204" pitchFamily="34" charset="0"/>
        <a:buChar char="•"/>
        <a:defRPr sz="6299" kern="1200">
          <a:solidFill>
            <a:schemeClr val="tx1"/>
          </a:solidFill>
          <a:latin typeface="+mn-lt"/>
          <a:ea typeface="+mn-ea"/>
          <a:cs typeface="+mn-cs"/>
        </a:defRPr>
      </a:lvl9pPr>
    </p:bodyStyle>
    <p:otherStyle>
      <a:defPPr>
        <a:defRPr lang="en-US"/>
      </a:defPPr>
      <a:lvl1pPr marL="0" algn="l" defTabSz="3199943" rtl="0" eaLnBrk="1" latinLnBrk="0" hangingPunct="1">
        <a:defRPr sz="6299" kern="1200">
          <a:solidFill>
            <a:schemeClr val="tx1"/>
          </a:solidFill>
          <a:latin typeface="+mn-lt"/>
          <a:ea typeface="+mn-ea"/>
          <a:cs typeface="+mn-cs"/>
        </a:defRPr>
      </a:lvl1pPr>
      <a:lvl2pPr marL="1599971" algn="l" defTabSz="3199943" rtl="0" eaLnBrk="1" latinLnBrk="0" hangingPunct="1">
        <a:defRPr sz="6299" kern="1200">
          <a:solidFill>
            <a:schemeClr val="tx1"/>
          </a:solidFill>
          <a:latin typeface="+mn-lt"/>
          <a:ea typeface="+mn-ea"/>
          <a:cs typeface="+mn-cs"/>
        </a:defRPr>
      </a:lvl2pPr>
      <a:lvl3pPr marL="3199943" algn="l" defTabSz="3199943" rtl="0" eaLnBrk="1" latinLnBrk="0" hangingPunct="1">
        <a:defRPr sz="6299" kern="1200">
          <a:solidFill>
            <a:schemeClr val="tx1"/>
          </a:solidFill>
          <a:latin typeface="+mn-lt"/>
          <a:ea typeface="+mn-ea"/>
          <a:cs typeface="+mn-cs"/>
        </a:defRPr>
      </a:lvl3pPr>
      <a:lvl4pPr marL="4799914" algn="l" defTabSz="3199943" rtl="0" eaLnBrk="1" latinLnBrk="0" hangingPunct="1">
        <a:defRPr sz="6299" kern="1200">
          <a:solidFill>
            <a:schemeClr val="tx1"/>
          </a:solidFill>
          <a:latin typeface="+mn-lt"/>
          <a:ea typeface="+mn-ea"/>
          <a:cs typeface="+mn-cs"/>
        </a:defRPr>
      </a:lvl4pPr>
      <a:lvl5pPr marL="6399886" algn="l" defTabSz="3199943" rtl="0" eaLnBrk="1" latinLnBrk="0" hangingPunct="1">
        <a:defRPr sz="6299" kern="1200">
          <a:solidFill>
            <a:schemeClr val="tx1"/>
          </a:solidFill>
          <a:latin typeface="+mn-lt"/>
          <a:ea typeface="+mn-ea"/>
          <a:cs typeface="+mn-cs"/>
        </a:defRPr>
      </a:lvl5pPr>
      <a:lvl6pPr marL="7999857" algn="l" defTabSz="3199943" rtl="0" eaLnBrk="1" latinLnBrk="0" hangingPunct="1">
        <a:defRPr sz="6299" kern="1200">
          <a:solidFill>
            <a:schemeClr val="tx1"/>
          </a:solidFill>
          <a:latin typeface="+mn-lt"/>
          <a:ea typeface="+mn-ea"/>
          <a:cs typeface="+mn-cs"/>
        </a:defRPr>
      </a:lvl6pPr>
      <a:lvl7pPr marL="9599828" algn="l" defTabSz="3199943" rtl="0" eaLnBrk="1" latinLnBrk="0" hangingPunct="1">
        <a:defRPr sz="6299" kern="1200">
          <a:solidFill>
            <a:schemeClr val="tx1"/>
          </a:solidFill>
          <a:latin typeface="+mn-lt"/>
          <a:ea typeface="+mn-ea"/>
          <a:cs typeface="+mn-cs"/>
        </a:defRPr>
      </a:lvl7pPr>
      <a:lvl8pPr marL="11199800" algn="l" defTabSz="3199943" rtl="0" eaLnBrk="1" latinLnBrk="0" hangingPunct="1">
        <a:defRPr sz="6299" kern="1200">
          <a:solidFill>
            <a:schemeClr val="tx1"/>
          </a:solidFill>
          <a:latin typeface="+mn-lt"/>
          <a:ea typeface="+mn-ea"/>
          <a:cs typeface="+mn-cs"/>
        </a:defRPr>
      </a:lvl8pPr>
      <a:lvl9pPr marL="12799771" algn="l" defTabSz="3199943" rtl="0" eaLnBrk="1" latinLnBrk="0" hangingPunct="1">
        <a:defRPr sz="62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3283" y="961233"/>
            <a:ext cx="38399085" cy="4000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33283" y="5600702"/>
            <a:ext cx="38399085" cy="158408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33283" y="22247227"/>
            <a:ext cx="9955318" cy="1277938"/>
          </a:xfrm>
          <a:prstGeom prst="rect">
            <a:avLst/>
          </a:prstGeom>
        </p:spPr>
        <p:txBody>
          <a:bodyPr vert="horz" lIns="91440" tIns="45720" rIns="91440" bIns="45720" rtlCol="0" anchor="ctr"/>
          <a:lstStyle>
            <a:lvl1pPr algn="l">
              <a:defRPr sz="4200">
                <a:solidFill>
                  <a:schemeClr val="tx1">
                    <a:tint val="75000"/>
                  </a:schemeClr>
                </a:solidFill>
              </a:defRPr>
            </a:lvl1pPr>
          </a:lstStyle>
          <a:p>
            <a:fld id="{7AB4B67C-CAB0-4381-A244-76F366AFDD04}" type="datetimeFigureOut">
              <a:rPr lang="en-US" smtClean="0"/>
              <a:t>7/12/2023</a:t>
            </a:fld>
            <a:endParaRPr lang="en-US"/>
          </a:p>
        </p:txBody>
      </p:sp>
      <p:sp>
        <p:nvSpPr>
          <p:cNvPr id="5" name="Footer Placeholder 4"/>
          <p:cNvSpPr>
            <a:spLocks noGrp="1"/>
          </p:cNvSpPr>
          <p:nvPr>
            <p:ph type="ftr" sz="quarter" idx="3"/>
          </p:nvPr>
        </p:nvSpPr>
        <p:spPr>
          <a:xfrm>
            <a:off x="14577431" y="22247227"/>
            <a:ext cx="13510789" cy="1277938"/>
          </a:xfrm>
          <a:prstGeom prst="rect">
            <a:avLst/>
          </a:prstGeom>
        </p:spPr>
        <p:txBody>
          <a:bodyPr vert="horz" lIns="91440" tIns="45720" rIns="91440" bIns="45720" rtlCol="0" anchor="ctr"/>
          <a:lstStyle>
            <a:lvl1pPr algn="ctr">
              <a:defRPr sz="4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577049" y="22247227"/>
            <a:ext cx="9955318" cy="1277938"/>
          </a:xfrm>
          <a:prstGeom prst="rect">
            <a:avLst/>
          </a:prstGeom>
        </p:spPr>
        <p:txBody>
          <a:bodyPr vert="horz" lIns="91440" tIns="45720" rIns="91440" bIns="45720" rtlCol="0" anchor="ctr"/>
          <a:lstStyle>
            <a:lvl1pPr algn="r">
              <a:defRPr sz="4200">
                <a:solidFill>
                  <a:schemeClr val="tx1">
                    <a:tint val="75000"/>
                  </a:schemeClr>
                </a:solidFill>
              </a:defRPr>
            </a:lvl1pPr>
          </a:lstStyle>
          <a:p>
            <a:fld id="{A95D6FA6-20CC-488C-9176-75A124371FD5}" type="slidenum">
              <a:rPr lang="en-US" smtClean="0"/>
              <a:t>‹#›</a:t>
            </a:fld>
            <a:endParaRPr lang="en-US"/>
          </a:p>
        </p:txBody>
      </p:sp>
    </p:spTree>
    <p:extLst>
      <p:ext uri="{BB962C8B-B14F-4D97-AF65-F5344CB8AC3E}">
        <p14:creationId xmlns:p14="http://schemas.microsoft.com/office/powerpoint/2010/main" val="30907570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3200400" rtl="0" eaLnBrk="1" latinLnBrk="0" hangingPunct="1">
        <a:spcBef>
          <a:spcPct val="0"/>
        </a:spcBef>
        <a:buNone/>
        <a:defRPr sz="15400" kern="1200">
          <a:solidFill>
            <a:schemeClr val="tx1"/>
          </a:solidFill>
          <a:latin typeface="+mj-lt"/>
          <a:ea typeface="+mj-ea"/>
          <a:cs typeface="+mj-cs"/>
        </a:defRPr>
      </a:lvl1pPr>
    </p:titleStyle>
    <p:bodyStyle>
      <a:lvl1pPr marL="1200150" indent="-1200150" algn="l" defTabSz="320040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1pPr>
      <a:lvl2pPr marL="2600325" indent="-1000125" algn="l" defTabSz="3200400" rtl="0" eaLnBrk="1" latinLnBrk="0" hangingPunct="1">
        <a:spcBef>
          <a:spcPct val="20000"/>
        </a:spcBef>
        <a:buFont typeface="Arial" panose="020B0604020202020204" pitchFamily="34" charset="0"/>
        <a:buChar char="–"/>
        <a:defRPr sz="9800" kern="1200">
          <a:solidFill>
            <a:schemeClr val="tx1"/>
          </a:solidFill>
          <a:latin typeface="+mn-lt"/>
          <a:ea typeface="+mn-ea"/>
          <a:cs typeface="+mn-cs"/>
        </a:defRPr>
      </a:lvl2pPr>
      <a:lvl3pPr marL="4000500" indent="-800100" algn="l" defTabSz="3200400" rtl="0" eaLnBrk="1" latinLnBrk="0" hangingPunct="1">
        <a:spcBef>
          <a:spcPct val="20000"/>
        </a:spcBef>
        <a:buFont typeface="Arial" panose="020B0604020202020204" pitchFamily="34" charset="0"/>
        <a:buChar char="•"/>
        <a:defRPr sz="8400" kern="1200">
          <a:solidFill>
            <a:schemeClr val="tx1"/>
          </a:solidFill>
          <a:latin typeface="+mn-lt"/>
          <a:ea typeface="+mn-ea"/>
          <a:cs typeface="+mn-cs"/>
        </a:defRPr>
      </a:lvl3pPr>
      <a:lvl4pPr marL="5600700" indent="-800100" algn="l" defTabSz="3200400" rtl="0" eaLnBrk="1" latinLnBrk="0" hangingPunct="1">
        <a:spcBef>
          <a:spcPct val="20000"/>
        </a:spcBef>
        <a:buFont typeface="Arial" panose="020B0604020202020204" pitchFamily="34" charset="0"/>
        <a:buChar char="–"/>
        <a:defRPr sz="7000" kern="1200">
          <a:solidFill>
            <a:schemeClr val="tx1"/>
          </a:solidFill>
          <a:latin typeface="+mn-lt"/>
          <a:ea typeface="+mn-ea"/>
          <a:cs typeface="+mn-cs"/>
        </a:defRPr>
      </a:lvl4pPr>
      <a:lvl5pPr marL="7200900" indent="-800100" algn="l" defTabSz="3200400" rtl="0" eaLnBrk="1" latinLnBrk="0" hangingPunct="1">
        <a:spcBef>
          <a:spcPct val="20000"/>
        </a:spcBef>
        <a:buFont typeface="Arial" panose="020B0604020202020204" pitchFamily="34" charset="0"/>
        <a:buChar char="»"/>
        <a:defRPr sz="7000" kern="1200">
          <a:solidFill>
            <a:schemeClr val="tx1"/>
          </a:solidFill>
          <a:latin typeface="+mn-lt"/>
          <a:ea typeface="+mn-ea"/>
          <a:cs typeface="+mn-cs"/>
        </a:defRPr>
      </a:lvl5pPr>
      <a:lvl6pPr marL="8801100" indent="-800100" algn="l" defTabSz="3200400" rtl="0" eaLnBrk="1" latinLnBrk="0" hangingPunct="1">
        <a:spcBef>
          <a:spcPct val="20000"/>
        </a:spcBef>
        <a:buFont typeface="Arial" panose="020B0604020202020204" pitchFamily="34" charset="0"/>
        <a:buChar char="•"/>
        <a:defRPr sz="7000" kern="1200">
          <a:solidFill>
            <a:schemeClr val="tx1"/>
          </a:solidFill>
          <a:latin typeface="+mn-lt"/>
          <a:ea typeface="+mn-ea"/>
          <a:cs typeface="+mn-cs"/>
        </a:defRPr>
      </a:lvl6pPr>
      <a:lvl7pPr marL="10401300" indent="-800100" algn="l" defTabSz="3200400" rtl="0" eaLnBrk="1" latinLnBrk="0" hangingPunct="1">
        <a:spcBef>
          <a:spcPct val="20000"/>
        </a:spcBef>
        <a:buFont typeface="Arial" panose="020B0604020202020204" pitchFamily="34" charset="0"/>
        <a:buChar char="•"/>
        <a:defRPr sz="7000" kern="1200">
          <a:solidFill>
            <a:schemeClr val="tx1"/>
          </a:solidFill>
          <a:latin typeface="+mn-lt"/>
          <a:ea typeface="+mn-ea"/>
          <a:cs typeface="+mn-cs"/>
        </a:defRPr>
      </a:lvl7pPr>
      <a:lvl8pPr marL="12001500" indent="-800100" algn="l" defTabSz="3200400" rtl="0" eaLnBrk="1" latinLnBrk="0" hangingPunct="1">
        <a:spcBef>
          <a:spcPct val="20000"/>
        </a:spcBef>
        <a:buFont typeface="Arial" panose="020B0604020202020204" pitchFamily="34" charset="0"/>
        <a:buChar char="•"/>
        <a:defRPr sz="7000" kern="1200">
          <a:solidFill>
            <a:schemeClr val="tx1"/>
          </a:solidFill>
          <a:latin typeface="+mn-lt"/>
          <a:ea typeface="+mn-ea"/>
          <a:cs typeface="+mn-cs"/>
        </a:defRPr>
      </a:lvl8pPr>
      <a:lvl9pPr marL="13601700" indent="-800100" algn="l" defTabSz="3200400" rtl="0" eaLnBrk="1" latinLnBrk="0" hangingPunct="1">
        <a:spcBef>
          <a:spcPct val="20000"/>
        </a:spcBef>
        <a:buFont typeface="Arial" panose="020B0604020202020204" pitchFamily="34" charset="0"/>
        <a:buChar char="•"/>
        <a:defRPr sz="7000" kern="1200">
          <a:solidFill>
            <a:schemeClr val="tx1"/>
          </a:solidFill>
          <a:latin typeface="+mn-lt"/>
          <a:ea typeface="+mn-ea"/>
          <a:cs typeface="+mn-cs"/>
        </a:defRPr>
      </a:lvl9pPr>
    </p:bodyStyle>
    <p:otherStyle>
      <a:defPPr>
        <a:defRPr lang="en-US"/>
      </a:defPPr>
      <a:lvl1pPr marL="0" algn="l" defTabSz="3200400" rtl="0" eaLnBrk="1" latinLnBrk="0" hangingPunct="1">
        <a:defRPr sz="6300" kern="1200">
          <a:solidFill>
            <a:schemeClr val="tx1"/>
          </a:solidFill>
          <a:latin typeface="+mn-lt"/>
          <a:ea typeface="+mn-ea"/>
          <a:cs typeface="+mn-cs"/>
        </a:defRPr>
      </a:lvl1pPr>
      <a:lvl2pPr marL="1600200" algn="l" defTabSz="3200400" rtl="0" eaLnBrk="1" latinLnBrk="0" hangingPunct="1">
        <a:defRPr sz="6300" kern="1200">
          <a:solidFill>
            <a:schemeClr val="tx1"/>
          </a:solidFill>
          <a:latin typeface="+mn-lt"/>
          <a:ea typeface="+mn-ea"/>
          <a:cs typeface="+mn-cs"/>
        </a:defRPr>
      </a:lvl2pPr>
      <a:lvl3pPr marL="3200400" algn="l" defTabSz="3200400" rtl="0" eaLnBrk="1" latinLnBrk="0" hangingPunct="1">
        <a:defRPr sz="6300" kern="1200">
          <a:solidFill>
            <a:schemeClr val="tx1"/>
          </a:solidFill>
          <a:latin typeface="+mn-lt"/>
          <a:ea typeface="+mn-ea"/>
          <a:cs typeface="+mn-cs"/>
        </a:defRPr>
      </a:lvl3pPr>
      <a:lvl4pPr marL="4800600" algn="l" defTabSz="3200400" rtl="0" eaLnBrk="1" latinLnBrk="0" hangingPunct="1">
        <a:defRPr sz="6300" kern="1200">
          <a:solidFill>
            <a:schemeClr val="tx1"/>
          </a:solidFill>
          <a:latin typeface="+mn-lt"/>
          <a:ea typeface="+mn-ea"/>
          <a:cs typeface="+mn-cs"/>
        </a:defRPr>
      </a:lvl4pPr>
      <a:lvl5pPr marL="6400800" algn="l" defTabSz="3200400" rtl="0" eaLnBrk="1" latinLnBrk="0" hangingPunct="1">
        <a:defRPr sz="6300" kern="1200">
          <a:solidFill>
            <a:schemeClr val="tx1"/>
          </a:solidFill>
          <a:latin typeface="+mn-lt"/>
          <a:ea typeface="+mn-ea"/>
          <a:cs typeface="+mn-cs"/>
        </a:defRPr>
      </a:lvl5pPr>
      <a:lvl6pPr marL="8001000" algn="l" defTabSz="3200400" rtl="0" eaLnBrk="1" latinLnBrk="0" hangingPunct="1">
        <a:defRPr sz="6300" kern="1200">
          <a:solidFill>
            <a:schemeClr val="tx1"/>
          </a:solidFill>
          <a:latin typeface="+mn-lt"/>
          <a:ea typeface="+mn-ea"/>
          <a:cs typeface="+mn-cs"/>
        </a:defRPr>
      </a:lvl6pPr>
      <a:lvl7pPr marL="9601200" algn="l" defTabSz="3200400" rtl="0" eaLnBrk="1" latinLnBrk="0" hangingPunct="1">
        <a:defRPr sz="6300" kern="1200">
          <a:solidFill>
            <a:schemeClr val="tx1"/>
          </a:solidFill>
          <a:latin typeface="+mn-lt"/>
          <a:ea typeface="+mn-ea"/>
          <a:cs typeface="+mn-cs"/>
        </a:defRPr>
      </a:lvl7pPr>
      <a:lvl8pPr marL="11201400" algn="l" defTabSz="3200400" rtl="0" eaLnBrk="1" latinLnBrk="0" hangingPunct="1">
        <a:defRPr sz="6300" kern="1200">
          <a:solidFill>
            <a:schemeClr val="tx1"/>
          </a:solidFill>
          <a:latin typeface="+mn-lt"/>
          <a:ea typeface="+mn-ea"/>
          <a:cs typeface="+mn-cs"/>
        </a:defRPr>
      </a:lvl8pPr>
      <a:lvl9pPr marL="12801600" algn="l" defTabSz="3200400"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ED36C6-366E-4EFC-A1B4-CC2E1E37E151}"/>
              </a:ext>
            </a:extLst>
          </p:cNvPr>
          <p:cNvSpPr>
            <a:spLocks noGrp="1"/>
          </p:cNvSpPr>
          <p:nvPr>
            <p:ph type="sldNum" sz="quarter" idx="12"/>
          </p:nvPr>
        </p:nvSpPr>
        <p:spPr/>
        <p:txBody>
          <a:bodyPr/>
          <a:lstStyle/>
          <a:p>
            <a:fld id="{FE9E206F-B6C9-6B46-920E-6690A9897DBF}" type="slidenum">
              <a:rPr lang="en-US" smtClean="0"/>
              <a:t>1</a:t>
            </a:fld>
            <a:endParaRPr lang="en-US" dirty="0"/>
          </a:p>
        </p:txBody>
      </p:sp>
      <p:sp>
        <p:nvSpPr>
          <p:cNvPr id="4" name="Title 3">
            <a:extLst>
              <a:ext uri="{FF2B5EF4-FFF2-40B4-BE49-F238E27FC236}">
                <a16:creationId xmlns:a16="http://schemas.microsoft.com/office/drawing/2014/main" id="{BFDBE9BC-440D-42D2-9F8C-EEA2AB1423FB}"/>
              </a:ext>
            </a:extLst>
          </p:cNvPr>
          <p:cNvSpPr>
            <a:spLocks noGrp="1"/>
          </p:cNvSpPr>
          <p:nvPr>
            <p:ph type="title"/>
          </p:nvPr>
        </p:nvSpPr>
        <p:spPr/>
        <p:txBody>
          <a:bodyPr/>
          <a:lstStyle/>
          <a:p>
            <a:r>
              <a:rPr lang="en-US" dirty="0"/>
              <a:t>A3 Templates</a:t>
            </a:r>
          </a:p>
        </p:txBody>
      </p:sp>
    </p:spTree>
    <p:extLst>
      <p:ext uri="{BB962C8B-B14F-4D97-AF65-F5344CB8AC3E}">
        <p14:creationId xmlns:p14="http://schemas.microsoft.com/office/powerpoint/2010/main" val="2855718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3198935" rtl="0" eaLnBrk="1" fontAlgn="auto" latinLnBrk="0" hangingPunct="1">
              <a:lnSpc>
                <a:spcPct val="100000"/>
              </a:lnSpc>
              <a:spcBef>
                <a:spcPts val="0"/>
              </a:spcBef>
              <a:spcAft>
                <a:spcPts val="0"/>
              </a:spcAft>
              <a:buClrTx/>
              <a:buSzTx/>
              <a:buFontTx/>
              <a:buNone/>
              <a:tabLst/>
              <a:defRPr/>
            </a:pPr>
            <a:fld id="{FE9E206F-B6C9-6B46-920E-6690A9897DBF}" type="slidenum">
              <a:rPr kumimoji="0" lang="en-US" sz="4661" b="0" i="0" u="none" strike="noStrike" kern="1200" cap="none" spc="0" normalizeH="0" baseline="0" noProof="0" smtClean="0">
                <a:ln>
                  <a:noFill/>
                </a:ln>
                <a:solidFill>
                  <a:srgbClr val="003A70">
                    <a:tint val="75000"/>
                  </a:srgbClr>
                </a:solidFill>
                <a:effectLst/>
                <a:uLnTx/>
                <a:uFillTx/>
                <a:latin typeface="Arial"/>
                <a:ea typeface="+mn-ea"/>
                <a:cs typeface="+mn-cs"/>
              </a:rPr>
              <a:pPr marL="0" marR="0" lvl="0" indent="0" algn="r" defTabSz="3198935" rtl="0" eaLnBrk="1" fontAlgn="auto" latinLnBrk="0" hangingPunct="1">
                <a:lnSpc>
                  <a:spcPct val="100000"/>
                </a:lnSpc>
                <a:spcBef>
                  <a:spcPts val="0"/>
                </a:spcBef>
                <a:spcAft>
                  <a:spcPts val="0"/>
                </a:spcAft>
                <a:buClrTx/>
                <a:buSzTx/>
                <a:buFontTx/>
                <a:buNone/>
                <a:tabLst/>
                <a:defRPr/>
              </a:pPr>
              <a:t>2</a:t>
            </a:fld>
            <a:endParaRPr kumimoji="0" lang="en-US" sz="4661" b="0" i="0" u="none" strike="noStrike" kern="1200" cap="none" spc="0" normalizeH="0" baseline="0" noProof="0" dirty="0">
              <a:ln>
                <a:noFill/>
              </a:ln>
              <a:solidFill>
                <a:srgbClr val="003A70">
                  <a:tint val="75000"/>
                </a:srgbClr>
              </a:solidFill>
              <a:effectLst/>
              <a:uLnTx/>
              <a:uFillTx/>
              <a:latin typeface="Arial"/>
              <a:ea typeface="+mn-ea"/>
              <a:cs typeface="+mn-cs"/>
            </a:endParaRPr>
          </a:p>
        </p:txBody>
      </p:sp>
      <p:sp>
        <p:nvSpPr>
          <p:cNvPr id="6" name="Text Placeholder 5"/>
          <p:cNvSpPr>
            <a:spLocks noGrp="1"/>
          </p:cNvSpPr>
          <p:nvPr>
            <p:ph type="body" sz="quarter" idx="11"/>
          </p:nvPr>
        </p:nvSpPr>
        <p:spPr>
          <a:xfrm>
            <a:off x="2216894" y="1227255"/>
            <a:ext cx="39625936" cy="1384866"/>
          </a:xfrm>
        </p:spPr>
        <p:txBody>
          <a:bodyPr/>
          <a:lstStyle/>
          <a:p>
            <a:r>
              <a:rPr lang="en-US" sz="8399" dirty="0"/>
              <a:t>Tips &amp; guidelines to help with your A3</a:t>
            </a:r>
          </a:p>
        </p:txBody>
      </p:sp>
      <p:sp>
        <p:nvSpPr>
          <p:cNvPr id="7" name="Text Placeholder 6"/>
          <p:cNvSpPr>
            <a:spLocks noGrp="1"/>
          </p:cNvSpPr>
          <p:nvPr>
            <p:ph type="body" sz="quarter" idx="12"/>
          </p:nvPr>
        </p:nvSpPr>
        <p:spPr>
          <a:xfrm>
            <a:off x="2216878" y="3191159"/>
            <a:ext cx="38650719" cy="19514797"/>
          </a:xfrm>
        </p:spPr>
        <p:txBody>
          <a:bodyPr vert="horz" anchor="t">
            <a:noAutofit/>
          </a:bodyPr>
          <a:lstStyle/>
          <a:p>
            <a:pPr marL="1199979" indent="-1199979">
              <a:buFont typeface="Arial" panose="020B0604020202020204" pitchFamily="34" charset="0"/>
              <a:buChar char="•"/>
            </a:pPr>
            <a:r>
              <a:rPr lang="en-US" sz="4899" b="1" u="sng" dirty="0"/>
              <a:t>Title:</a:t>
            </a:r>
            <a:r>
              <a:rPr lang="en-US" sz="4899" dirty="0"/>
              <a:t> The title should briefly describe the project focus. </a:t>
            </a:r>
            <a:endParaRPr lang="en-US" sz="4199" dirty="0"/>
          </a:p>
          <a:p>
            <a:pPr marL="1199979" indent="-1199979">
              <a:buFont typeface="Arial" panose="020B0604020202020204" pitchFamily="34" charset="0"/>
              <a:buChar char="•"/>
            </a:pPr>
            <a:r>
              <a:rPr lang="en-US" sz="4899" b="1" u="sng" dirty="0"/>
              <a:t>Background and Problem Statement:</a:t>
            </a:r>
            <a:r>
              <a:rPr lang="en-US" sz="4899" dirty="0"/>
              <a:t> Overall context of the situation is clear and concise. Provides the necessary information the audience needs to know, including historical data, dates or names the help with understanding the importance of the problem.  This section should clearly state the problem and current state.</a:t>
            </a:r>
            <a:endParaRPr lang="en-US" sz="4199" dirty="0"/>
          </a:p>
          <a:p>
            <a:pPr marL="1199979" indent="-1199979">
              <a:buFont typeface="Arial" panose="020B0604020202020204" pitchFamily="34" charset="0"/>
              <a:buChar char="•"/>
            </a:pPr>
            <a:r>
              <a:rPr lang="en-US" sz="4899" b="1" u="sng" dirty="0"/>
              <a:t>Project Aim Statement:</a:t>
            </a:r>
            <a:r>
              <a:rPr lang="en-US" sz="4899" dirty="0"/>
              <a:t> The aim should be stated in the SMART format, with a clear baseline and target for improvement by a defined timeframe.  </a:t>
            </a:r>
          </a:p>
          <a:p>
            <a:pPr marL="3131304" lvl="1" indent="-999982">
              <a:buFont typeface="Arial" panose="020B0604020202020204" pitchFamily="34" charset="0"/>
              <a:buChar char="•"/>
            </a:pPr>
            <a:r>
              <a:rPr lang="en-US" sz="3674" b="1" i="1" dirty="0"/>
              <a:t>Example:</a:t>
            </a:r>
            <a:r>
              <a:rPr lang="en-US" sz="3674" dirty="0"/>
              <a:t> </a:t>
            </a:r>
            <a:r>
              <a:rPr lang="en-US" sz="3674" i="1" dirty="0"/>
              <a:t>Increase Orthopedic Surgery providers’ compliance with the recommendation to limit discharge opioid prescriptions for acute pain to 7 days or less from 57% to 90% by 7/31/19. </a:t>
            </a:r>
            <a:r>
              <a:rPr lang="en-US" sz="4899" dirty="0"/>
              <a:t> </a:t>
            </a:r>
          </a:p>
          <a:p>
            <a:pPr marL="1199979" indent="-1199979">
              <a:buFont typeface="Arial" panose="020B0604020202020204" pitchFamily="34" charset="0"/>
              <a:buChar char="•"/>
            </a:pPr>
            <a:r>
              <a:rPr lang="en-US" sz="4899" b="1" u="sng" dirty="0"/>
              <a:t>Key Drivers and Interventions:</a:t>
            </a:r>
            <a:r>
              <a:rPr lang="en-US" sz="4899" dirty="0"/>
              <a:t> This section should include the root cause(s) of the problem(s) identified, as well as a summary of interventions applied to directly address the root cause(s).  Please bullet text for ease of readability.</a:t>
            </a:r>
            <a:endParaRPr lang="en-US" sz="4199" dirty="0"/>
          </a:p>
          <a:p>
            <a:pPr marL="1199979" indent="-1199979">
              <a:buFont typeface="Arial" panose="020B0604020202020204" pitchFamily="34" charset="0"/>
              <a:buChar char="•"/>
            </a:pPr>
            <a:r>
              <a:rPr lang="en-US" sz="4899" b="1" u="sng" dirty="0"/>
              <a:t>Measures Table:</a:t>
            </a:r>
            <a:r>
              <a:rPr lang="en-US" sz="4899" dirty="0"/>
              <a:t> The measures table should include outcome, process and balancing measures, as well as a financial measure if available. If you do not have a finance measure, please delete that row. </a:t>
            </a:r>
          </a:p>
          <a:p>
            <a:pPr marL="3131304" lvl="1" indent="-999982">
              <a:buFont typeface="Arial" panose="020B0604020202020204" pitchFamily="34" charset="0"/>
              <a:buChar char="•"/>
            </a:pPr>
            <a:r>
              <a:rPr lang="en-US" sz="4899" dirty="0">
                <a:solidFill>
                  <a:schemeClr val="accent5">
                    <a:lumMod val="50000"/>
                  </a:schemeClr>
                </a:solidFill>
              </a:rPr>
              <a:t>Baseline, target and progress data must be included for each of the 3-4 measures</a:t>
            </a:r>
          </a:p>
          <a:p>
            <a:pPr marL="3131304" lvl="1" indent="-999982">
              <a:buFont typeface="Arial" panose="020B0604020202020204" pitchFamily="34" charset="0"/>
              <a:buChar char="•"/>
            </a:pPr>
            <a:r>
              <a:rPr lang="en-US" sz="4899" dirty="0">
                <a:solidFill>
                  <a:schemeClr val="accent5">
                    <a:lumMod val="50000"/>
                  </a:schemeClr>
                </a:solidFill>
              </a:rPr>
              <a:t>Clearly identify the timeframe from which each data element was pulled</a:t>
            </a:r>
          </a:p>
          <a:p>
            <a:pPr marL="3131304" lvl="1" indent="-999982">
              <a:buFont typeface="Arial" panose="020B0604020202020204" pitchFamily="34" charset="0"/>
              <a:buChar char="•"/>
            </a:pPr>
            <a:r>
              <a:rPr lang="en-US" sz="4899" dirty="0">
                <a:solidFill>
                  <a:schemeClr val="accent5">
                    <a:lumMod val="50000"/>
                  </a:schemeClr>
                </a:solidFill>
              </a:rPr>
              <a:t>List the denominators for all rates reported</a:t>
            </a:r>
          </a:p>
          <a:p>
            <a:pPr marL="1199979" indent="-1199979">
              <a:buFont typeface="Arial" panose="020B0604020202020204" pitchFamily="34" charset="0"/>
              <a:buChar char="•"/>
            </a:pPr>
            <a:r>
              <a:rPr lang="en-US" sz="4899" b="1" u="sng" dirty="0"/>
              <a:t>Project Results / Performance: </a:t>
            </a:r>
            <a:r>
              <a:rPr lang="en-US" sz="4899" dirty="0"/>
              <a:t>This section </a:t>
            </a:r>
            <a:r>
              <a:rPr lang="en-US" sz="4899" i="1" dirty="0"/>
              <a:t>requires</a:t>
            </a:r>
            <a:r>
              <a:rPr lang="en-US" sz="4899" dirty="0"/>
              <a:t> presentation of data over time using a control or run chart. (If you need assistance with development of your control chart, reach out to Isamar Villarreal.)  This section should communicate the effectiveness of outcome measure. </a:t>
            </a:r>
            <a:endParaRPr lang="en-US" sz="4199" dirty="0"/>
          </a:p>
          <a:p>
            <a:pPr marL="1199979" indent="-1199979">
              <a:buFont typeface="Arial" panose="020B0604020202020204" pitchFamily="34" charset="0"/>
              <a:buChar char="•"/>
            </a:pPr>
            <a:r>
              <a:rPr lang="en-US" sz="4899" b="1" u="sng" dirty="0"/>
              <a:t>Challenges and Barriers:</a:t>
            </a:r>
            <a:r>
              <a:rPr lang="en-US" sz="4899" dirty="0"/>
              <a:t> Include a high-level, bulleted summary of challenges or barriers.</a:t>
            </a:r>
            <a:endParaRPr lang="en-US" sz="4199" dirty="0"/>
          </a:p>
          <a:p>
            <a:pPr marL="1199979" indent="-1199979">
              <a:buFont typeface="Arial" panose="020B0604020202020204" pitchFamily="34" charset="0"/>
              <a:buChar char="•"/>
            </a:pPr>
            <a:r>
              <a:rPr lang="en-US" sz="4899" b="1" u="sng" dirty="0"/>
              <a:t>Lessons Learned and Next Steps</a:t>
            </a:r>
            <a:r>
              <a:rPr lang="en-US" sz="4899" u="sng" dirty="0"/>
              <a:t>:</a:t>
            </a:r>
            <a:r>
              <a:rPr lang="en-US" sz="4899" dirty="0"/>
              <a:t> Include a high-level, bulleted summary of lessons learned and next steps.</a:t>
            </a:r>
          </a:p>
          <a:p>
            <a:pPr marL="1199979" indent="-1199979">
              <a:buFont typeface="Arial" panose="020B0604020202020204" pitchFamily="34" charset="0"/>
              <a:buChar char="•"/>
            </a:pPr>
            <a:endParaRPr lang="en-US" sz="4899" dirty="0"/>
          </a:p>
          <a:p>
            <a:endParaRPr lang="en-US" sz="4899" dirty="0"/>
          </a:p>
          <a:p>
            <a:pPr marL="1199979" indent="-1199979">
              <a:buFont typeface="Arial" panose="020B0604020202020204" pitchFamily="34" charset="0"/>
              <a:buChar char="•"/>
            </a:pPr>
            <a:endParaRPr lang="en-US" dirty="0"/>
          </a:p>
        </p:txBody>
      </p:sp>
    </p:spTree>
    <p:extLst>
      <p:ext uri="{BB962C8B-B14F-4D97-AF65-F5344CB8AC3E}">
        <p14:creationId xmlns:p14="http://schemas.microsoft.com/office/powerpoint/2010/main" val="824187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208774-4C0B-40CF-827A-BA69B54BB7ED}"/>
              </a:ext>
            </a:extLst>
          </p:cNvPr>
          <p:cNvSpPr>
            <a:spLocks noGrp="1"/>
          </p:cNvSpPr>
          <p:nvPr>
            <p:ph type="sldNum" sz="quarter" idx="10"/>
          </p:nvPr>
        </p:nvSpPr>
        <p:spPr/>
        <p:txBody>
          <a:bodyPr/>
          <a:lstStyle/>
          <a:p>
            <a:fld id="{FE9E206F-B6C9-6B46-920E-6690A9897DBF}" type="slidenum">
              <a:rPr lang="en-US" smtClean="0"/>
              <a:t>3</a:t>
            </a:fld>
            <a:endParaRPr lang="en-US" dirty="0"/>
          </a:p>
        </p:txBody>
      </p:sp>
      <p:sp>
        <p:nvSpPr>
          <p:cNvPr id="6" name="Text Placeholder 5">
            <a:extLst>
              <a:ext uri="{FF2B5EF4-FFF2-40B4-BE49-F238E27FC236}">
                <a16:creationId xmlns:a16="http://schemas.microsoft.com/office/drawing/2014/main" id="{00D4BBA3-69F0-49DF-80EA-FDDDA66993A3}"/>
              </a:ext>
            </a:extLst>
          </p:cNvPr>
          <p:cNvSpPr>
            <a:spLocks noGrp="1"/>
          </p:cNvSpPr>
          <p:nvPr>
            <p:ph type="body" sz="quarter" idx="11"/>
          </p:nvPr>
        </p:nvSpPr>
        <p:spPr>
          <a:xfrm>
            <a:off x="3740658" y="3385528"/>
            <a:ext cx="26836396" cy="1957331"/>
          </a:xfrm>
        </p:spPr>
        <p:txBody>
          <a:bodyPr/>
          <a:lstStyle/>
          <a:p>
            <a:r>
              <a:rPr lang="en-US" dirty="0"/>
              <a:t>What type of project do you have?</a:t>
            </a:r>
          </a:p>
        </p:txBody>
      </p:sp>
      <p:sp>
        <p:nvSpPr>
          <p:cNvPr id="7" name="Text Placeholder 6">
            <a:extLst>
              <a:ext uri="{FF2B5EF4-FFF2-40B4-BE49-F238E27FC236}">
                <a16:creationId xmlns:a16="http://schemas.microsoft.com/office/drawing/2014/main" id="{F8FB756B-AAFB-4431-8962-4E939C4F4C50}"/>
              </a:ext>
            </a:extLst>
          </p:cNvPr>
          <p:cNvSpPr>
            <a:spLocks noGrp="1"/>
          </p:cNvSpPr>
          <p:nvPr>
            <p:ph type="body" sz="quarter" idx="12"/>
          </p:nvPr>
        </p:nvSpPr>
        <p:spPr>
          <a:xfrm>
            <a:off x="3740658" y="6176874"/>
            <a:ext cx="31920942" cy="14440598"/>
          </a:xfrm>
        </p:spPr>
        <p:txBody>
          <a:bodyPr/>
          <a:lstStyle/>
          <a:p>
            <a:pPr marL="857250" indent="-857250">
              <a:buFont typeface="Arial" panose="020B0604020202020204" pitchFamily="34" charset="0"/>
              <a:buChar char="•"/>
            </a:pPr>
            <a:r>
              <a:rPr lang="en-US" dirty="0"/>
              <a:t>A </a:t>
            </a:r>
            <a:r>
              <a:rPr lang="en-US" u="sng" dirty="0"/>
              <a:t>DMAIC</a:t>
            </a:r>
            <a:r>
              <a:rPr lang="en-US" dirty="0"/>
              <a:t> project is one that reduces variation or defects in an existing process against current performance  </a:t>
            </a:r>
          </a:p>
          <a:p>
            <a:pPr marL="857250" indent="-857250">
              <a:buFont typeface="Arial" panose="020B0604020202020204" pitchFamily="34" charset="0"/>
              <a:buChar char="•"/>
            </a:pPr>
            <a:r>
              <a:rPr lang="en-US" dirty="0"/>
              <a:t>A </a:t>
            </a:r>
            <a:r>
              <a:rPr lang="en-US" u="sng" dirty="0"/>
              <a:t>Lean</a:t>
            </a:r>
            <a:r>
              <a:rPr lang="en-US" dirty="0"/>
              <a:t> project is one that minimizes waste and maximizes customer value</a:t>
            </a:r>
          </a:p>
          <a:p>
            <a:pPr marL="857250" indent="-857250">
              <a:buFont typeface="Arial" panose="020B0604020202020204" pitchFamily="34" charset="0"/>
              <a:buChar char="•"/>
            </a:pPr>
            <a:r>
              <a:rPr lang="en-US" dirty="0"/>
              <a:t>A </a:t>
            </a:r>
            <a:r>
              <a:rPr lang="en-US" u="sng" dirty="0"/>
              <a:t>Design</a:t>
            </a:r>
            <a:r>
              <a:rPr lang="en-US" dirty="0"/>
              <a:t> project is one that develops a new process or business model to meet the customers’ requirements. Design methods are used when a process does not exist or is so broken it cannot be fixed using the DMAIC or Lean models. </a:t>
            </a:r>
          </a:p>
          <a:p>
            <a:endParaRPr lang="en-US" dirty="0"/>
          </a:p>
          <a:p>
            <a:endParaRPr lang="en-US" dirty="0"/>
          </a:p>
          <a:p>
            <a:endParaRPr lang="en-US" dirty="0"/>
          </a:p>
        </p:txBody>
      </p:sp>
    </p:spTree>
    <p:extLst>
      <p:ext uri="{BB962C8B-B14F-4D97-AF65-F5344CB8AC3E}">
        <p14:creationId xmlns:p14="http://schemas.microsoft.com/office/powerpoint/2010/main" val="590594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49663" y="22766805"/>
            <a:ext cx="6285062" cy="738664"/>
          </a:xfrm>
          <a:prstGeom prst="rect">
            <a:avLst/>
          </a:prstGeom>
          <a:noFill/>
        </p:spPr>
        <p:txBody>
          <a:bodyPr wrap="square" rtlCol="0">
            <a:spAutoFit/>
          </a:bodyPr>
          <a:lstStyle/>
          <a:p>
            <a:pPr defTabSz="3200400"/>
            <a:r>
              <a:rPr lang="en-US" sz="4200" dirty="0">
                <a:solidFill>
                  <a:prstClr val="black"/>
                </a:solidFill>
                <a:latin typeface="Calibri"/>
              </a:rPr>
              <a:t>Adapted from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67725" y="22782431"/>
            <a:ext cx="2560320" cy="883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5330825" y="800100"/>
            <a:ext cx="12801600" cy="3733800"/>
          </a:xfrm>
        </p:spPr>
        <p:txBody>
          <a:bodyPr>
            <a:noAutofit/>
          </a:bodyPr>
          <a:lstStyle/>
          <a:p>
            <a:pPr marL="0" indent="0" algn="ctr">
              <a:buNone/>
            </a:pPr>
            <a:r>
              <a:rPr lang="en-US" b="1" dirty="0">
                <a:solidFill>
                  <a:schemeClr val="tx2"/>
                </a:solidFill>
              </a:rPr>
              <a:t>DMAIC or DFSS Decision Algorithm</a:t>
            </a:r>
            <a:endParaRPr lang="en-US" sz="7000" dirty="0"/>
          </a:p>
          <a:p>
            <a:pPr marL="0" indent="0" algn="ctr">
              <a:buNone/>
            </a:pPr>
            <a:endParaRPr lang="en-US" sz="7000" dirty="0"/>
          </a:p>
        </p:txBody>
      </p:sp>
      <p:pic>
        <p:nvPicPr>
          <p:cNvPr id="6" name="Picture 5"/>
          <p:cNvPicPr>
            <a:picLocks noChangeAspect="1"/>
          </p:cNvPicPr>
          <p:nvPr/>
        </p:nvPicPr>
        <p:blipFill>
          <a:blip r:embed="rId3"/>
          <a:stretch>
            <a:fillRect/>
          </a:stretch>
        </p:blipFill>
        <p:spPr>
          <a:xfrm>
            <a:off x="19199225" y="1600202"/>
            <a:ext cx="15681960" cy="20845542"/>
          </a:xfrm>
          <a:prstGeom prst="rect">
            <a:avLst/>
          </a:prstGeom>
        </p:spPr>
      </p:pic>
      <p:sp>
        <p:nvSpPr>
          <p:cNvPr id="10" name="Content Placeholder 3"/>
          <p:cNvSpPr txBox="1">
            <a:spLocks/>
          </p:cNvSpPr>
          <p:nvPr/>
        </p:nvSpPr>
        <p:spPr>
          <a:xfrm>
            <a:off x="6397625" y="8343899"/>
            <a:ext cx="8801100" cy="12001500"/>
          </a:xfrm>
          <a:prstGeom prst="rect">
            <a:avLst/>
          </a:prstGeom>
        </p:spPr>
        <p:txBody>
          <a:bodyPr vert="horz" lIns="320040" tIns="160020" rIns="320040" bIns="1600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3200400">
              <a:buNone/>
            </a:pPr>
            <a:r>
              <a:rPr lang="en-US" sz="9800" dirty="0">
                <a:solidFill>
                  <a:srgbClr val="1F497D"/>
                </a:solidFill>
                <a:latin typeface="Calibri"/>
              </a:rPr>
              <a:t>Use these questions as a guide to determining if a project is better suited to DMAIC or DFSS</a:t>
            </a:r>
          </a:p>
          <a:p>
            <a:pPr marL="0" indent="0" defTabSz="3200400">
              <a:buNone/>
            </a:pPr>
            <a:endParaRPr lang="en-US" sz="9800" dirty="0">
              <a:solidFill>
                <a:prstClr val="black"/>
              </a:solidFill>
              <a:latin typeface="Calibri"/>
            </a:endParaRPr>
          </a:p>
          <a:p>
            <a:pPr marL="0" indent="0" defTabSz="3200400">
              <a:buNone/>
            </a:pPr>
            <a:endParaRPr lang="en-US" sz="9800" dirty="0">
              <a:solidFill>
                <a:prstClr val="black"/>
              </a:solidFill>
              <a:latin typeface="Calibri"/>
            </a:endParaRPr>
          </a:p>
          <a:p>
            <a:pPr marL="0" indent="0" defTabSz="3200400">
              <a:buNone/>
            </a:pPr>
            <a:endParaRPr lang="en-US" sz="9800" dirty="0">
              <a:solidFill>
                <a:prstClr val="black"/>
              </a:solidFill>
              <a:latin typeface="Calibri"/>
            </a:endParaRPr>
          </a:p>
        </p:txBody>
      </p:sp>
      <p:cxnSp>
        <p:nvCxnSpPr>
          <p:cNvPr id="11" name="Straight Connector 10"/>
          <p:cNvCxnSpPr>
            <a:cxnSpLocks/>
          </p:cNvCxnSpPr>
          <p:nvPr/>
        </p:nvCxnSpPr>
        <p:spPr>
          <a:xfrm>
            <a:off x="16798925" y="7734300"/>
            <a:ext cx="0" cy="133985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89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2859702061"/>
              </p:ext>
            </p:extLst>
          </p:nvPr>
        </p:nvGraphicFramePr>
        <p:xfrm>
          <a:off x="345941" y="16638312"/>
          <a:ext cx="20857366" cy="7046806"/>
        </p:xfrm>
        <a:graphic>
          <a:graphicData uri="http://schemas.openxmlformats.org/drawingml/2006/table">
            <a:tbl>
              <a:tblPr firstRow="1" bandRow="1">
                <a:tableStyleId>{5C22544A-7EE6-4342-B048-85BDC9FD1C3A}</a:tableStyleId>
              </a:tblPr>
              <a:tblGrid>
                <a:gridCol w="2457803">
                  <a:extLst>
                    <a:ext uri="{9D8B030D-6E8A-4147-A177-3AD203B41FA5}">
                      <a16:colId xmlns:a16="http://schemas.microsoft.com/office/drawing/2014/main" val="20000"/>
                    </a:ext>
                  </a:extLst>
                </a:gridCol>
                <a:gridCol w="11679722">
                  <a:extLst>
                    <a:ext uri="{9D8B030D-6E8A-4147-A177-3AD203B41FA5}">
                      <a16:colId xmlns:a16="http://schemas.microsoft.com/office/drawing/2014/main" val="20001"/>
                    </a:ext>
                  </a:extLst>
                </a:gridCol>
                <a:gridCol w="2239947">
                  <a:extLst>
                    <a:ext uri="{9D8B030D-6E8A-4147-A177-3AD203B41FA5}">
                      <a16:colId xmlns:a16="http://schemas.microsoft.com/office/drawing/2014/main" val="20002"/>
                    </a:ext>
                  </a:extLst>
                </a:gridCol>
                <a:gridCol w="2239947">
                  <a:extLst>
                    <a:ext uri="{9D8B030D-6E8A-4147-A177-3AD203B41FA5}">
                      <a16:colId xmlns:a16="http://schemas.microsoft.com/office/drawing/2014/main" val="20003"/>
                    </a:ext>
                  </a:extLst>
                </a:gridCol>
                <a:gridCol w="2239947">
                  <a:extLst>
                    <a:ext uri="{9D8B030D-6E8A-4147-A177-3AD203B41FA5}">
                      <a16:colId xmlns:a16="http://schemas.microsoft.com/office/drawing/2014/main" val="20004"/>
                    </a:ext>
                  </a:extLst>
                </a:gridCol>
              </a:tblGrid>
              <a:tr h="149334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3100" b="1" dirty="0"/>
                        <a:t>Key Measures</a:t>
                      </a:r>
                    </a:p>
                  </a:txBody>
                  <a:tcPr marL="228565" marR="228565" marT="114279" marB="114279" anchor="ctr" anchorCtr="1"/>
                </a:tc>
                <a:tc>
                  <a:txBody>
                    <a:bodyPr/>
                    <a:lstStyle/>
                    <a:p>
                      <a:pPr algn="ctr"/>
                      <a:r>
                        <a:rPr lang="en-US" sz="3100" dirty="0"/>
                        <a:t>Definitions</a:t>
                      </a:r>
                    </a:p>
                  </a:txBody>
                  <a:tcPr marL="228565" marR="228565" marT="114279" marB="114279" anchor="ctr" anchorCtr="1"/>
                </a:tc>
                <a:tc>
                  <a:txBody>
                    <a:bodyPr/>
                    <a:lstStyle/>
                    <a:p>
                      <a:pPr algn="ctr"/>
                      <a:r>
                        <a:rPr lang="en-US" sz="3100" dirty="0"/>
                        <a:t>Baseline</a:t>
                      </a:r>
                    </a:p>
                  </a:txBody>
                  <a:tcPr marL="228565" marR="228565" marT="114279" marB="114279" anchor="ctr" anchorCtr="1"/>
                </a:tc>
                <a:tc>
                  <a:txBody>
                    <a:bodyPr/>
                    <a:lstStyle/>
                    <a:p>
                      <a:pPr algn="ctr"/>
                      <a:r>
                        <a:rPr lang="en-US" sz="3100" dirty="0"/>
                        <a:t>Goal</a:t>
                      </a:r>
                    </a:p>
                  </a:txBody>
                  <a:tcPr marL="228565" marR="228565" marT="114279" marB="114279" anchor="ctr" anchorCtr="1"/>
                </a:tc>
                <a:tc>
                  <a:txBody>
                    <a:bodyPr/>
                    <a:lstStyle/>
                    <a:p>
                      <a:pPr algn="ctr"/>
                      <a:r>
                        <a:rPr lang="en-US" sz="3100" dirty="0"/>
                        <a:t>Progress</a:t>
                      </a:r>
                    </a:p>
                  </a:txBody>
                  <a:tcPr marL="228565" marR="228565" marT="114279" marB="114279" anchor="ctr" anchorCtr="1"/>
                </a:tc>
                <a:extLst>
                  <a:ext uri="{0D108BD9-81ED-4DB2-BD59-A6C34878D82A}">
                    <a16:rowId xmlns:a16="http://schemas.microsoft.com/office/drawing/2014/main" val="10000"/>
                  </a:ext>
                </a:extLst>
              </a:tr>
              <a:tr h="1388019">
                <a:tc>
                  <a:txBody>
                    <a:bodyPr/>
                    <a:lstStyle/>
                    <a:p>
                      <a:r>
                        <a:rPr lang="en-US" sz="3100" b="1" dirty="0"/>
                        <a:t>Outcome</a:t>
                      </a:r>
                    </a:p>
                  </a:txBody>
                  <a:tcPr marL="228565" marR="228565" marT="114279" marB="114279" anchor="ctr"/>
                </a:tc>
                <a:tc>
                  <a:txBody>
                    <a:bodyPr/>
                    <a:lstStyle/>
                    <a:p>
                      <a:r>
                        <a:rPr lang="en-US" sz="2400" dirty="0">
                          <a:solidFill>
                            <a:schemeClr val="bg1">
                              <a:lumMod val="50000"/>
                            </a:schemeClr>
                          </a:solidFill>
                        </a:rPr>
                        <a:t>Demonstrates accomplishment of aim</a:t>
                      </a:r>
                    </a:p>
                    <a:p>
                      <a:r>
                        <a:rPr lang="en-US" sz="2400" dirty="0">
                          <a:solidFill>
                            <a:schemeClr val="bg1">
                              <a:lumMod val="50000"/>
                            </a:schemeClr>
                          </a:solidFill>
                        </a:rPr>
                        <a:t>Voice of customer/patient</a:t>
                      </a:r>
                    </a:p>
                    <a:p>
                      <a:r>
                        <a:rPr lang="en-US" sz="2400" dirty="0">
                          <a:solidFill>
                            <a:schemeClr val="bg1">
                              <a:lumMod val="50000"/>
                            </a:schemeClr>
                          </a:solidFill>
                        </a:rPr>
                        <a:t>Tells</a:t>
                      </a:r>
                      <a:r>
                        <a:rPr lang="en-US" sz="2400" baseline="0" dirty="0">
                          <a:solidFill>
                            <a:schemeClr val="bg1">
                              <a:lumMod val="50000"/>
                            </a:schemeClr>
                          </a:solidFill>
                        </a:rPr>
                        <a:t> if the change is leading to improvement</a:t>
                      </a:r>
                      <a:endParaRPr lang="en-US" sz="2400" dirty="0">
                        <a:solidFill>
                          <a:schemeClr val="bg1">
                            <a:lumMod val="50000"/>
                          </a:schemeClr>
                        </a:solidFill>
                      </a:endParaRPr>
                    </a:p>
                  </a:txBody>
                  <a:tcPr marL="228565" marR="228565" marT="114279" marB="114279" anchor="ctr"/>
                </a:tc>
                <a:tc>
                  <a:txBody>
                    <a:bodyPr/>
                    <a:lstStyle/>
                    <a:p>
                      <a:pPr algn="ctr"/>
                      <a:endParaRPr lang="en-US" sz="2400" dirty="0"/>
                    </a:p>
                  </a:txBody>
                  <a:tcPr marL="228565" marR="228565" marT="114279" marB="114279" anchor="ctr"/>
                </a:tc>
                <a:tc>
                  <a:txBody>
                    <a:bodyPr/>
                    <a:lstStyle/>
                    <a:p>
                      <a:pPr algn="ctr"/>
                      <a:endParaRPr lang="en-US" sz="2400" dirty="0"/>
                    </a:p>
                  </a:txBody>
                  <a:tcPr marL="228565" marR="228565" marT="114279" marB="114279" anchor="ctr"/>
                </a:tc>
                <a:tc>
                  <a:txBody>
                    <a:bodyPr/>
                    <a:lstStyle/>
                    <a:p>
                      <a:pPr algn="ctr"/>
                      <a:endParaRPr lang="en-US" sz="2400" dirty="0"/>
                    </a:p>
                  </a:txBody>
                  <a:tcPr marL="228565" marR="228565" marT="114279" marB="114279" anchor="ctr"/>
                </a:tc>
                <a:extLst>
                  <a:ext uri="{0D108BD9-81ED-4DB2-BD59-A6C34878D82A}">
                    <a16:rowId xmlns:a16="http://schemas.microsoft.com/office/drawing/2014/main" val="10001"/>
                  </a:ext>
                </a:extLst>
              </a:tr>
              <a:tr h="1680005">
                <a:tc>
                  <a:txBody>
                    <a:bodyPr/>
                    <a:lstStyle/>
                    <a:p>
                      <a:r>
                        <a:rPr lang="en-US" sz="3100" b="1" dirty="0"/>
                        <a:t>Process</a:t>
                      </a:r>
                    </a:p>
                  </a:txBody>
                  <a:tcPr marL="228565" marR="228565" marT="114279" marB="114279" anchor="ctr"/>
                </a:tc>
                <a:tc>
                  <a:txBody>
                    <a:bodyPr/>
                    <a:lstStyle/>
                    <a:p>
                      <a:r>
                        <a:rPr lang="en-US" sz="2400" dirty="0">
                          <a:solidFill>
                            <a:schemeClr val="bg1">
                              <a:lumMod val="50000"/>
                            </a:schemeClr>
                          </a:solidFill>
                        </a:rPr>
                        <a:t>Process</a:t>
                      </a:r>
                      <a:r>
                        <a:rPr lang="en-US" sz="2400" baseline="0" dirty="0">
                          <a:solidFill>
                            <a:schemeClr val="bg1">
                              <a:lumMod val="50000"/>
                            </a:schemeClr>
                          </a:solidFill>
                        </a:rPr>
                        <a:t> improvement will result in outcome improvement</a:t>
                      </a:r>
                    </a:p>
                    <a:p>
                      <a:r>
                        <a:rPr lang="en-US" sz="2400" baseline="0" dirty="0">
                          <a:solidFill>
                            <a:schemeClr val="bg1">
                              <a:lumMod val="50000"/>
                            </a:schemeClr>
                          </a:solidFill>
                        </a:rPr>
                        <a:t>Voice of the workings of the system</a:t>
                      </a:r>
                    </a:p>
                    <a:p>
                      <a:r>
                        <a:rPr lang="en-US" sz="2400" baseline="0" dirty="0">
                          <a:solidFill>
                            <a:schemeClr val="bg1">
                              <a:lumMod val="50000"/>
                            </a:schemeClr>
                          </a:solidFill>
                        </a:rPr>
                        <a:t>Tells whether a cycle/process was carried out</a:t>
                      </a:r>
                      <a:endParaRPr lang="en-US" sz="2400" dirty="0">
                        <a:solidFill>
                          <a:schemeClr val="bg1">
                            <a:lumMod val="50000"/>
                          </a:schemeClr>
                        </a:solidFill>
                      </a:endParaRPr>
                    </a:p>
                  </a:txBody>
                  <a:tcPr marL="228565" marR="228565" marT="114279" marB="114279" anchor="ctr"/>
                </a:tc>
                <a:tc>
                  <a:txBody>
                    <a:bodyPr/>
                    <a:lstStyle/>
                    <a:p>
                      <a:pPr algn="ctr"/>
                      <a:endParaRPr lang="en-US" sz="2400" dirty="0"/>
                    </a:p>
                  </a:txBody>
                  <a:tcPr marL="228565" marR="228565" marT="114279" marB="114279" anchor="ctr"/>
                </a:tc>
                <a:tc>
                  <a:txBody>
                    <a:bodyPr/>
                    <a:lstStyle/>
                    <a:p>
                      <a:pPr algn="ctr"/>
                      <a:endParaRPr lang="en-US" sz="2400" dirty="0"/>
                    </a:p>
                  </a:txBody>
                  <a:tcPr marL="228565" marR="228565" marT="114279" marB="114279" anchor="ctr"/>
                </a:tc>
                <a:tc>
                  <a:txBody>
                    <a:bodyPr/>
                    <a:lstStyle/>
                    <a:p>
                      <a:pPr algn="ctr"/>
                      <a:endParaRPr lang="en-US" sz="2400" dirty="0"/>
                    </a:p>
                  </a:txBody>
                  <a:tcPr marL="228565" marR="228565" marT="114279" marB="114279" anchor="ctr"/>
                </a:tc>
                <a:extLst>
                  <a:ext uri="{0D108BD9-81ED-4DB2-BD59-A6C34878D82A}">
                    <a16:rowId xmlns:a16="http://schemas.microsoft.com/office/drawing/2014/main" val="10002"/>
                  </a:ext>
                </a:extLst>
              </a:tr>
              <a:tr h="1306667">
                <a:tc>
                  <a:txBody>
                    <a:bodyPr/>
                    <a:lstStyle/>
                    <a:p>
                      <a:r>
                        <a:rPr lang="en-US" sz="3100" b="1" dirty="0"/>
                        <a:t>Balancing</a:t>
                      </a:r>
                    </a:p>
                  </a:txBody>
                  <a:tcPr marL="228565" marR="228565" marT="114279" marB="114279" anchor="ctr"/>
                </a:tc>
                <a:tc>
                  <a:txBody>
                    <a:bodyPr/>
                    <a:lstStyle/>
                    <a:p>
                      <a:r>
                        <a:rPr lang="en-US" sz="2400" dirty="0">
                          <a:solidFill>
                            <a:schemeClr val="bg1">
                              <a:lumMod val="50000"/>
                            </a:schemeClr>
                          </a:solidFill>
                        </a:rPr>
                        <a:t>Makes sure that changes to one part of the system don’t negatively impact other parts of the system</a:t>
                      </a:r>
                    </a:p>
                  </a:txBody>
                  <a:tcPr marL="228565" marR="228565" marT="114279" marB="114279" anchor="ctr"/>
                </a:tc>
                <a:tc>
                  <a:txBody>
                    <a:bodyPr/>
                    <a:lstStyle/>
                    <a:p>
                      <a:pPr algn="ctr"/>
                      <a:endParaRPr lang="en-US" sz="2400" dirty="0"/>
                    </a:p>
                  </a:txBody>
                  <a:tcPr marL="228565" marR="228565" marT="114279" marB="114279" anchor="ctr"/>
                </a:tc>
                <a:tc>
                  <a:txBody>
                    <a:bodyPr/>
                    <a:lstStyle/>
                    <a:p>
                      <a:pPr algn="ctr"/>
                      <a:endParaRPr lang="en-US" sz="2400" dirty="0"/>
                    </a:p>
                  </a:txBody>
                  <a:tcPr marL="228565" marR="228565" marT="114279" marB="114279" anchor="ctr"/>
                </a:tc>
                <a:tc>
                  <a:txBody>
                    <a:bodyPr/>
                    <a:lstStyle/>
                    <a:p>
                      <a:pPr algn="ctr"/>
                      <a:endParaRPr lang="en-US" sz="2400" dirty="0"/>
                    </a:p>
                  </a:txBody>
                  <a:tcPr marL="228565" marR="228565" marT="114279" marB="114279" anchor="ctr"/>
                </a:tc>
                <a:extLst>
                  <a:ext uri="{0D108BD9-81ED-4DB2-BD59-A6C34878D82A}">
                    <a16:rowId xmlns:a16="http://schemas.microsoft.com/office/drawing/2014/main" val="10003"/>
                  </a:ext>
                </a:extLst>
              </a:tr>
              <a:tr h="1178775">
                <a:tc>
                  <a:txBody>
                    <a:bodyPr/>
                    <a:lstStyle/>
                    <a:p>
                      <a:r>
                        <a:rPr lang="en-US" sz="3100" b="1" dirty="0"/>
                        <a:t>Financial</a:t>
                      </a:r>
                    </a:p>
                  </a:txBody>
                  <a:tcPr marL="228565" marR="228565" marT="114279" marB="114279" anchor="ctr"/>
                </a:tc>
                <a:tc>
                  <a:txBody>
                    <a:bodyPr/>
                    <a:lstStyle/>
                    <a:p>
                      <a:r>
                        <a:rPr lang="en-US" sz="2400" dirty="0">
                          <a:solidFill>
                            <a:schemeClr val="bg1">
                              <a:lumMod val="50000"/>
                            </a:schemeClr>
                          </a:solidFill>
                        </a:rPr>
                        <a:t>Cost of project Vs outcome benefit(s)</a:t>
                      </a:r>
                    </a:p>
                  </a:txBody>
                  <a:tcPr marL="228565" marR="228565" marT="114279" marB="114279" anchor="ctr"/>
                </a:tc>
                <a:tc>
                  <a:txBody>
                    <a:bodyPr/>
                    <a:lstStyle/>
                    <a:p>
                      <a:pPr algn="ctr"/>
                      <a:endParaRPr lang="en-US" sz="2400" dirty="0"/>
                    </a:p>
                  </a:txBody>
                  <a:tcPr marL="228565" marR="228565" marT="114279" marB="114279" anchor="ctr"/>
                </a:tc>
                <a:tc>
                  <a:txBody>
                    <a:bodyPr/>
                    <a:lstStyle/>
                    <a:p>
                      <a:pPr algn="ctr"/>
                      <a:endParaRPr lang="en-US" sz="2400" dirty="0"/>
                    </a:p>
                  </a:txBody>
                  <a:tcPr marL="228565" marR="228565" marT="114279" marB="114279" anchor="ctr"/>
                </a:tc>
                <a:tc>
                  <a:txBody>
                    <a:bodyPr/>
                    <a:lstStyle/>
                    <a:p>
                      <a:pPr algn="ctr"/>
                      <a:endParaRPr lang="en-US" sz="2400" dirty="0"/>
                    </a:p>
                  </a:txBody>
                  <a:tcPr marL="228565" marR="228565" marT="114279" marB="114279" anchor="ctr"/>
                </a:tc>
                <a:extLst>
                  <a:ext uri="{0D108BD9-81ED-4DB2-BD59-A6C34878D82A}">
                    <a16:rowId xmlns:a16="http://schemas.microsoft.com/office/drawing/2014/main" val="10004"/>
                  </a:ext>
                </a:extLst>
              </a:tr>
            </a:tbl>
          </a:graphicData>
        </a:graphic>
      </p:graphicFrame>
      <p:sp>
        <p:nvSpPr>
          <p:cNvPr id="25" name="TextBox 24"/>
          <p:cNvSpPr txBox="1"/>
          <p:nvPr/>
        </p:nvSpPr>
        <p:spPr>
          <a:xfrm>
            <a:off x="392197" y="2347952"/>
            <a:ext cx="20799504" cy="3882504"/>
          </a:xfrm>
          <a:prstGeom prst="rect">
            <a:avLst/>
          </a:prstGeom>
          <a:noFill/>
          <a:ln w="9525">
            <a:solidFill>
              <a:schemeClr val="tx1"/>
            </a:solidFill>
          </a:ln>
        </p:spPr>
        <p:txBody>
          <a:bodyPr wrap="square" lIns="228537" tIns="114265" rIns="228537" bIns="228537" rtlCol="0">
            <a:normAutofit/>
          </a:bodyPr>
          <a:lstStyle/>
          <a:p>
            <a:pPr defTabSz="2131321"/>
            <a:r>
              <a:rPr lang="en-US" sz="3499" b="1" dirty="0">
                <a:solidFill>
                  <a:schemeClr val="bg2">
                    <a:lumMod val="10000"/>
                  </a:schemeClr>
                </a:solidFill>
                <a:latin typeface="Calibri"/>
              </a:rPr>
              <a:t>Background and Problem Statement:</a:t>
            </a:r>
          </a:p>
          <a:p>
            <a:pPr defTabSz="2131321">
              <a:spcAft>
                <a:spcPts val="749"/>
              </a:spcAft>
            </a:pPr>
            <a:r>
              <a:rPr lang="en-US" sz="3150" dirty="0">
                <a:solidFill>
                  <a:schemeClr val="bg2">
                    <a:lumMod val="10000"/>
                  </a:schemeClr>
                </a:solidFill>
                <a:latin typeface="Calibri" panose="020F0502020204030204" pitchFamily="34" charset="0"/>
                <a:cs typeface="Calibri" panose="020F0502020204030204" pitchFamily="34" charset="0"/>
              </a:rPr>
              <a:t>Use this space to provide brief context into the history and motivation for project initiation.  Start at top of the funnel. Go back 5, 10 or 20 years, include detail that helps audience understand, then narrow focus to the recent time frame over which the problem has been occurring and its impact.  Assume the audience is learning about problem for the first time.</a:t>
            </a:r>
          </a:p>
        </p:txBody>
      </p:sp>
      <p:sp>
        <p:nvSpPr>
          <p:cNvPr id="29" name="TextBox 28"/>
          <p:cNvSpPr txBox="1"/>
          <p:nvPr/>
        </p:nvSpPr>
        <p:spPr>
          <a:xfrm>
            <a:off x="392197" y="6312661"/>
            <a:ext cx="20799504" cy="2377893"/>
          </a:xfrm>
          <a:prstGeom prst="rect">
            <a:avLst/>
          </a:prstGeom>
          <a:noFill/>
          <a:ln w="9525">
            <a:solidFill>
              <a:schemeClr val="tx1"/>
            </a:solidFill>
          </a:ln>
        </p:spPr>
        <p:txBody>
          <a:bodyPr wrap="square" lIns="228537" tIns="114265" rIns="228537" bIns="114265" rtlCol="0">
            <a:normAutofit/>
          </a:bodyPr>
          <a:lstStyle/>
          <a:p>
            <a:pPr defTabSz="2131321"/>
            <a:r>
              <a:rPr lang="en-US" sz="3499" b="1" dirty="0">
                <a:solidFill>
                  <a:schemeClr val="bg2">
                    <a:lumMod val="10000"/>
                  </a:schemeClr>
                </a:solidFill>
                <a:latin typeface="Calibri"/>
              </a:rPr>
              <a:t>Project AIM (goal statement) </a:t>
            </a:r>
          </a:p>
          <a:p>
            <a:pPr defTabSz="2131321">
              <a:spcAft>
                <a:spcPts val="749"/>
              </a:spcAft>
            </a:pPr>
            <a:r>
              <a:rPr lang="en-US" sz="3150" dirty="0">
                <a:solidFill>
                  <a:schemeClr val="bg2">
                    <a:lumMod val="10000"/>
                  </a:schemeClr>
                </a:solidFill>
                <a:latin typeface="Calibri" panose="020F0502020204030204" pitchFamily="34" charset="0"/>
                <a:cs typeface="Calibri" panose="020F0502020204030204" pitchFamily="34" charset="0"/>
              </a:rPr>
              <a:t>Must be in SMART format, Answers 1) what trying to accomplish, 2) how will know that a change is an improvement</a:t>
            </a:r>
          </a:p>
          <a:p>
            <a:pPr defTabSz="2131321">
              <a:spcAft>
                <a:spcPts val="749"/>
              </a:spcAft>
            </a:pPr>
            <a:r>
              <a:rPr lang="en-US" sz="3150" dirty="0">
                <a:solidFill>
                  <a:schemeClr val="bg2">
                    <a:lumMod val="10000"/>
                  </a:schemeClr>
                </a:solidFill>
                <a:latin typeface="Calibri" panose="020F0502020204030204" pitchFamily="34" charset="0"/>
                <a:cs typeface="Calibri" panose="020F0502020204030204" pitchFamily="34" charset="0"/>
              </a:rPr>
              <a:t>Example: Improve {metric} from {baseline level} to {goal level} by {date}.</a:t>
            </a:r>
          </a:p>
          <a:p>
            <a:pPr defTabSz="2131321"/>
            <a:endParaRPr lang="en-US" sz="2803" dirty="0">
              <a:solidFill>
                <a:schemeClr val="bg2">
                  <a:lumMod val="10000"/>
                </a:schemeClr>
              </a:solidFill>
              <a:latin typeface="Calibri"/>
            </a:endParaRPr>
          </a:p>
          <a:p>
            <a:pPr defTabSz="2131321">
              <a:spcAft>
                <a:spcPts val="749"/>
              </a:spcAft>
            </a:pPr>
            <a:endParaRPr lang="en-US" sz="3499" dirty="0">
              <a:solidFill>
                <a:schemeClr val="bg2">
                  <a:lumMod val="10000"/>
                </a:schemeClr>
              </a:solidFill>
              <a:latin typeface="Calibri"/>
            </a:endParaRPr>
          </a:p>
          <a:p>
            <a:pPr defTabSz="2131321">
              <a:spcAft>
                <a:spcPts val="749"/>
              </a:spcAft>
            </a:pPr>
            <a:endParaRPr lang="en-US" sz="3499" dirty="0">
              <a:solidFill>
                <a:schemeClr val="bg2">
                  <a:lumMod val="10000"/>
                </a:schemeClr>
              </a:solidFill>
              <a:latin typeface="Calibri"/>
            </a:endParaRPr>
          </a:p>
          <a:p>
            <a:pPr defTabSz="2131321">
              <a:spcAft>
                <a:spcPts val="749"/>
              </a:spcAft>
            </a:pPr>
            <a:endParaRPr lang="en-US" sz="3150" dirty="0">
              <a:solidFill>
                <a:schemeClr val="bg2">
                  <a:lumMod val="10000"/>
                </a:schemeClr>
              </a:solidFill>
              <a:latin typeface="Calibri"/>
            </a:endParaRPr>
          </a:p>
        </p:txBody>
      </p:sp>
      <p:cxnSp>
        <p:nvCxnSpPr>
          <p:cNvPr id="33" name="Straight Connector 32"/>
          <p:cNvCxnSpPr>
            <a:cxnSpLocks/>
          </p:cNvCxnSpPr>
          <p:nvPr/>
        </p:nvCxnSpPr>
        <p:spPr>
          <a:xfrm>
            <a:off x="21264935" y="2296963"/>
            <a:ext cx="123161" cy="2153873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38122" y="156249"/>
            <a:ext cx="42238994" cy="23679436"/>
          </a:xfrm>
          <a:prstGeom prst="rect">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pPr algn="ctr" defTabSz="2131321"/>
            <a:endParaRPr lang="en-US" sz="22043" dirty="0">
              <a:solidFill>
                <a:prstClr val="black"/>
              </a:solidFill>
              <a:latin typeface="Arial"/>
            </a:endParaRPr>
          </a:p>
        </p:txBody>
      </p:sp>
      <p:sp>
        <p:nvSpPr>
          <p:cNvPr id="40" name="Rectangle 39"/>
          <p:cNvSpPr/>
          <p:nvPr/>
        </p:nvSpPr>
        <p:spPr>
          <a:xfrm>
            <a:off x="37061250" y="252174"/>
            <a:ext cx="5393023" cy="201595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228537" tIns="114265" rIns="228537" bIns="114265" rtlCol="0" anchor="ctr"/>
          <a:lstStyle/>
          <a:p>
            <a:pPr algn="ctr" defTabSz="2131321"/>
            <a:r>
              <a:rPr lang="en-US" sz="4899" b="1" dirty="0">
                <a:solidFill>
                  <a:prstClr val="black"/>
                </a:solidFill>
                <a:latin typeface="Helvetica" pitchFamily="34" charset="0"/>
              </a:rPr>
              <a:t>Month Year</a:t>
            </a:r>
            <a:endParaRPr lang="en-US" sz="4899" dirty="0">
              <a:solidFill>
                <a:prstClr val="white">
                  <a:lumMod val="50000"/>
                </a:prstClr>
              </a:solidFill>
              <a:latin typeface="Arial"/>
            </a:endParaRPr>
          </a:p>
        </p:txBody>
      </p:sp>
      <p:pic>
        <p:nvPicPr>
          <p:cNvPr id="41" name="Picture 3" descr="C:\Documents and Settings\108602\Desktop\09 SEPT\New Logo - White Background.small.jpg"/>
          <p:cNvPicPr>
            <a:picLocks noChangeAspect="1" noChangeArrowheads="1"/>
          </p:cNvPicPr>
          <p:nvPr/>
        </p:nvPicPr>
        <p:blipFill>
          <a:blip r:embed="rId3" cstate="print"/>
          <a:srcRect/>
          <a:stretch>
            <a:fillRect/>
          </a:stretch>
        </p:blipFill>
        <p:spPr bwMode="auto">
          <a:xfrm>
            <a:off x="701014" y="385607"/>
            <a:ext cx="2617390" cy="1705048"/>
          </a:xfrm>
          <a:prstGeom prst="rect">
            <a:avLst/>
          </a:prstGeom>
          <a:noFill/>
        </p:spPr>
      </p:pic>
      <p:sp>
        <p:nvSpPr>
          <p:cNvPr id="42" name="Rectangle 41"/>
          <p:cNvSpPr/>
          <p:nvPr/>
        </p:nvSpPr>
        <p:spPr>
          <a:xfrm>
            <a:off x="242503" y="252174"/>
            <a:ext cx="24930234" cy="201595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228537" tIns="114265" rIns="228537" bIns="114265" rtlCol="0" anchor="ctr"/>
          <a:lstStyle/>
          <a:p>
            <a:pPr marL="108656" algn="ctr" defTabSz="2131321"/>
            <a:r>
              <a:rPr lang="en-US" sz="4899" b="1" dirty="0">
                <a:solidFill>
                  <a:prstClr val="black"/>
                </a:solidFill>
                <a:latin typeface="Helvetica" pitchFamily="34" charset="0"/>
              </a:rPr>
              <a:t> Insert project title here: DMAIC A3</a:t>
            </a:r>
          </a:p>
        </p:txBody>
      </p:sp>
      <p:sp>
        <p:nvSpPr>
          <p:cNvPr id="45" name="TextBox 44"/>
          <p:cNvSpPr txBox="1"/>
          <p:nvPr/>
        </p:nvSpPr>
        <p:spPr>
          <a:xfrm>
            <a:off x="21476486" y="15051445"/>
            <a:ext cx="20799504" cy="4278880"/>
          </a:xfrm>
          <a:prstGeom prst="rect">
            <a:avLst/>
          </a:prstGeom>
          <a:noFill/>
          <a:ln w="9525">
            <a:solidFill>
              <a:schemeClr val="tx1"/>
            </a:solidFill>
          </a:ln>
        </p:spPr>
        <p:txBody>
          <a:bodyPr wrap="square" rtlCol="0">
            <a:normAutofit/>
          </a:bodyPr>
          <a:lstStyle/>
          <a:p>
            <a:pPr defTabSz="2131321"/>
            <a:r>
              <a:rPr lang="en-US" sz="3499" b="1" dirty="0">
                <a:solidFill>
                  <a:schemeClr val="bg2">
                    <a:lumMod val="10000"/>
                  </a:schemeClr>
                </a:solidFill>
                <a:latin typeface="Calibri"/>
              </a:rPr>
              <a:t>Challenges and Barriers: </a:t>
            </a:r>
          </a:p>
          <a:p>
            <a:pPr defTabSz="2131321">
              <a:spcAft>
                <a:spcPts val="749"/>
              </a:spcAft>
            </a:pPr>
            <a:r>
              <a:rPr lang="en-US" sz="3150" dirty="0">
                <a:solidFill>
                  <a:schemeClr val="bg2">
                    <a:lumMod val="10000"/>
                  </a:schemeClr>
                </a:solidFill>
                <a:latin typeface="Calibri"/>
              </a:rPr>
              <a:t>Include a high-level, bulleted summary of challenges or barriers </a:t>
            </a:r>
            <a:endParaRPr lang="en-US" sz="3499" dirty="0">
              <a:solidFill>
                <a:schemeClr val="bg2">
                  <a:lumMod val="10000"/>
                </a:schemeClr>
              </a:solidFill>
              <a:latin typeface="Calibri"/>
            </a:endParaRPr>
          </a:p>
          <a:p>
            <a:pPr defTabSz="2131321">
              <a:spcAft>
                <a:spcPts val="749"/>
              </a:spcAft>
            </a:pPr>
            <a:endParaRPr lang="en-US" sz="3499" dirty="0">
              <a:solidFill>
                <a:schemeClr val="bg2">
                  <a:lumMod val="10000"/>
                </a:schemeClr>
              </a:solidFill>
              <a:latin typeface="Calibri"/>
            </a:endParaRPr>
          </a:p>
          <a:p>
            <a:pPr defTabSz="2131321">
              <a:spcAft>
                <a:spcPts val="749"/>
              </a:spcAft>
            </a:pPr>
            <a:endParaRPr lang="en-US" sz="3499" dirty="0">
              <a:solidFill>
                <a:schemeClr val="bg2">
                  <a:lumMod val="10000"/>
                </a:schemeClr>
              </a:solidFill>
              <a:latin typeface="Calibri"/>
            </a:endParaRPr>
          </a:p>
          <a:p>
            <a:pPr defTabSz="2131321">
              <a:spcAft>
                <a:spcPts val="749"/>
              </a:spcAft>
            </a:pPr>
            <a:endParaRPr lang="en-US" sz="3150" dirty="0">
              <a:solidFill>
                <a:schemeClr val="bg2">
                  <a:lumMod val="10000"/>
                </a:schemeClr>
              </a:solidFill>
              <a:latin typeface="Calibri"/>
            </a:endParaRPr>
          </a:p>
        </p:txBody>
      </p:sp>
      <p:sp>
        <p:nvSpPr>
          <p:cNvPr id="46" name="TextBox 45"/>
          <p:cNvSpPr txBox="1"/>
          <p:nvPr/>
        </p:nvSpPr>
        <p:spPr>
          <a:xfrm>
            <a:off x="21476486" y="19422347"/>
            <a:ext cx="20799504" cy="4170942"/>
          </a:xfrm>
          <a:prstGeom prst="rect">
            <a:avLst/>
          </a:prstGeom>
          <a:noFill/>
          <a:ln w="9525">
            <a:solidFill>
              <a:schemeClr val="tx1"/>
            </a:solidFill>
          </a:ln>
        </p:spPr>
        <p:txBody>
          <a:bodyPr wrap="square" rtlCol="0">
            <a:normAutofit/>
          </a:bodyPr>
          <a:lstStyle/>
          <a:p>
            <a:pPr defTabSz="2131321"/>
            <a:r>
              <a:rPr lang="en-US" sz="3499" b="1" dirty="0">
                <a:solidFill>
                  <a:schemeClr val="bg2">
                    <a:lumMod val="10000"/>
                  </a:schemeClr>
                </a:solidFill>
                <a:latin typeface="Calibri"/>
              </a:rPr>
              <a:t>Lessons Learned and Next Steps:</a:t>
            </a:r>
          </a:p>
          <a:p>
            <a:pPr defTabSz="2131321">
              <a:spcAft>
                <a:spcPts val="749"/>
              </a:spcAft>
            </a:pPr>
            <a:r>
              <a:rPr lang="en-US" sz="3150" dirty="0">
                <a:solidFill>
                  <a:schemeClr val="bg2">
                    <a:lumMod val="10000"/>
                  </a:schemeClr>
                </a:solidFill>
                <a:latin typeface="Calibri"/>
              </a:rPr>
              <a:t>Include a high-level, bulleted summary of lessons learned and next steps</a:t>
            </a:r>
          </a:p>
        </p:txBody>
      </p:sp>
      <p:sp>
        <p:nvSpPr>
          <p:cNvPr id="47" name="TextBox 46"/>
          <p:cNvSpPr txBox="1"/>
          <p:nvPr/>
        </p:nvSpPr>
        <p:spPr>
          <a:xfrm>
            <a:off x="21476486" y="2428956"/>
            <a:ext cx="20799504" cy="12429762"/>
          </a:xfrm>
          <a:prstGeom prst="rect">
            <a:avLst/>
          </a:prstGeom>
          <a:noFill/>
          <a:ln w="9525">
            <a:solidFill>
              <a:schemeClr val="tx1"/>
            </a:solidFill>
          </a:ln>
        </p:spPr>
        <p:txBody>
          <a:bodyPr wrap="square" rtlCol="0">
            <a:normAutofit/>
          </a:bodyPr>
          <a:lstStyle/>
          <a:p>
            <a:pPr defTabSz="2131321"/>
            <a:r>
              <a:rPr lang="en-US" sz="3849" b="1" dirty="0">
                <a:solidFill>
                  <a:schemeClr val="bg2">
                    <a:lumMod val="10000"/>
                  </a:schemeClr>
                </a:solidFill>
                <a:latin typeface="Calibri"/>
              </a:rPr>
              <a:t>Project Results / Performance:</a:t>
            </a:r>
          </a:p>
          <a:p>
            <a:pPr defTabSz="2131321"/>
            <a:r>
              <a:rPr lang="en-US" sz="3150" dirty="0">
                <a:solidFill>
                  <a:schemeClr val="bg2">
                    <a:lumMod val="10000"/>
                  </a:schemeClr>
                </a:solidFill>
                <a:latin typeface="Calibri" panose="020F0502020204030204" pitchFamily="34" charset="0"/>
                <a:cs typeface="Calibri" panose="020F0502020204030204" pitchFamily="34" charset="0"/>
              </a:rPr>
              <a:t>This section requires presentation of data over time using a control or run chart and at a minimum should communicate the effectiveness of interventions on outcome measure.  (Space permitting, include data over time for other key measures)</a:t>
            </a:r>
          </a:p>
          <a:p>
            <a:pPr defTabSz="2131321"/>
            <a:endParaRPr lang="en-US" sz="3849" b="1" dirty="0">
              <a:solidFill>
                <a:schemeClr val="bg2">
                  <a:lumMod val="10000"/>
                </a:schemeClr>
              </a:solidFill>
              <a:latin typeface="Calibri"/>
            </a:endParaRPr>
          </a:p>
          <a:p>
            <a:pPr defTabSz="2131321"/>
            <a:endParaRPr lang="en-US" sz="3150" dirty="0">
              <a:solidFill>
                <a:schemeClr val="bg2">
                  <a:lumMod val="10000"/>
                </a:schemeClr>
              </a:solidFill>
              <a:latin typeface="Calibri"/>
            </a:endParaRPr>
          </a:p>
        </p:txBody>
      </p:sp>
      <p:sp>
        <p:nvSpPr>
          <p:cNvPr id="17" name="Rectangle 16"/>
          <p:cNvSpPr/>
          <p:nvPr/>
        </p:nvSpPr>
        <p:spPr>
          <a:xfrm>
            <a:off x="25172734" y="252174"/>
            <a:ext cx="11865642" cy="201595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228537" tIns="114265" rIns="228537" bIns="114265" rtlCol="0" anchor="ctr"/>
          <a:lstStyle/>
          <a:p>
            <a:pPr algn="ctr" defTabSz="2131321"/>
            <a:r>
              <a:rPr lang="en-US" sz="3150" b="1" dirty="0">
                <a:solidFill>
                  <a:prstClr val="black"/>
                </a:solidFill>
                <a:latin typeface="Helvetica" pitchFamily="34" charset="0"/>
              </a:rPr>
              <a:t>Insert Team Members: (Alpha)</a:t>
            </a:r>
            <a:endParaRPr lang="en-US" sz="3150" dirty="0">
              <a:solidFill>
                <a:prstClr val="white">
                  <a:lumMod val="50000"/>
                </a:prstClr>
              </a:solidFill>
              <a:latin typeface="Arial"/>
            </a:endParaRPr>
          </a:p>
        </p:txBody>
      </p:sp>
      <p:sp>
        <p:nvSpPr>
          <p:cNvPr id="18" name="TextBox 17"/>
          <p:cNvSpPr txBox="1"/>
          <p:nvPr/>
        </p:nvSpPr>
        <p:spPr>
          <a:xfrm>
            <a:off x="392197" y="8788840"/>
            <a:ext cx="20799504" cy="7604127"/>
          </a:xfrm>
          <a:prstGeom prst="rect">
            <a:avLst/>
          </a:prstGeom>
          <a:noFill/>
          <a:ln w="9525">
            <a:solidFill>
              <a:schemeClr val="tx1"/>
            </a:solidFill>
          </a:ln>
        </p:spPr>
        <p:txBody>
          <a:bodyPr wrap="square" lIns="228537" tIns="114265" rIns="228537" bIns="114265" rtlCol="0">
            <a:normAutofit/>
          </a:bodyPr>
          <a:lstStyle/>
          <a:p>
            <a:pPr defTabSz="2131321"/>
            <a:r>
              <a:rPr lang="en-US" sz="3499" b="1" dirty="0">
                <a:solidFill>
                  <a:schemeClr val="bg2">
                    <a:lumMod val="10000"/>
                  </a:schemeClr>
                </a:solidFill>
                <a:latin typeface="Calibri"/>
              </a:rPr>
              <a:t>Key Drivers and Interventions</a:t>
            </a:r>
          </a:p>
          <a:p>
            <a:pPr lvl="0"/>
            <a:r>
              <a:rPr lang="en-US" sz="3499" dirty="0">
                <a:solidFill>
                  <a:schemeClr val="bg2">
                    <a:lumMod val="10000"/>
                  </a:schemeClr>
                </a:solidFill>
                <a:latin typeface="Calibri"/>
              </a:rPr>
              <a:t>This section should include the key drivers of problem(s) identified, as well as a summary of interventions applied to directly address the drivers.  (Bullet text for ease of readability)</a:t>
            </a:r>
          </a:p>
          <a:p>
            <a:pPr defTabSz="2131321"/>
            <a:endParaRPr lang="en-US" sz="3499" dirty="0">
              <a:solidFill>
                <a:schemeClr val="bg2">
                  <a:lumMod val="10000"/>
                </a:schemeClr>
              </a:solidFill>
              <a:latin typeface="Calibri"/>
            </a:endParaRPr>
          </a:p>
          <a:p>
            <a:pPr defTabSz="2131321">
              <a:spcAft>
                <a:spcPts val="749"/>
              </a:spcAft>
            </a:pPr>
            <a:endParaRPr lang="en-US" sz="3499" dirty="0">
              <a:solidFill>
                <a:schemeClr val="bg2">
                  <a:lumMod val="10000"/>
                </a:schemeClr>
              </a:solidFill>
              <a:latin typeface="Calibri"/>
            </a:endParaRPr>
          </a:p>
          <a:p>
            <a:pPr defTabSz="2131321">
              <a:spcAft>
                <a:spcPts val="749"/>
              </a:spcAft>
            </a:pPr>
            <a:endParaRPr lang="en-US" sz="3499" dirty="0">
              <a:solidFill>
                <a:schemeClr val="bg2">
                  <a:lumMod val="10000"/>
                </a:schemeClr>
              </a:solidFill>
              <a:latin typeface="Calibri"/>
            </a:endParaRPr>
          </a:p>
          <a:p>
            <a:pPr defTabSz="2131321">
              <a:spcAft>
                <a:spcPts val="749"/>
              </a:spcAft>
            </a:pPr>
            <a:endParaRPr lang="en-US" sz="3150" dirty="0">
              <a:solidFill>
                <a:schemeClr val="bg2">
                  <a:lumMod val="10000"/>
                </a:schemeClr>
              </a:solidFill>
              <a:latin typeface="Calibri"/>
            </a:endParaRPr>
          </a:p>
        </p:txBody>
      </p:sp>
    </p:spTree>
    <p:extLst>
      <p:ext uri="{BB962C8B-B14F-4D97-AF65-F5344CB8AC3E}">
        <p14:creationId xmlns:p14="http://schemas.microsoft.com/office/powerpoint/2010/main" val="4123407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nvGraphicFramePr>
        <p:xfrm>
          <a:off x="285704" y="19112438"/>
          <a:ext cx="20857366" cy="4367798"/>
        </p:xfrm>
        <a:graphic>
          <a:graphicData uri="http://schemas.openxmlformats.org/drawingml/2006/table">
            <a:tbl>
              <a:tblPr firstRow="1" bandRow="1">
                <a:tableStyleId>{5C22544A-7EE6-4342-B048-85BDC9FD1C3A}</a:tableStyleId>
              </a:tblPr>
              <a:tblGrid>
                <a:gridCol w="2457803">
                  <a:extLst>
                    <a:ext uri="{9D8B030D-6E8A-4147-A177-3AD203B41FA5}">
                      <a16:colId xmlns:a16="http://schemas.microsoft.com/office/drawing/2014/main" val="20000"/>
                    </a:ext>
                  </a:extLst>
                </a:gridCol>
                <a:gridCol w="11679722">
                  <a:extLst>
                    <a:ext uri="{9D8B030D-6E8A-4147-A177-3AD203B41FA5}">
                      <a16:colId xmlns:a16="http://schemas.microsoft.com/office/drawing/2014/main" val="20001"/>
                    </a:ext>
                  </a:extLst>
                </a:gridCol>
                <a:gridCol w="2239947">
                  <a:extLst>
                    <a:ext uri="{9D8B030D-6E8A-4147-A177-3AD203B41FA5}">
                      <a16:colId xmlns:a16="http://schemas.microsoft.com/office/drawing/2014/main" val="20002"/>
                    </a:ext>
                  </a:extLst>
                </a:gridCol>
                <a:gridCol w="2239947">
                  <a:extLst>
                    <a:ext uri="{9D8B030D-6E8A-4147-A177-3AD203B41FA5}">
                      <a16:colId xmlns:a16="http://schemas.microsoft.com/office/drawing/2014/main" val="20003"/>
                    </a:ext>
                  </a:extLst>
                </a:gridCol>
                <a:gridCol w="2239947">
                  <a:extLst>
                    <a:ext uri="{9D8B030D-6E8A-4147-A177-3AD203B41FA5}">
                      <a16:colId xmlns:a16="http://schemas.microsoft.com/office/drawing/2014/main" val="20004"/>
                    </a:ext>
                  </a:extLst>
                </a:gridCol>
              </a:tblGrid>
              <a:tr h="1188535">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3100" b="1"/>
                        <a:t>Key Measures</a:t>
                      </a:r>
                    </a:p>
                  </a:txBody>
                  <a:tcPr marL="228565" marR="228565" marT="114279" marB="114279" anchor="ctr" anchorCtr="1"/>
                </a:tc>
                <a:tc>
                  <a:txBody>
                    <a:bodyPr/>
                    <a:lstStyle/>
                    <a:p>
                      <a:pPr algn="ctr"/>
                      <a:r>
                        <a:rPr lang="en-US" sz="3100"/>
                        <a:t>Definitions</a:t>
                      </a:r>
                    </a:p>
                  </a:txBody>
                  <a:tcPr marL="228565" marR="228565" marT="114279" marB="114279" anchor="ctr" anchorCtr="1"/>
                </a:tc>
                <a:tc>
                  <a:txBody>
                    <a:bodyPr/>
                    <a:lstStyle/>
                    <a:p>
                      <a:pPr algn="ctr"/>
                      <a:r>
                        <a:rPr lang="en-US" sz="3100"/>
                        <a:t>Baseline</a:t>
                      </a:r>
                    </a:p>
                  </a:txBody>
                  <a:tcPr marL="228565" marR="228565" marT="114279" marB="114279" anchor="ctr" anchorCtr="1"/>
                </a:tc>
                <a:tc>
                  <a:txBody>
                    <a:bodyPr/>
                    <a:lstStyle/>
                    <a:p>
                      <a:pPr algn="ctr"/>
                      <a:r>
                        <a:rPr lang="en-US" sz="3100"/>
                        <a:t>Goal</a:t>
                      </a:r>
                    </a:p>
                  </a:txBody>
                  <a:tcPr marL="228565" marR="228565" marT="114279" marB="114279" anchor="ctr" anchorCtr="1"/>
                </a:tc>
                <a:tc>
                  <a:txBody>
                    <a:bodyPr/>
                    <a:lstStyle/>
                    <a:p>
                      <a:pPr algn="ctr"/>
                      <a:r>
                        <a:rPr lang="en-US" sz="3100"/>
                        <a:t>Progress</a:t>
                      </a:r>
                    </a:p>
                  </a:txBody>
                  <a:tcPr marL="228565" marR="228565" marT="114279" marB="114279" anchor="ctr" anchorCtr="1"/>
                </a:tc>
                <a:extLst>
                  <a:ext uri="{0D108BD9-81ED-4DB2-BD59-A6C34878D82A}">
                    <a16:rowId xmlns:a16="http://schemas.microsoft.com/office/drawing/2014/main" val="10000"/>
                  </a:ext>
                </a:extLst>
              </a:tr>
              <a:tr h="740217">
                <a:tc>
                  <a:txBody>
                    <a:bodyPr/>
                    <a:lstStyle/>
                    <a:p>
                      <a:pPr lvl="0" defTabSz="1280160">
                        <a:buClrTx/>
                        <a:buSzTx/>
                        <a:buNone/>
                        <a:tabLst/>
                        <a:defRPr/>
                      </a:pPr>
                      <a:r>
                        <a:rPr lang="en-US" sz="3100" b="1"/>
                        <a:t>Outcome</a:t>
                      </a:r>
                      <a:endParaRPr lang="en-US" sz="29400"/>
                    </a:p>
                  </a:txBody>
                  <a:tcPr marL="228565" marR="228565" marT="114279" marB="114279" anchor="ctr"/>
                </a:tc>
                <a:tc>
                  <a:txBody>
                    <a:bodyPr/>
                    <a:lstStyle/>
                    <a:p>
                      <a:pPr lvl="0">
                        <a:buNone/>
                      </a:pPr>
                      <a:r>
                        <a:rPr lang="en-US" sz="2400" dirty="0">
                          <a:solidFill>
                            <a:schemeClr val="bg1">
                              <a:lumMod val="50000"/>
                            </a:schemeClr>
                          </a:solidFill>
                        </a:rPr>
                        <a:t>Use lean metrics, if applicable. Perhaps delete this box for a 5S</a:t>
                      </a:r>
                      <a:endParaRPr lang="en-US" sz="29400" dirty="0">
                        <a:solidFill>
                          <a:schemeClr val="bg1">
                            <a:lumMod val="50000"/>
                          </a:schemeClr>
                        </a:solidFill>
                      </a:endParaRPr>
                    </a:p>
                  </a:txBody>
                  <a:tcPr marL="228565" marR="228565" marT="114279" marB="114279" anchor="ctr"/>
                </a:tc>
                <a:tc>
                  <a:txBody>
                    <a:bodyPr/>
                    <a:lstStyle/>
                    <a:p>
                      <a:pPr lvl="0" algn="ctr">
                        <a:buNone/>
                      </a:pPr>
                      <a:endParaRPr lang="en-US" sz="2400"/>
                    </a:p>
                  </a:txBody>
                  <a:tcPr marL="228565" marR="228565" marT="114279" marB="114279" anchor="ctr"/>
                </a:tc>
                <a:tc>
                  <a:txBody>
                    <a:bodyPr/>
                    <a:lstStyle/>
                    <a:p>
                      <a:pPr lvl="0" algn="ctr">
                        <a:buNone/>
                      </a:pPr>
                      <a:endParaRPr lang="en-US" sz="2400"/>
                    </a:p>
                  </a:txBody>
                  <a:tcPr marL="228565" marR="228565" marT="114279" marB="114279" anchor="ctr"/>
                </a:tc>
                <a:tc>
                  <a:txBody>
                    <a:bodyPr/>
                    <a:lstStyle/>
                    <a:p>
                      <a:pPr lvl="0" algn="ctr">
                        <a:buNone/>
                      </a:pPr>
                      <a:endParaRPr lang="en-US" sz="2400"/>
                    </a:p>
                  </a:txBody>
                  <a:tcPr marL="228565" marR="228565" marT="114279" marB="114279" anchor="ctr"/>
                </a:tc>
                <a:extLst>
                  <a:ext uri="{0D108BD9-81ED-4DB2-BD59-A6C34878D82A}">
                    <a16:rowId xmlns:a16="http://schemas.microsoft.com/office/drawing/2014/main" val="10001"/>
                  </a:ext>
                </a:extLst>
              </a:tr>
              <a:tr h="740217">
                <a:tc>
                  <a:txBody>
                    <a:bodyPr/>
                    <a:lstStyle/>
                    <a:p>
                      <a:pPr lvl="0">
                        <a:buNone/>
                      </a:pPr>
                      <a:r>
                        <a:rPr lang="en-US" sz="3100" b="1"/>
                        <a:t>Process</a:t>
                      </a:r>
                    </a:p>
                  </a:txBody>
                  <a:tcPr marL="228565" marR="228565" marT="114279" marB="114279" anchor="ctr"/>
                </a:tc>
                <a:tc>
                  <a:txBody>
                    <a:bodyPr/>
                    <a:lstStyle/>
                    <a:p>
                      <a:pPr lvl="0">
                        <a:buNone/>
                      </a:pPr>
                      <a:r>
                        <a:rPr lang="en-US" sz="2400" dirty="0">
                          <a:solidFill>
                            <a:schemeClr val="bg1">
                              <a:lumMod val="50000"/>
                            </a:schemeClr>
                          </a:solidFill>
                        </a:rPr>
                        <a:t>Use lean metrics, if applicable (example: VA analysis outline)</a:t>
                      </a:r>
                    </a:p>
                  </a:txBody>
                  <a:tcPr marL="228565" marR="228565" marT="114279" marB="114279" anchor="ctr"/>
                </a:tc>
                <a:tc>
                  <a:txBody>
                    <a:bodyPr/>
                    <a:lstStyle/>
                    <a:p>
                      <a:pPr lvl="0" algn="ctr">
                        <a:buNone/>
                      </a:pPr>
                      <a:endParaRPr lang="en-US" sz="2400"/>
                    </a:p>
                  </a:txBody>
                  <a:tcPr marL="228565" marR="228565" marT="114279" marB="114279" anchor="ctr"/>
                </a:tc>
                <a:tc>
                  <a:txBody>
                    <a:bodyPr/>
                    <a:lstStyle/>
                    <a:p>
                      <a:pPr lvl="0" algn="ctr">
                        <a:buNone/>
                      </a:pPr>
                      <a:endParaRPr lang="en-US" sz="2400"/>
                    </a:p>
                  </a:txBody>
                  <a:tcPr marL="228565" marR="228565" marT="114279" marB="114279" anchor="ctr"/>
                </a:tc>
                <a:tc>
                  <a:txBody>
                    <a:bodyPr/>
                    <a:lstStyle/>
                    <a:p>
                      <a:pPr lvl="0" algn="ctr">
                        <a:buNone/>
                      </a:pPr>
                      <a:endParaRPr lang="en-US" sz="2400"/>
                    </a:p>
                  </a:txBody>
                  <a:tcPr marL="228565" marR="228565" marT="114279" marB="114279" anchor="ctr"/>
                </a:tc>
                <a:extLst>
                  <a:ext uri="{0D108BD9-81ED-4DB2-BD59-A6C34878D82A}">
                    <a16:rowId xmlns:a16="http://schemas.microsoft.com/office/drawing/2014/main" val="1308749887"/>
                  </a:ext>
                </a:extLst>
              </a:tr>
              <a:tr h="975207">
                <a:tc>
                  <a:txBody>
                    <a:bodyPr/>
                    <a:lstStyle/>
                    <a:p>
                      <a:r>
                        <a:rPr lang="en-US" sz="3100" b="1"/>
                        <a:t>Balancing</a:t>
                      </a:r>
                    </a:p>
                  </a:txBody>
                  <a:tcPr marL="228565" marR="228565" marT="114279" marB="114279" anchor="ctr"/>
                </a:tc>
                <a:tc>
                  <a:txBody>
                    <a:bodyPr/>
                    <a:lstStyle/>
                    <a:p>
                      <a:r>
                        <a:rPr lang="en-US" sz="2400" dirty="0">
                          <a:solidFill>
                            <a:schemeClr val="bg1">
                              <a:lumMod val="50000"/>
                            </a:schemeClr>
                          </a:solidFill>
                        </a:rPr>
                        <a:t>Makes sure that changes to one part of the system don’t negatively impact other parts of the system</a:t>
                      </a:r>
                    </a:p>
                  </a:txBody>
                  <a:tcPr marL="228565" marR="228565" marT="114279" marB="114279" anchor="ctr"/>
                </a:tc>
                <a:tc>
                  <a:txBody>
                    <a:bodyPr/>
                    <a:lstStyle/>
                    <a:p>
                      <a:pPr algn="ctr"/>
                      <a:endParaRPr lang="en-US" sz="2400"/>
                    </a:p>
                  </a:txBody>
                  <a:tcPr marL="228565" marR="228565" marT="114279" marB="114279" anchor="ctr"/>
                </a:tc>
                <a:tc>
                  <a:txBody>
                    <a:bodyPr/>
                    <a:lstStyle/>
                    <a:p>
                      <a:pPr algn="ctr"/>
                      <a:endParaRPr lang="en-US" sz="2400"/>
                    </a:p>
                  </a:txBody>
                  <a:tcPr marL="228565" marR="228565" marT="114279" marB="114279" anchor="ctr"/>
                </a:tc>
                <a:tc>
                  <a:txBody>
                    <a:bodyPr/>
                    <a:lstStyle/>
                    <a:p>
                      <a:pPr algn="ctr"/>
                      <a:endParaRPr lang="en-US" sz="2400"/>
                    </a:p>
                  </a:txBody>
                  <a:tcPr marL="228565" marR="228565" marT="114279" marB="114279" anchor="ctr"/>
                </a:tc>
                <a:extLst>
                  <a:ext uri="{0D108BD9-81ED-4DB2-BD59-A6C34878D82A}">
                    <a16:rowId xmlns:a16="http://schemas.microsoft.com/office/drawing/2014/main" val="10003"/>
                  </a:ext>
                </a:extLst>
              </a:tr>
              <a:tr h="723622">
                <a:tc>
                  <a:txBody>
                    <a:bodyPr/>
                    <a:lstStyle/>
                    <a:p>
                      <a:pPr lvl="0">
                        <a:buNone/>
                      </a:pPr>
                      <a:r>
                        <a:rPr lang="en-US" sz="3100" b="1"/>
                        <a:t>Financial </a:t>
                      </a:r>
                    </a:p>
                  </a:txBody>
                  <a:tcPr marL="228565" marR="228565" marT="114279" marB="114279" anchor="ctr"/>
                </a:tc>
                <a:tc>
                  <a:txBody>
                    <a:bodyPr/>
                    <a:lstStyle/>
                    <a:p>
                      <a:pPr lvl="0">
                        <a:buNone/>
                      </a:pPr>
                      <a:r>
                        <a:rPr lang="en-US" sz="2400" dirty="0">
                          <a:solidFill>
                            <a:schemeClr val="bg1">
                              <a:lumMod val="50000"/>
                            </a:schemeClr>
                          </a:solidFill>
                        </a:rPr>
                        <a:t>Gains from 5S (example: returned x amount of products)?</a:t>
                      </a:r>
                    </a:p>
                  </a:txBody>
                  <a:tcPr marL="228565" marR="228565" marT="114279" marB="114279" anchor="ctr"/>
                </a:tc>
                <a:tc>
                  <a:txBody>
                    <a:bodyPr/>
                    <a:lstStyle/>
                    <a:p>
                      <a:pPr lvl="0" algn="ctr">
                        <a:buNone/>
                      </a:pPr>
                      <a:endParaRPr lang="en-US" sz="2400"/>
                    </a:p>
                  </a:txBody>
                  <a:tcPr marL="228565" marR="228565" marT="114279" marB="114279" anchor="ctr"/>
                </a:tc>
                <a:tc>
                  <a:txBody>
                    <a:bodyPr/>
                    <a:lstStyle/>
                    <a:p>
                      <a:pPr lvl="0" algn="ctr">
                        <a:buNone/>
                      </a:pPr>
                      <a:endParaRPr lang="en-US" sz="2400"/>
                    </a:p>
                  </a:txBody>
                  <a:tcPr marL="228565" marR="228565" marT="114279" marB="114279" anchor="ctr"/>
                </a:tc>
                <a:tc>
                  <a:txBody>
                    <a:bodyPr/>
                    <a:lstStyle/>
                    <a:p>
                      <a:pPr lvl="0" algn="ctr">
                        <a:buNone/>
                      </a:pPr>
                      <a:endParaRPr lang="en-US" sz="2400" dirty="0"/>
                    </a:p>
                  </a:txBody>
                  <a:tcPr marL="228565" marR="228565" marT="114279" marB="114279" anchor="ctr"/>
                </a:tc>
                <a:extLst>
                  <a:ext uri="{0D108BD9-81ED-4DB2-BD59-A6C34878D82A}">
                    <a16:rowId xmlns:a16="http://schemas.microsoft.com/office/drawing/2014/main" val="1816353340"/>
                  </a:ext>
                </a:extLst>
              </a:tr>
            </a:tbl>
          </a:graphicData>
        </a:graphic>
      </p:graphicFrame>
      <p:sp>
        <p:nvSpPr>
          <p:cNvPr id="25" name="TextBox 24"/>
          <p:cNvSpPr txBox="1"/>
          <p:nvPr/>
        </p:nvSpPr>
        <p:spPr>
          <a:xfrm>
            <a:off x="392197" y="2347952"/>
            <a:ext cx="20799504" cy="3882504"/>
          </a:xfrm>
          <a:prstGeom prst="rect">
            <a:avLst/>
          </a:prstGeom>
          <a:noFill/>
          <a:ln w="9525">
            <a:solidFill>
              <a:schemeClr val="tx1"/>
            </a:solidFill>
          </a:ln>
        </p:spPr>
        <p:txBody>
          <a:bodyPr wrap="square" lIns="228537" tIns="114265" rIns="228537" bIns="228537" rtlCol="0" anchor="t">
            <a:normAutofit/>
          </a:bodyPr>
          <a:lstStyle/>
          <a:p>
            <a:pPr defTabSz="2131321">
              <a:defRPr/>
            </a:pPr>
            <a:r>
              <a:rPr lang="en-US" sz="3499" b="1" dirty="0">
                <a:solidFill>
                  <a:srgbClr val="D9D9D6">
                    <a:lumMod val="10000"/>
                  </a:srgbClr>
                </a:solidFill>
                <a:latin typeface="Calibri"/>
              </a:rPr>
              <a:t>Background and Problem Statement (What happened?):</a:t>
            </a:r>
          </a:p>
          <a:p>
            <a:pPr defTabSz="2131321">
              <a:spcAft>
                <a:spcPts val="749"/>
              </a:spcAft>
              <a:defRPr/>
            </a:pPr>
            <a:r>
              <a:rPr lang="en-US" sz="2800" dirty="0">
                <a:solidFill>
                  <a:srgbClr val="D9D9D6">
                    <a:lumMod val="10000"/>
                  </a:srgbClr>
                </a:solidFill>
                <a:latin typeface="Calibri"/>
              </a:rPr>
              <a:t>Use this space to provide brief context into the history and motivation for project initiation.</a:t>
            </a:r>
            <a:endParaRPr lang="en-US" sz="2800" dirty="0">
              <a:solidFill>
                <a:srgbClr val="D9D9D6">
                  <a:lumMod val="10000"/>
                </a:srgbClr>
              </a:solidFill>
              <a:latin typeface="Calibri"/>
              <a:cs typeface="Calibri"/>
            </a:endParaRPr>
          </a:p>
          <a:p>
            <a:pPr defTabSz="2131321">
              <a:spcAft>
                <a:spcPts val="749"/>
              </a:spcAft>
              <a:defRPr/>
            </a:pPr>
            <a:r>
              <a:rPr lang="en-US" sz="2800" dirty="0">
                <a:solidFill>
                  <a:srgbClr val="D9D9D6">
                    <a:lumMod val="10000"/>
                  </a:srgbClr>
                </a:solidFill>
                <a:latin typeface="Calibri"/>
              </a:rPr>
              <a:t>Start at top of the funnel. Go back 5, 10 or 20 years, include detail that helps audience understand.</a:t>
            </a:r>
            <a:endParaRPr lang="en-US" sz="2800" dirty="0">
              <a:solidFill>
                <a:srgbClr val="D9D9D6">
                  <a:lumMod val="10000"/>
                </a:srgbClr>
              </a:solidFill>
              <a:latin typeface="Calibri"/>
              <a:cs typeface="Calibri"/>
            </a:endParaRPr>
          </a:p>
          <a:p>
            <a:pPr defTabSz="2131321">
              <a:spcAft>
                <a:spcPts val="749"/>
              </a:spcAft>
              <a:defRPr/>
            </a:pPr>
            <a:r>
              <a:rPr lang="en-US" sz="2800" dirty="0">
                <a:solidFill>
                  <a:srgbClr val="D9D9D6">
                    <a:lumMod val="10000"/>
                  </a:srgbClr>
                </a:solidFill>
                <a:latin typeface="Calibri"/>
              </a:rPr>
              <a:t>Previous interventions, attempts to address the issue</a:t>
            </a:r>
            <a:endParaRPr lang="en-US" sz="2800" dirty="0">
              <a:solidFill>
                <a:srgbClr val="D9D9D6">
                  <a:lumMod val="10000"/>
                </a:srgbClr>
              </a:solidFill>
              <a:latin typeface="Calibri"/>
              <a:cs typeface="Calibri"/>
            </a:endParaRPr>
          </a:p>
          <a:p>
            <a:pPr defTabSz="2131321">
              <a:spcAft>
                <a:spcPts val="749"/>
              </a:spcAft>
              <a:defRPr/>
            </a:pPr>
            <a:r>
              <a:rPr lang="en-US" sz="2800" dirty="0">
                <a:solidFill>
                  <a:srgbClr val="D9D9D6">
                    <a:lumMod val="10000"/>
                  </a:srgbClr>
                </a:solidFill>
                <a:latin typeface="Calibri"/>
              </a:rPr>
              <a:t>Then narrow focus to the recent time frame over which the problem has been occurring and its impact.</a:t>
            </a:r>
            <a:endParaRPr lang="en-US" sz="2800" dirty="0">
              <a:solidFill>
                <a:srgbClr val="D9D9D6">
                  <a:lumMod val="10000"/>
                </a:srgbClr>
              </a:solidFill>
              <a:latin typeface="Calibri"/>
              <a:cs typeface="Calibri"/>
            </a:endParaRPr>
          </a:p>
          <a:p>
            <a:pPr defTabSz="2131321">
              <a:spcAft>
                <a:spcPts val="749"/>
              </a:spcAft>
              <a:defRPr/>
            </a:pPr>
            <a:r>
              <a:rPr lang="en-US" sz="2800" dirty="0">
                <a:solidFill>
                  <a:srgbClr val="D9D9D6">
                    <a:lumMod val="10000"/>
                  </a:srgbClr>
                </a:solidFill>
                <a:latin typeface="Calibri"/>
              </a:rPr>
              <a:t>Assume the audience is learning about problem for the first time.</a:t>
            </a:r>
            <a:endParaRPr lang="en-US" sz="2800" dirty="0">
              <a:solidFill>
                <a:srgbClr val="D9D9D6">
                  <a:lumMod val="10000"/>
                </a:srgbClr>
              </a:solidFill>
              <a:latin typeface="Calibri"/>
              <a:cs typeface="Calibri"/>
            </a:endParaRPr>
          </a:p>
        </p:txBody>
      </p:sp>
      <p:sp>
        <p:nvSpPr>
          <p:cNvPr id="29" name="TextBox 28"/>
          <p:cNvSpPr txBox="1"/>
          <p:nvPr/>
        </p:nvSpPr>
        <p:spPr>
          <a:xfrm>
            <a:off x="392197" y="6312647"/>
            <a:ext cx="20799504" cy="2377893"/>
          </a:xfrm>
          <a:prstGeom prst="rect">
            <a:avLst/>
          </a:prstGeom>
          <a:noFill/>
          <a:ln w="9525">
            <a:solidFill>
              <a:schemeClr val="tx1"/>
            </a:solidFill>
          </a:ln>
        </p:spPr>
        <p:txBody>
          <a:bodyPr wrap="square" lIns="228537" tIns="114265" rIns="228537" bIns="114265" rtlCol="0" anchor="t">
            <a:normAutofit fontScale="92500" lnSpcReduction="20000"/>
          </a:bodyPr>
          <a:lstStyle/>
          <a:p>
            <a:pPr defTabSz="2131321">
              <a:defRPr/>
            </a:pPr>
            <a:r>
              <a:rPr lang="en-US" sz="3499" b="1" dirty="0">
                <a:solidFill>
                  <a:srgbClr val="D9D9D6">
                    <a:lumMod val="10000"/>
                  </a:srgbClr>
                </a:solidFill>
                <a:latin typeface="Calibri"/>
              </a:rPr>
              <a:t>Project AIM (goal statement) (What should happen?)</a:t>
            </a:r>
          </a:p>
          <a:p>
            <a:pPr defTabSz="2131321">
              <a:spcAft>
                <a:spcPts val="749"/>
              </a:spcAft>
              <a:defRPr/>
            </a:pPr>
            <a:r>
              <a:rPr lang="en-US" sz="2800" dirty="0">
                <a:solidFill>
                  <a:srgbClr val="D9D9D6">
                    <a:lumMod val="10000"/>
                  </a:srgbClr>
                </a:solidFill>
                <a:latin typeface="Calibri"/>
                <a:cs typeface="Calibri"/>
              </a:rPr>
              <a:t>Answers 1) what trying to accomplish, 2) how will know that a change is an improvement</a:t>
            </a:r>
          </a:p>
          <a:p>
            <a:pPr defTabSz="2131321">
              <a:spcAft>
                <a:spcPts val="749"/>
              </a:spcAft>
              <a:defRPr/>
            </a:pPr>
            <a:r>
              <a:rPr lang="en-US" sz="2800" dirty="0">
                <a:solidFill>
                  <a:srgbClr val="D9D9D6">
                    <a:lumMod val="10000"/>
                  </a:srgbClr>
                </a:solidFill>
                <a:latin typeface="Calibri"/>
                <a:cs typeface="Calibri"/>
              </a:rPr>
              <a:t>Must be in SMART format,</a:t>
            </a:r>
          </a:p>
          <a:p>
            <a:pPr defTabSz="2131321">
              <a:spcAft>
                <a:spcPts val="749"/>
              </a:spcAft>
              <a:defRPr/>
            </a:pPr>
            <a:r>
              <a:rPr lang="en-US" sz="2800" dirty="0">
                <a:solidFill>
                  <a:srgbClr val="D9D9D6">
                    <a:lumMod val="10000"/>
                  </a:srgbClr>
                </a:solidFill>
                <a:latin typeface="Calibri"/>
                <a:cs typeface="Calibri"/>
              </a:rPr>
              <a:t>Example: Improve {metric} from {baseline level} to {goal level} by {date}.</a:t>
            </a:r>
          </a:p>
          <a:p>
            <a:pPr defTabSz="2131321">
              <a:spcAft>
                <a:spcPts val="749"/>
              </a:spcAft>
              <a:defRPr/>
            </a:pPr>
            <a:r>
              <a:rPr lang="en-US" sz="2800" dirty="0">
                <a:solidFill>
                  <a:srgbClr val="D9D9D6">
                    <a:lumMod val="10000"/>
                  </a:srgbClr>
                </a:solidFill>
                <a:latin typeface="Calibri"/>
                <a:cs typeface="Calibri"/>
              </a:rPr>
              <a:t>Even a picture of the future state “the healthy family”</a:t>
            </a:r>
          </a:p>
          <a:p>
            <a:pPr defTabSz="2131321">
              <a:spcAft>
                <a:spcPts val="749"/>
              </a:spcAft>
              <a:defRPr/>
            </a:pPr>
            <a:endParaRPr lang="en-US" sz="3499" dirty="0">
              <a:solidFill>
                <a:srgbClr val="D9D9D6">
                  <a:lumMod val="10000"/>
                </a:srgbClr>
              </a:solidFill>
              <a:latin typeface="Calibri"/>
            </a:endParaRPr>
          </a:p>
          <a:p>
            <a:pPr defTabSz="2131321">
              <a:spcAft>
                <a:spcPts val="749"/>
              </a:spcAft>
              <a:defRPr/>
            </a:pPr>
            <a:endParaRPr lang="en-US" sz="3499" dirty="0">
              <a:solidFill>
                <a:srgbClr val="D9D9D6">
                  <a:lumMod val="10000"/>
                </a:srgbClr>
              </a:solidFill>
              <a:latin typeface="Calibri"/>
            </a:endParaRPr>
          </a:p>
          <a:p>
            <a:pPr defTabSz="2131321">
              <a:spcAft>
                <a:spcPts val="749"/>
              </a:spcAft>
              <a:defRPr/>
            </a:pPr>
            <a:endParaRPr lang="en-US" sz="3150" dirty="0">
              <a:solidFill>
                <a:srgbClr val="D9D9D6">
                  <a:lumMod val="10000"/>
                </a:srgbClr>
              </a:solidFill>
              <a:latin typeface="Calibri"/>
            </a:endParaRPr>
          </a:p>
        </p:txBody>
      </p:sp>
      <p:cxnSp>
        <p:nvCxnSpPr>
          <p:cNvPr id="33" name="Straight Connector 32"/>
          <p:cNvCxnSpPr>
            <a:cxnSpLocks/>
          </p:cNvCxnSpPr>
          <p:nvPr/>
        </p:nvCxnSpPr>
        <p:spPr>
          <a:xfrm>
            <a:off x="21264935" y="2296949"/>
            <a:ext cx="123161" cy="2153873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38122" y="156249"/>
            <a:ext cx="42238994" cy="23679436"/>
          </a:xfrm>
          <a:prstGeom prst="rect">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pPr algn="ctr" defTabSz="2131321">
              <a:defRPr/>
            </a:pPr>
            <a:endParaRPr lang="en-US">
              <a:solidFill>
                <a:prstClr val="black"/>
              </a:solidFill>
              <a:latin typeface="Arial"/>
            </a:endParaRPr>
          </a:p>
        </p:txBody>
      </p:sp>
      <p:sp>
        <p:nvSpPr>
          <p:cNvPr id="40" name="Rectangle 39"/>
          <p:cNvSpPr/>
          <p:nvPr/>
        </p:nvSpPr>
        <p:spPr>
          <a:xfrm>
            <a:off x="37061236" y="252174"/>
            <a:ext cx="5393023" cy="201595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228537" tIns="114265" rIns="228537" bIns="114265" rtlCol="0" anchor="ctr"/>
          <a:lstStyle/>
          <a:p>
            <a:pPr algn="ctr" defTabSz="2131321">
              <a:defRPr/>
            </a:pPr>
            <a:r>
              <a:rPr lang="en-US" sz="4899" b="1">
                <a:solidFill>
                  <a:prstClr val="black"/>
                </a:solidFill>
                <a:latin typeface="Helvetica" pitchFamily="34" charset="0"/>
              </a:rPr>
              <a:t>Month Year</a:t>
            </a:r>
            <a:endParaRPr lang="en-US" sz="4899">
              <a:solidFill>
                <a:prstClr val="white">
                  <a:lumMod val="50000"/>
                </a:prstClr>
              </a:solidFill>
              <a:latin typeface="Arial"/>
            </a:endParaRPr>
          </a:p>
        </p:txBody>
      </p:sp>
      <p:pic>
        <p:nvPicPr>
          <p:cNvPr id="41" name="Picture 3" descr="C:\Documents and Settings\108602\Desktop\09 SEPT\New Logo - White Background.small.jpg"/>
          <p:cNvPicPr>
            <a:picLocks noChangeAspect="1" noChangeArrowheads="1"/>
          </p:cNvPicPr>
          <p:nvPr/>
        </p:nvPicPr>
        <p:blipFill>
          <a:blip r:embed="rId3" cstate="print"/>
          <a:srcRect/>
          <a:stretch>
            <a:fillRect/>
          </a:stretch>
        </p:blipFill>
        <p:spPr bwMode="auto">
          <a:xfrm>
            <a:off x="701000" y="385593"/>
            <a:ext cx="2617390" cy="1705048"/>
          </a:xfrm>
          <a:prstGeom prst="rect">
            <a:avLst/>
          </a:prstGeom>
          <a:noFill/>
        </p:spPr>
      </p:pic>
      <p:sp>
        <p:nvSpPr>
          <p:cNvPr id="42" name="Rectangle 41"/>
          <p:cNvSpPr/>
          <p:nvPr/>
        </p:nvSpPr>
        <p:spPr>
          <a:xfrm>
            <a:off x="242503" y="252174"/>
            <a:ext cx="24930234" cy="201595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228537" tIns="114265" rIns="228537" bIns="114265" rtlCol="0" anchor="ctr"/>
          <a:lstStyle/>
          <a:p>
            <a:pPr marL="106665" algn="ctr" defTabSz="2131321">
              <a:defRPr/>
            </a:pPr>
            <a:r>
              <a:rPr lang="en-US" sz="4899" b="1" dirty="0">
                <a:solidFill>
                  <a:srgbClr val="D9D9D6">
                    <a:lumMod val="10000"/>
                  </a:srgbClr>
                </a:solidFill>
                <a:latin typeface="Helvetica"/>
                <a:cs typeface="Helvetica"/>
              </a:rPr>
              <a:t> insert title here: LEAN A3</a:t>
            </a:r>
            <a:endParaRPr lang="en-US" dirty="0">
              <a:solidFill>
                <a:srgbClr val="D9D9D6">
                  <a:lumMod val="10000"/>
                </a:srgbClr>
              </a:solidFill>
              <a:latin typeface="Helvetica"/>
              <a:cs typeface="Helvetica"/>
            </a:endParaRPr>
          </a:p>
        </p:txBody>
      </p:sp>
      <p:sp>
        <p:nvSpPr>
          <p:cNvPr id="45" name="TextBox 44"/>
          <p:cNvSpPr txBox="1"/>
          <p:nvPr/>
        </p:nvSpPr>
        <p:spPr>
          <a:xfrm>
            <a:off x="21520205" y="15882727"/>
            <a:ext cx="20799504" cy="3317674"/>
          </a:xfrm>
          <a:prstGeom prst="rect">
            <a:avLst/>
          </a:prstGeom>
          <a:noFill/>
          <a:ln w="9525">
            <a:solidFill>
              <a:schemeClr val="tx1"/>
            </a:solidFill>
          </a:ln>
        </p:spPr>
        <p:txBody>
          <a:bodyPr wrap="square" rtlCol="0">
            <a:normAutofit/>
          </a:bodyPr>
          <a:lstStyle/>
          <a:p>
            <a:pPr defTabSz="2131321">
              <a:defRPr/>
            </a:pPr>
            <a:r>
              <a:rPr lang="en-US" sz="3499" b="1" dirty="0">
                <a:solidFill>
                  <a:srgbClr val="D9D9D6">
                    <a:lumMod val="10000"/>
                  </a:srgbClr>
                </a:solidFill>
                <a:latin typeface="Calibri"/>
              </a:rPr>
              <a:t>Challenges and Barriers: </a:t>
            </a:r>
          </a:p>
          <a:p>
            <a:pPr defTabSz="2131321">
              <a:spcAft>
                <a:spcPts val="749"/>
              </a:spcAft>
              <a:defRPr/>
            </a:pPr>
            <a:r>
              <a:rPr lang="en-US" sz="3150" dirty="0">
                <a:solidFill>
                  <a:srgbClr val="D9D9D6">
                    <a:lumMod val="10000"/>
                  </a:srgbClr>
                </a:solidFill>
                <a:latin typeface="Calibri"/>
              </a:rPr>
              <a:t>Include terms that need to be defined to support project clarity / scope and keeps stakeholders on the same page</a:t>
            </a:r>
          </a:p>
          <a:p>
            <a:pPr defTabSz="2131321">
              <a:spcAft>
                <a:spcPts val="749"/>
              </a:spcAft>
              <a:defRPr/>
            </a:pPr>
            <a:endParaRPr lang="en-US" sz="3499" dirty="0">
              <a:solidFill>
                <a:srgbClr val="D9D9D6">
                  <a:lumMod val="10000"/>
                </a:srgbClr>
              </a:solidFill>
              <a:latin typeface="Calibri"/>
            </a:endParaRPr>
          </a:p>
          <a:p>
            <a:pPr defTabSz="2131321">
              <a:spcAft>
                <a:spcPts val="749"/>
              </a:spcAft>
              <a:defRPr/>
            </a:pPr>
            <a:endParaRPr lang="en-US" sz="3499" dirty="0">
              <a:solidFill>
                <a:srgbClr val="D9D9D6">
                  <a:lumMod val="10000"/>
                </a:srgbClr>
              </a:solidFill>
              <a:latin typeface="Calibri"/>
            </a:endParaRPr>
          </a:p>
          <a:p>
            <a:pPr defTabSz="2131321">
              <a:spcAft>
                <a:spcPts val="749"/>
              </a:spcAft>
              <a:defRPr/>
            </a:pPr>
            <a:endParaRPr lang="en-US" sz="3499" dirty="0">
              <a:solidFill>
                <a:srgbClr val="D9D9D6">
                  <a:lumMod val="10000"/>
                </a:srgbClr>
              </a:solidFill>
              <a:latin typeface="Calibri"/>
            </a:endParaRPr>
          </a:p>
          <a:p>
            <a:pPr defTabSz="2131321">
              <a:spcAft>
                <a:spcPts val="749"/>
              </a:spcAft>
              <a:defRPr/>
            </a:pPr>
            <a:endParaRPr lang="en-US" sz="3150" dirty="0">
              <a:solidFill>
                <a:srgbClr val="D9D9D6">
                  <a:lumMod val="10000"/>
                </a:srgbClr>
              </a:solidFill>
              <a:latin typeface="Calibri"/>
            </a:endParaRPr>
          </a:p>
        </p:txBody>
      </p:sp>
      <p:sp>
        <p:nvSpPr>
          <p:cNvPr id="46" name="TextBox 45"/>
          <p:cNvSpPr txBox="1"/>
          <p:nvPr/>
        </p:nvSpPr>
        <p:spPr>
          <a:xfrm>
            <a:off x="21520929" y="19309296"/>
            <a:ext cx="20799504" cy="4170942"/>
          </a:xfrm>
          <a:prstGeom prst="rect">
            <a:avLst/>
          </a:prstGeom>
          <a:noFill/>
          <a:ln w="9525">
            <a:solidFill>
              <a:schemeClr val="tx1"/>
            </a:solidFill>
          </a:ln>
        </p:spPr>
        <p:txBody>
          <a:bodyPr wrap="square" rtlCol="0">
            <a:normAutofit/>
          </a:bodyPr>
          <a:lstStyle/>
          <a:p>
            <a:pPr defTabSz="2131321">
              <a:defRPr/>
            </a:pPr>
            <a:r>
              <a:rPr lang="en-US" sz="3499" b="1">
                <a:solidFill>
                  <a:srgbClr val="D9D9D6">
                    <a:lumMod val="10000"/>
                  </a:srgbClr>
                </a:solidFill>
                <a:latin typeface="Calibri"/>
              </a:rPr>
              <a:t>Lessons Learned:</a:t>
            </a:r>
          </a:p>
          <a:p>
            <a:pPr defTabSz="2131321">
              <a:spcAft>
                <a:spcPts val="749"/>
              </a:spcAft>
              <a:defRPr/>
            </a:pPr>
            <a:r>
              <a:rPr lang="en-US" sz="2800">
                <a:solidFill>
                  <a:srgbClr val="D9D9D6">
                    <a:lumMod val="10000"/>
                  </a:srgbClr>
                </a:solidFill>
                <a:latin typeface="Calibri"/>
              </a:rPr>
              <a:t>Include a high-level, bulleted summary of lessons learned and next steps</a:t>
            </a:r>
          </a:p>
        </p:txBody>
      </p:sp>
      <p:sp>
        <p:nvSpPr>
          <p:cNvPr id="47" name="TextBox 46"/>
          <p:cNvSpPr txBox="1"/>
          <p:nvPr/>
        </p:nvSpPr>
        <p:spPr>
          <a:xfrm>
            <a:off x="21508230" y="2333714"/>
            <a:ext cx="20799504" cy="9794773"/>
          </a:xfrm>
          <a:prstGeom prst="rect">
            <a:avLst/>
          </a:prstGeom>
          <a:noFill/>
          <a:ln w="9525">
            <a:solidFill>
              <a:schemeClr val="tx1"/>
            </a:solidFill>
          </a:ln>
        </p:spPr>
        <p:txBody>
          <a:bodyPr wrap="square" lIns="319992" tIns="159996" rIns="319992" bIns="159996" rtlCol="0" anchor="t">
            <a:normAutofit/>
          </a:bodyPr>
          <a:lstStyle/>
          <a:p>
            <a:pPr defTabSz="2131321">
              <a:defRPr/>
            </a:pPr>
            <a:r>
              <a:rPr lang="en-US" sz="3849" b="1" dirty="0">
                <a:solidFill>
                  <a:srgbClr val="D9D9D6">
                    <a:lumMod val="10000"/>
                  </a:srgbClr>
                </a:solidFill>
                <a:latin typeface="Calibri"/>
              </a:rPr>
              <a:t>Improved State: (How did we change?)</a:t>
            </a:r>
          </a:p>
          <a:p>
            <a:pPr defTabSz="2131321">
              <a:defRPr/>
            </a:pPr>
            <a:r>
              <a:rPr lang="en-US" sz="3150" dirty="0">
                <a:solidFill>
                  <a:srgbClr val="D9D9D6">
                    <a:lumMod val="10000"/>
                  </a:srgbClr>
                </a:solidFill>
                <a:latin typeface="Calibri"/>
                <a:cs typeface="Calibri"/>
              </a:rPr>
              <a:t>Visuals (pictures, graphs, and charts) are encouraged</a:t>
            </a:r>
          </a:p>
          <a:p>
            <a:pPr defTabSz="2131321">
              <a:defRPr/>
            </a:pPr>
            <a:endParaRPr lang="en-US" sz="3150" dirty="0">
              <a:solidFill>
                <a:srgbClr val="D9D9D6">
                  <a:lumMod val="10000"/>
                </a:srgbClr>
              </a:solidFill>
              <a:latin typeface="Calibri" panose="020F0502020204030204" pitchFamily="34" charset="0"/>
              <a:cs typeface="Calibri" panose="020F0502020204030204" pitchFamily="34" charset="0"/>
            </a:endParaRPr>
          </a:p>
          <a:p>
            <a:pPr defTabSz="2131321">
              <a:defRPr/>
            </a:pPr>
            <a:r>
              <a:rPr lang="en-US" sz="3150" dirty="0">
                <a:solidFill>
                  <a:srgbClr val="D9D9D6">
                    <a:lumMod val="10000"/>
                  </a:srgbClr>
                </a:solidFill>
                <a:latin typeface="Calibri"/>
                <a:cs typeface="Calibri"/>
              </a:rPr>
              <a:t>Tools:</a:t>
            </a:r>
          </a:p>
          <a:p>
            <a:pPr marL="599989" indent="-599989" defTabSz="3199943">
              <a:buFont typeface="Arial" panose="020B0604020202020204" pitchFamily="34" charset="0"/>
              <a:buChar char="•"/>
              <a:defRPr/>
            </a:pPr>
            <a:r>
              <a:rPr lang="en-US" sz="3150" dirty="0">
                <a:solidFill>
                  <a:srgbClr val="D9D9D6">
                    <a:lumMod val="10000"/>
                  </a:srgbClr>
                </a:solidFill>
                <a:latin typeface="Calibri"/>
                <a:cs typeface="Calibri"/>
              </a:rPr>
              <a:t>Brainstorming tools, Affinity Diagram, Effort/Impact matrix</a:t>
            </a:r>
          </a:p>
          <a:p>
            <a:pPr marL="599989" indent="-599989" defTabSz="3199943">
              <a:buFont typeface="Arial" panose="020B0604020202020204" pitchFamily="34" charset="0"/>
              <a:buChar char="•"/>
              <a:defRPr/>
            </a:pPr>
            <a:r>
              <a:rPr lang="en-US" sz="3150" dirty="0">
                <a:solidFill>
                  <a:srgbClr val="D9D9D6">
                    <a:lumMod val="10000"/>
                  </a:srgbClr>
                </a:solidFill>
                <a:latin typeface="Calibri"/>
                <a:cs typeface="Calibri"/>
              </a:rPr>
              <a:t>PDSA form and cycles</a:t>
            </a:r>
          </a:p>
          <a:p>
            <a:pPr marL="599989" indent="-599989" defTabSz="3199943">
              <a:buFont typeface="Arial" panose="020B0604020202020204" pitchFamily="34" charset="0"/>
              <a:buChar char="•"/>
              <a:defRPr/>
            </a:pPr>
            <a:r>
              <a:rPr lang="en-US" sz="3150" dirty="0">
                <a:solidFill>
                  <a:srgbClr val="D9D9D6">
                    <a:lumMod val="10000"/>
                  </a:srgbClr>
                </a:solidFill>
                <a:latin typeface="Calibri"/>
                <a:cs typeface="Calibri"/>
              </a:rPr>
              <a:t>Future state </a:t>
            </a:r>
            <a:r>
              <a:rPr lang="en-US" sz="3150" dirty="0">
                <a:solidFill>
                  <a:srgbClr val="D9D9D6">
                    <a:lumMod val="10000"/>
                  </a:srgbClr>
                </a:solidFill>
                <a:latin typeface="Calibri"/>
              </a:rPr>
              <a:t>Process Map, VSM, Percent VA/NVA/VE</a:t>
            </a:r>
            <a:endParaRPr lang="en-US" sz="3150" dirty="0">
              <a:solidFill>
                <a:srgbClr val="D9D9D6">
                  <a:lumMod val="10000"/>
                </a:srgbClr>
              </a:solidFill>
              <a:latin typeface="Calibri"/>
              <a:cs typeface="Calibri"/>
            </a:endParaRPr>
          </a:p>
          <a:p>
            <a:pPr marL="599989" indent="-599989" defTabSz="3199943">
              <a:buFont typeface="Arial" panose="020B0604020202020204" pitchFamily="34" charset="0"/>
              <a:buChar char="•"/>
              <a:defRPr/>
            </a:pPr>
            <a:r>
              <a:rPr lang="en-US" sz="3150" dirty="0">
                <a:solidFill>
                  <a:srgbClr val="D9D9D6">
                    <a:lumMod val="10000"/>
                  </a:srgbClr>
                </a:solidFill>
                <a:latin typeface="Calibri"/>
                <a:cs typeface="Calibri"/>
              </a:rPr>
              <a:t>Include data showing confirmation of effects </a:t>
            </a:r>
            <a:endParaRPr lang="en-US" sz="3150" dirty="0">
              <a:solidFill>
                <a:srgbClr val="D9D9D6">
                  <a:lumMod val="10000"/>
                </a:srgbClr>
              </a:solidFill>
              <a:latin typeface="Calibri" panose="020F0502020204030204" pitchFamily="34" charset="0"/>
              <a:cs typeface="Calibri" panose="020F0502020204030204" pitchFamily="34" charset="0"/>
            </a:endParaRPr>
          </a:p>
          <a:p>
            <a:pPr marL="599989" indent="-599989" defTabSz="3199943">
              <a:buFont typeface="Arial" panose="020B0604020202020204" pitchFamily="34" charset="0"/>
              <a:buChar char="•"/>
              <a:defRPr/>
            </a:pPr>
            <a:endParaRPr lang="en-US" sz="3150" dirty="0">
              <a:solidFill>
                <a:srgbClr val="D9D9D6">
                  <a:lumMod val="10000"/>
                </a:srgbClr>
              </a:solidFill>
              <a:latin typeface="Calibri" panose="020F0502020204030204" pitchFamily="34" charset="0"/>
              <a:cs typeface="Calibri" panose="020F0502020204030204" pitchFamily="34" charset="0"/>
            </a:endParaRPr>
          </a:p>
          <a:p>
            <a:pPr marL="599989" indent="-599989" defTabSz="3199943">
              <a:buFont typeface="Arial" panose="020B0604020202020204" pitchFamily="34" charset="0"/>
              <a:buChar char="•"/>
              <a:defRPr/>
            </a:pPr>
            <a:endParaRPr lang="en-US" sz="3150" dirty="0">
              <a:solidFill>
                <a:srgbClr val="D9D9D6">
                  <a:lumMod val="10000"/>
                </a:srgbClr>
              </a:solidFill>
              <a:latin typeface="Calibri"/>
              <a:cs typeface="Calibri"/>
            </a:endParaRPr>
          </a:p>
          <a:p>
            <a:pPr defTabSz="2131321">
              <a:defRPr/>
            </a:pPr>
            <a:endParaRPr lang="en-US" sz="3849" b="1" dirty="0">
              <a:solidFill>
                <a:srgbClr val="D9D9D6">
                  <a:lumMod val="10000"/>
                </a:srgbClr>
              </a:solidFill>
              <a:latin typeface="Calibri" panose="020F0502020204030204" pitchFamily="34" charset="0"/>
              <a:cs typeface="Calibri" panose="020F0502020204030204" pitchFamily="34" charset="0"/>
            </a:endParaRPr>
          </a:p>
          <a:p>
            <a:pPr defTabSz="2131321">
              <a:defRPr/>
            </a:pPr>
            <a:endParaRPr lang="en-US" sz="3150" dirty="0">
              <a:solidFill>
                <a:srgbClr val="D9D9D6">
                  <a:lumMod val="10000"/>
                </a:srgbClr>
              </a:solidFill>
              <a:latin typeface="Calibri" panose="020F0502020204030204" pitchFamily="34" charset="0"/>
              <a:cs typeface="Calibri" panose="020F0502020204030204" pitchFamily="34" charset="0"/>
            </a:endParaRPr>
          </a:p>
          <a:p>
            <a:pPr defTabSz="2131321">
              <a:defRPr/>
            </a:pPr>
            <a:endParaRPr lang="en-US" sz="3150" dirty="0">
              <a:solidFill>
                <a:srgbClr val="D9D9D6">
                  <a:lumMod val="10000"/>
                </a:srgbClr>
              </a:solidFill>
              <a:latin typeface="Calibri" panose="020F0502020204030204" pitchFamily="34" charset="0"/>
              <a:cs typeface="Calibri" panose="020F0502020204030204" pitchFamily="34" charset="0"/>
            </a:endParaRPr>
          </a:p>
        </p:txBody>
      </p:sp>
      <p:sp>
        <p:nvSpPr>
          <p:cNvPr id="17" name="Rectangle 16"/>
          <p:cNvSpPr/>
          <p:nvPr/>
        </p:nvSpPr>
        <p:spPr>
          <a:xfrm>
            <a:off x="25172734" y="252174"/>
            <a:ext cx="11865642" cy="201595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228537" tIns="114265" rIns="228537" bIns="114265" rtlCol="0" anchor="ctr"/>
          <a:lstStyle/>
          <a:p>
            <a:pPr algn="ctr" defTabSz="2131321"/>
            <a:r>
              <a:rPr lang="en-US" sz="4899" b="1" dirty="0">
                <a:solidFill>
                  <a:srgbClr val="D9D9D6">
                    <a:lumMod val="10000"/>
                  </a:srgbClr>
                </a:solidFill>
                <a:latin typeface="Helvetica" pitchFamily="34" charset="0"/>
              </a:rPr>
              <a:t>PI: Insert Name</a:t>
            </a:r>
            <a:endParaRPr lang="en-US" sz="4899" dirty="0">
              <a:solidFill>
                <a:prstClr val="white">
                  <a:lumMod val="50000"/>
                </a:prstClr>
              </a:solidFill>
              <a:latin typeface="Arial"/>
            </a:endParaRPr>
          </a:p>
        </p:txBody>
      </p:sp>
      <p:sp>
        <p:nvSpPr>
          <p:cNvPr id="18" name="TextBox 17"/>
          <p:cNvSpPr txBox="1"/>
          <p:nvPr/>
        </p:nvSpPr>
        <p:spPr>
          <a:xfrm>
            <a:off x="392197" y="8692216"/>
            <a:ext cx="20799504" cy="5681555"/>
          </a:xfrm>
          <a:prstGeom prst="rect">
            <a:avLst/>
          </a:prstGeom>
          <a:noFill/>
          <a:ln w="9525">
            <a:solidFill>
              <a:schemeClr val="tx1"/>
            </a:solidFill>
          </a:ln>
        </p:spPr>
        <p:txBody>
          <a:bodyPr wrap="square" lIns="228537" tIns="114265" rIns="228537" bIns="114265" rtlCol="0" anchor="t">
            <a:normAutofit/>
          </a:bodyPr>
          <a:lstStyle/>
          <a:p>
            <a:pPr defTabSz="2131321">
              <a:defRPr/>
            </a:pPr>
            <a:r>
              <a:rPr lang="en-US" sz="3499" b="1" dirty="0">
                <a:solidFill>
                  <a:srgbClr val="D9D9D6">
                    <a:lumMod val="10000"/>
                  </a:srgbClr>
                </a:solidFill>
                <a:latin typeface="Calibri"/>
              </a:rPr>
              <a:t>Current Conditions: </a:t>
            </a:r>
            <a:r>
              <a:rPr lang="en-US" sz="3150" b="1" dirty="0">
                <a:solidFill>
                  <a:srgbClr val="D9D9D6">
                    <a:lumMod val="10000"/>
                  </a:srgbClr>
                </a:solidFill>
                <a:latin typeface="Calibri"/>
              </a:rPr>
              <a:t>(What is happening?)</a:t>
            </a:r>
          </a:p>
          <a:p>
            <a:pPr defTabSz="2131321">
              <a:defRPr/>
            </a:pPr>
            <a:r>
              <a:rPr lang="en-US" sz="2800" dirty="0">
                <a:solidFill>
                  <a:srgbClr val="D9D9D6">
                    <a:lumMod val="10000"/>
                  </a:srgbClr>
                </a:solidFill>
                <a:latin typeface="Calibri"/>
                <a:cs typeface="Calibri"/>
              </a:rPr>
              <a:t>Use Visuals (pictures, graphs, and charts) are encouraged. And the t</a:t>
            </a:r>
            <a:r>
              <a:rPr lang="en-US" sz="2800" dirty="0">
                <a:solidFill>
                  <a:srgbClr val="D9D9D6">
                    <a:lumMod val="10000"/>
                  </a:srgbClr>
                </a:solidFill>
                <a:latin typeface="Calibri"/>
              </a:rPr>
              <a:t>ool used to identify gaps and wastes</a:t>
            </a:r>
            <a:endParaRPr lang="en-US" sz="2800" dirty="0">
              <a:solidFill>
                <a:srgbClr val="D9D9D6">
                  <a:lumMod val="10000"/>
                </a:srgbClr>
              </a:solidFill>
              <a:latin typeface="Calibri"/>
              <a:cs typeface="Calibri"/>
            </a:endParaRPr>
          </a:p>
          <a:p>
            <a:pPr defTabSz="3199943">
              <a:defRPr/>
            </a:pPr>
            <a:endParaRPr lang="en-US" sz="2800" dirty="0">
              <a:solidFill>
                <a:srgbClr val="D9D9D6">
                  <a:lumMod val="10000"/>
                </a:srgbClr>
              </a:solidFill>
              <a:latin typeface="Calibri"/>
            </a:endParaRPr>
          </a:p>
          <a:p>
            <a:pPr marL="599989" indent="-599989" defTabSz="3199943">
              <a:buFont typeface="Arial" panose="020B0604020202020204" pitchFamily="34" charset="0"/>
              <a:buChar char="•"/>
              <a:defRPr/>
            </a:pPr>
            <a:r>
              <a:rPr lang="en-US" sz="2800" dirty="0">
                <a:solidFill>
                  <a:srgbClr val="D9D9D6">
                    <a:lumMod val="10000"/>
                  </a:srgbClr>
                </a:solidFill>
                <a:latin typeface="Calibri"/>
              </a:rPr>
              <a:t>Voice of Customer, Process, Business, Team Member?</a:t>
            </a:r>
            <a:endParaRPr lang="en-US" sz="2800" dirty="0">
              <a:solidFill>
                <a:srgbClr val="D9D9D6">
                  <a:lumMod val="10000"/>
                </a:srgbClr>
              </a:solidFill>
              <a:latin typeface="Calibri"/>
              <a:cs typeface="Calibri"/>
            </a:endParaRPr>
          </a:p>
          <a:p>
            <a:pPr marL="599989" indent="-599989" defTabSz="3199943">
              <a:buFont typeface="Arial" panose="020B0604020202020204" pitchFamily="34" charset="0"/>
              <a:buChar char="•"/>
              <a:defRPr/>
            </a:pPr>
            <a:r>
              <a:rPr lang="en-US" sz="2800" dirty="0">
                <a:solidFill>
                  <a:srgbClr val="D9D9D6">
                    <a:lumMod val="10000"/>
                  </a:srgbClr>
                </a:solidFill>
                <a:latin typeface="Calibri"/>
              </a:rPr>
              <a:t>Current state Process Map, VSM, Percent VA/NVA/VE</a:t>
            </a:r>
            <a:endParaRPr lang="en-US" sz="2800" dirty="0">
              <a:solidFill>
                <a:srgbClr val="D9D9D6">
                  <a:lumMod val="10000"/>
                </a:srgbClr>
              </a:solidFill>
              <a:latin typeface="Calibri"/>
              <a:cs typeface="Calibri"/>
            </a:endParaRPr>
          </a:p>
          <a:p>
            <a:pPr marL="599989" indent="-599989" defTabSz="3199943">
              <a:buFont typeface="Arial" panose="020B0604020202020204" pitchFamily="34" charset="0"/>
              <a:buChar char="•"/>
              <a:defRPr/>
            </a:pPr>
            <a:r>
              <a:rPr lang="en-US" sz="2800" dirty="0">
                <a:solidFill>
                  <a:srgbClr val="D9D9D6">
                    <a:lumMod val="10000"/>
                  </a:srgbClr>
                </a:solidFill>
                <a:latin typeface="Calibri"/>
                <a:cs typeface="Calibri"/>
              </a:rPr>
              <a:t>VSM, Spaghetti Diagram, Process map with VA vs NVA identified, </a:t>
            </a:r>
            <a:endParaRPr lang="en-US" sz="2800" dirty="0">
              <a:solidFill>
                <a:srgbClr val="D9D9D6">
                  <a:lumMod val="10000"/>
                </a:srgbClr>
              </a:solidFill>
              <a:latin typeface="Calibri" panose="020F0502020204030204" pitchFamily="34" charset="0"/>
              <a:cs typeface="Calibri" panose="020F0502020204030204" pitchFamily="34" charset="0"/>
            </a:endParaRPr>
          </a:p>
          <a:p>
            <a:pPr marL="599989" indent="-599989" defTabSz="3199943">
              <a:buFont typeface="Arial" panose="020B0604020202020204" pitchFamily="34" charset="0"/>
              <a:buChar char="•"/>
              <a:defRPr/>
            </a:pPr>
            <a:r>
              <a:rPr lang="en-US" sz="2800" dirty="0">
                <a:solidFill>
                  <a:srgbClr val="D9D9D6">
                    <a:lumMod val="10000"/>
                  </a:srgbClr>
                </a:solidFill>
                <a:latin typeface="Calibri"/>
                <a:cs typeface="Calibri"/>
              </a:rPr>
              <a:t>Throughput Yield,</a:t>
            </a:r>
          </a:p>
          <a:p>
            <a:pPr marL="599989" indent="-599989" defTabSz="3199943">
              <a:buFont typeface="Arial" panose="020B0604020202020204" pitchFamily="34" charset="0"/>
              <a:buChar char="•"/>
              <a:defRPr/>
            </a:pPr>
            <a:r>
              <a:rPr lang="en-US" sz="2800" dirty="0">
                <a:solidFill>
                  <a:srgbClr val="D9D9D6">
                    <a:lumMod val="10000"/>
                  </a:srgbClr>
                </a:solidFill>
                <a:latin typeface="Calibri"/>
                <a:cs typeface="Calibri"/>
              </a:rPr>
              <a:t>TAKT Time</a:t>
            </a:r>
          </a:p>
          <a:p>
            <a:pPr marL="599989" indent="-599989" defTabSz="3199943">
              <a:buFont typeface="Arial" panose="020B0604020202020204" pitchFamily="34" charset="0"/>
              <a:buChar char="•"/>
              <a:defRPr/>
            </a:pPr>
            <a:r>
              <a:rPr lang="en-US" sz="2800" dirty="0">
                <a:solidFill>
                  <a:srgbClr val="D9D9D6">
                    <a:lumMod val="10000"/>
                  </a:srgbClr>
                </a:solidFill>
                <a:latin typeface="Calibri"/>
                <a:cs typeface="Calibri"/>
              </a:rPr>
              <a:t>5S Pre-photos and/or 5S scores</a:t>
            </a:r>
          </a:p>
          <a:p>
            <a:pPr marL="599989" indent="-599989" defTabSz="3199943">
              <a:buFont typeface="Arial" panose="020B0604020202020204" pitchFamily="34" charset="0"/>
              <a:buChar char="•"/>
              <a:defRPr/>
            </a:pPr>
            <a:r>
              <a:rPr lang="en-US" sz="2800" dirty="0">
                <a:solidFill>
                  <a:srgbClr val="D9D9D6">
                    <a:lumMod val="10000"/>
                  </a:srgbClr>
                </a:solidFill>
                <a:latin typeface="Calibri"/>
                <a:cs typeface="Calibri"/>
              </a:rPr>
              <a:t>Gemba walk (even if virtual)</a:t>
            </a:r>
          </a:p>
          <a:p>
            <a:pPr defTabSz="2131321">
              <a:spcAft>
                <a:spcPts val="749"/>
              </a:spcAft>
              <a:defRPr/>
            </a:pPr>
            <a:endParaRPr lang="en-US" sz="3499" dirty="0">
              <a:solidFill>
                <a:srgbClr val="D9D9D6">
                  <a:lumMod val="10000"/>
                </a:srgbClr>
              </a:solidFill>
              <a:latin typeface="Calibri"/>
            </a:endParaRPr>
          </a:p>
          <a:p>
            <a:pPr defTabSz="2131321">
              <a:spcAft>
                <a:spcPts val="749"/>
              </a:spcAft>
              <a:defRPr/>
            </a:pPr>
            <a:endParaRPr lang="en-US" sz="3150" dirty="0">
              <a:solidFill>
                <a:srgbClr val="D9D9D6">
                  <a:lumMod val="10000"/>
                </a:srgbClr>
              </a:solidFill>
              <a:latin typeface="Calibri"/>
            </a:endParaRPr>
          </a:p>
        </p:txBody>
      </p:sp>
      <p:sp>
        <p:nvSpPr>
          <p:cNvPr id="15" name="TextBox 14">
            <a:extLst>
              <a:ext uri="{FF2B5EF4-FFF2-40B4-BE49-F238E27FC236}">
                <a16:creationId xmlns:a16="http://schemas.microsoft.com/office/drawing/2014/main" id="{72B80BC5-7897-4991-ADC2-1B1E53DC00E5}"/>
              </a:ext>
            </a:extLst>
          </p:cNvPr>
          <p:cNvSpPr txBox="1"/>
          <p:nvPr/>
        </p:nvSpPr>
        <p:spPr>
          <a:xfrm>
            <a:off x="21520205" y="12394243"/>
            <a:ext cx="20799504" cy="3317674"/>
          </a:xfrm>
          <a:prstGeom prst="rect">
            <a:avLst/>
          </a:prstGeom>
          <a:noFill/>
          <a:ln w="9525">
            <a:solidFill>
              <a:schemeClr val="tx1"/>
            </a:solidFill>
          </a:ln>
        </p:spPr>
        <p:txBody>
          <a:bodyPr wrap="square" rtlCol="0">
            <a:normAutofit/>
          </a:bodyPr>
          <a:lstStyle/>
          <a:p>
            <a:pPr defTabSz="2131321">
              <a:defRPr/>
            </a:pPr>
            <a:r>
              <a:rPr lang="en-US" sz="3499" b="1" dirty="0">
                <a:solidFill>
                  <a:srgbClr val="D9D9D6">
                    <a:lumMod val="10000"/>
                  </a:srgbClr>
                </a:solidFill>
                <a:latin typeface="Calibri"/>
              </a:rPr>
              <a:t>Standardize/Sustain Strategy (How do we keep it from happening again?)</a:t>
            </a:r>
          </a:p>
          <a:p>
            <a:pPr defTabSz="2131321">
              <a:spcAft>
                <a:spcPts val="749"/>
              </a:spcAft>
              <a:defRPr/>
            </a:pPr>
            <a:r>
              <a:rPr lang="en-US" sz="3150" dirty="0">
                <a:solidFill>
                  <a:srgbClr val="D9D9D6">
                    <a:lumMod val="10000"/>
                  </a:srgbClr>
                </a:solidFill>
                <a:latin typeface="Calibri"/>
              </a:rPr>
              <a:t>How are we going to maintain our improvements. </a:t>
            </a:r>
          </a:p>
          <a:p>
            <a:pPr defTabSz="2131321">
              <a:spcAft>
                <a:spcPts val="749"/>
              </a:spcAft>
              <a:defRPr/>
            </a:pPr>
            <a:r>
              <a:rPr lang="en-US" sz="3150" dirty="0">
                <a:solidFill>
                  <a:srgbClr val="D9D9D6">
                    <a:lumMod val="10000"/>
                  </a:srgbClr>
                </a:solidFill>
                <a:latin typeface="Calibri"/>
              </a:rPr>
              <a:t>Include: handoff strategy/plan, owners, SOPs, controls, etc.</a:t>
            </a:r>
          </a:p>
          <a:p>
            <a:pPr defTabSz="2131321">
              <a:spcAft>
                <a:spcPts val="749"/>
              </a:spcAft>
              <a:defRPr/>
            </a:pPr>
            <a:endParaRPr lang="en-US" sz="3499" dirty="0">
              <a:solidFill>
                <a:srgbClr val="D9D9D6">
                  <a:lumMod val="10000"/>
                </a:srgbClr>
              </a:solidFill>
              <a:latin typeface="Calibri"/>
            </a:endParaRPr>
          </a:p>
          <a:p>
            <a:pPr defTabSz="2131321">
              <a:spcAft>
                <a:spcPts val="749"/>
              </a:spcAft>
              <a:defRPr/>
            </a:pPr>
            <a:endParaRPr lang="en-US" sz="3499" dirty="0">
              <a:solidFill>
                <a:srgbClr val="D9D9D6">
                  <a:lumMod val="10000"/>
                </a:srgbClr>
              </a:solidFill>
              <a:latin typeface="Calibri"/>
            </a:endParaRPr>
          </a:p>
          <a:p>
            <a:pPr defTabSz="2131321">
              <a:spcAft>
                <a:spcPts val="749"/>
              </a:spcAft>
              <a:defRPr/>
            </a:pPr>
            <a:endParaRPr lang="en-US" sz="3499" dirty="0">
              <a:solidFill>
                <a:srgbClr val="D9D9D6">
                  <a:lumMod val="10000"/>
                </a:srgbClr>
              </a:solidFill>
              <a:latin typeface="Calibri"/>
            </a:endParaRPr>
          </a:p>
          <a:p>
            <a:pPr defTabSz="2131321">
              <a:spcAft>
                <a:spcPts val="749"/>
              </a:spcAft>
              <a:defRPr/>
            </a:pPr>
            <a:endParaRPr lang="en-US" sz="3150" dirty="0">
              <a:solidFill>
                <a:srgbClr val="D9D9D6">
                  <a:lumMod val="10000"/>
                </a:srgbClr>
              </a:solidFill>
              <a:latin typeface="Calibri"/>
            </a:endParaRPr>
          </a:p>
        </p:txBody>
      </p:sp>
      <p:sp>
        <p:nvSpPr>
          <p:cNvPr id="16" name="TextBox 15">
            <a:extLst>
              <a:ext uri="{FF2B5EF4-FFF2-40B4-BE49-F238E27FC236}">
                <a16:creationId xmlns:a16="http://schemas.microsoft.com/office/drawing/2014/main" id="{A9FB76A3-708D-4FAF-A7F8-75BD998F1FCC}"/>
              </a:ext>
            </a:extLst>
          </p:cNvPr>
          <p:cNvSpPr txBox="1"/>
          <p:nvPr/>
        </p:nvSpPr>
        <p:spPr>
          <a:xfrm>
            <a:off x="360446" y="14501600"/>
            <a:ext cx="20704270" cy="4475235"/>
          </a:xfrm>
          <a:prstGeom prst="rect">
            <a:avLst/>
          </a:prstGeom>
          <a:noFill/>
          <a:ln w="9525">
            <a:solidFill>
              <a:schemeClr val="tx1"/>
            </a:solidFill>
          </a:ln>
        </p:spPr>
        <p:txBody>
          <a:bodyPr wrap="square" lIns="228537" tIns="114265" rIns="228537" bIns="114265" rtlCol="0" anchor="t">
            <a:normAutofit/>
          </a:bodyPr>
          <a:lstStyle/>
          <a:p>
            <a:pPr defTabSz="2131321">
              <a:defRPr/>
            </a:pPr>
            <a:r>
              <a:rPr lang="en-US" sz="3849" b="1" dirty="0">
                <a:solidFill>
                  <a:srgbClr val="D9D9D6">
                    <a:lumMod val="10000"/>
                  </a:srgbClr>
                </a:solidFill>
                <a:latin typeface="Calibri"/>
              </a:rPr>
              <a:t>Cause Analysis: (Why did it happen?)</a:t>
            </a:r>
          </a:p>
          <a:p>
            <a:pPr defTabSz="2131321">
              <a:defRPr/>
            </a:pPr>
            <a:r>
              <a:rPr lang="en-US" sz="2800" dirty="0">
                <a:solidFill>
                  <a:srgbClr val="D9D9D6">
                    <a:lumMod val="10000"/>
                  </a:srgbClr>
                </a:solidFill>
                <a:latin typeface="Calibri"/>
              </a:rPr>
              <a:t>Use</a:t>
            </a:r>
            <a:r>
              <a:rPr lang="en-US" sz="2800" dirty="0">
                <a:solidFill>
                  <a:srgbClr val="D9D9D6">
                    <a:lumMod val="10000"/>
                  </a:srgbClr>
                </a:solidFill>
                <a:latin typeface="Calibri"/>
                <a:cs typeface="Calibri"/>
              </a:rPr>
              <a:t> Visuals (pictures, graphs, and charts) are encouraged. And the t</a:t>
            </a:r>
            <a:r>
              <a:rPr lang="en-US" sz="2800" dirty="0">
                <a:solidFill>
                  <a:srgbClr val="D9D9D6">
                    <a:lumMod val="10000"/>
                  </a:srgbClr>
                </a:solidFill>
                <a:latin typeface="Calibri"/>
              </a:rPr>
              <a:t>ool used to identify gaps and wastes</a:t>
            </a:r>
            <a:endParaRPr lang="en-US" sz="2800" dirty="0">
              <a:solidFill>
                <a:srgbClr val="D9D9D6">
                  <a:lumMod val="10000"/>
                </a:srgbClr>
              </a:solidFill>
              <a:latin typeface="Calibri"/>
              <a:cs typeface="Calibri"/>
            </a:endParaRPr>
          </a:p>
          <a:p>
            <a:pPr marL="599989" indent="-599989" defTabSz="3199943">
              <a:buFont typeface="Arial" panose="020B0604020202020204" pitchFamily="34" charset="0"/>
              <a:buChar char="•"/>
              <a:defRPr/>
            </a:pPr>
            <a:endParaRPr lang="en-US" sz="2800" dirty="0">
              <a:solidFill>
                <a:srgbClr val="D9D9D6">
                  <a:lumMod val="10000"/>
                </a:srgbClr>
              </a:solidFill>
              <a:latin typeface="Calibri"/>
              <a:cs typeface="Calibri"/>
            </a:endParaRPr>
          </a:p>
          <a:p>
            <a:pPr marL="599989" indent="-599989" defTabSz="3199943">
              <a:buFont typeface="Arial" panose="020B0604020202020204" pitchFamily="34" charset="0"/>
              <a:buChar char="•"/>
              <a:defRPr/>
            </a:pPr>
            <a:endParaRPr lang="en-US" sz="2800" dirty="0">
              <a:solidFill>
                <a:srgbClr val="D9D9D6">
                  <a:lumMod val="10000"/>
                </a:srgbClr>
              </a:solidFill>
              <a:latin typeface="Calibri"/>
              <a:cs typeface="Calibri"/>
            </a:endParaRPr>
          </a:p>
          <a:p>
            <a:pPr marL="599989" indent="-599989" defTabSz="3199943">
              <a:buFont typeface="Arial" panose="020B0604020202020204" pitchFamily="34" charset="0"/>
              <a:buChar char="•"/>
              <a:defRPr/>
            </a:pPr>
            <a:r>
              <a:rPr lang="en-US" sz="2800" dirty="0">
                <a:solidFill>
                  <a:srgbClr val="D9D9D6">
                    <a:lumMod val="10000"/>
                  </a:srgbClr>
                </a:solidFill>
                <a:latin typeface="Calibri"/>
              </a:rPr>
              <a:t>Use tools above, and…</a:t>
            </a:r>
          </a:p>
          <a:p>
            <a:pPr marL="599989" indent="-599989" defTabSz="3199943">
              <a:buFont typeface="Arial" panose="020B0604020202020204" pitchFamily="34" charset="0"/>
              <a:buChar char="•"/>
              <a:defRPr/>
            </a:pPr>
            <a:r>
              <a:rPr lang="en-US" sz="2800" dirty="0" err="1">
                <a:solidFill>
                  <a:srgbClr val="D9D9D6">
                    <a:lumMod val="10000"/>
                  </a:srgbClr>
                </a:solidFill>
                <a:latin typeface="Calibri"/>
              </a:rPr>
              <a:t>Isikawa</a:t>
            </a:r>
            <a:r>
              <a:rPr lang="en-US" sz="2800" dirty="0">
                <a:solidFill>
                  <a:srgbClr val="D9D9D6">
                    <a:lumMod val="10000"/>
                  </a:srgbClr>
                </a:solidFill>
                <a:latin typeface="Calibri"/>
              </a:rPr>
              <a:t> diagram, fishbone diagram</a:t>
            </a:r>
            <a:endParaRPr lang="en-US" dirty="0">
              <a:solidFill>
                <a:srgbClr val="D9D9D6">
                  <a:lumMod val="10000"/>
                </a:srgbClr>
              </a:solidFill>
              <a:latin typeface="Arial"/>
            </a:endParaRPr>
          </a:p>
          <a:p>
            <a:pPr marL="599989" indent="-599989" defTabSz="3199943">
              <a:buFont typeface="Arial" panose="020B0604020202020204" pitchFamily="34" charset="0"/>
              <a:buChar char="•"/>
              <a:defRPr/>
            </a:pPr>
            <a:r>
              <a:rPr lang="en-US" sz="2800" dirty="0">
                <a:solidFill>
                  <a:srgbClr val="D9D9D6">
                    <a:lumMod val="10000"/>
                  </a:srgbClr>
                </a:solidFill>
                <a:latin typeface="Calibri"/>
                <a:cs typeface="Calibri"/>
              </a:rPr>
              <a:t>5 WHYs</a:t>
            </a:r>
          </a:p>
          <a:p>
            <a:pPr marL="599989" indent="-599989" defTabSz="3199943">
              <a:buFont typeface="Arial" panose="020B0604020202020204" pitchFamily="34" charset="0"/>
              <a:buChar char="•"/>
              <a:defRPr/>
            </a:pPr>
            <a:r>
              <a:rPr lang="en-US" sz="2800" dirty="0">
                <a:solidFill>
                  <a:srgbClr val="D9D9D6">
                    <a:lumMod val="10000"/>
                  </a:srgbClr>
                </a:solidFill>
                <a:latin typeface="Calibri"/>
                <a:cs typeface="Calibri"/>
              </a:rPr>
              <a:t>Cause mapping</a:t>
            </a:r>
          </a:p>
        </p:txBody>
      </p:sp>
    </p:spTree>
    <p:extLst>
      <p:ext uri="{BB962C8B-B14F-4D97-AF65-F5344CB8AC3E}">
        <p14:creationId xmlns:p14="http://schemas.microsoft.com/office/powerpoint/2010/main" val="755486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1467424" y="8006603"/>
            <a:ext cx="20706695" cy="8403201"/>
          </a:xfrm>
          <a:prstGeom prst="rect">
            <a:avLst/>
          </a:prstGeom>
          <a:noFill/>
          <a:ln w="9525">
            <a:solidFill>
              <a:schemeClr val="tx1"/>
            </a:solidFill>
          </a:ln>
        </p:spPr>
        <p:txBody>
          <a:bodyPr wrap="square" rtlCol="0">
            <a:normAutofit/>
          </a:bodyPr>
          <a:lstStyle/>
          <a:p>
            <a:pPr defTabSz="3199943">
              <a:defRPr/>
            </a:pPr>
            <a:r>
              <a:rPr lang="en-US" sz="3849" b="1" dirty="0">
                <a:solidFill>
                  <a:prstClr val="black"/>
                </a:solidFill>
                <a:latin typeface="Calibri"/>
              </a:rPr>
              <a:t>Current Condition / Results</a:t>
            </a:r>
          </a:p>
          <a:p>
            <a:pPr defTabSz="3199943">
              <a:defRPr/>
            </a:pPr>
            <a:endParaRPr lang="en-US" sz="3849" b="1" dirty="0">
              <a:solidFill>
                <a:prstClr val="black"/>
              </a:solidFill>
              <a:latin typeface="Calibri"/>
            </a:endParaRPr>
          </a:p>
          <a:p>
            <a:pPr defTabSz="3199943">
              <a:defRPr/>
            </a:pPr>
            <a:r>
              <a:rPr lang="en-US" sz="3849" dirty="0">
                <a:solidFill>
                  <a:prstClr val="black"/>
                </a:solidFill>
                <a:latin typeface="Calibri"/>
              </a:rPr>
              <a:t>Table and/or graphs showing requirements have been met by new design</a:t>
            </a:r>
          </a:p>
          <a:p>
            <a:pPr defTabSz="3199943">
              <a:defRPr/>
            </a:pPr>
            <a:r>
              <a:rPr lang="en-US" sz="3849" dirty="0">
                <a:solidFill>
                  <a:prstClr val="black"/>
                </a:solidFill>
                <a:latin typeface="Calibri"/>
              </a:rPr>
              <a:t>Financial results, if applicable</a:t>
            </a:r>
          </a:p>
          <a:p>
            <a:pPr defTabSz="3199943">
              <a:defRPr/>
            </a:pPr>
            <a:endParaRPr lang="en-US" sz="3849" b="1" dirty="0">
              <a:solidFill>
                <a:prstClr val="black"/>
              </a:solidFill>
              <a:latin typeface="Calibri"/>
            </a:endParaRPr>
          </a:p>
          <a:p>
            <a:pPr defTabSz="3199943">
              <a:spcAft>
                <a:spcPts val="1050"/>
              </a:spcAft>
              <a:defRPr/>
            </a:pPr>
            <a:endParaRPr lang="en-US" sz="3499" dirty="0">
              <a:solidFill>
                <a:prstClr val="black"/>
              </a:solidFill>
              <a:latin typeface="Calibri"/>
            </a:endParaRPr>
          </a:p>
          <a:p>
            <a:pPr defTabSz="3199943">
              <a:spcAft>
                <a:spcPts val="749"/>
              </a:spcAft>
              <a:defRPr/>
            </a:pPr>
            <a:endParaRPr lang="en-US" sz="3499" dirty="0">
              <a:solidFill>
                <a:prstClr val="black"/>
              </a:solidFill>
              <a:latin typeface="Calibri"/>
            </a:endParaRPr>
          </a:p>
          <a:p>
            <a:pPr defTabSz="3199943">
              <a:spcAft>
                <a:spcPts val="749"/>
              </a:spcAft>
              <a:defRPr/>
            </a:pPr>
            <a:endParaRPr lang="en-US" sz="3499" dirty="0">
              <a:solidFill>
                <a:prstClr val="black"/>
              </a:solidFill>
              <a:latin typeface="Calibri"/>
            </a:endParaRPr>
          </a:p>
          <a:p>
            <a:pPr defTabSz="3199943">
              <a:spcAft>
                <a:spcPts val="749"/>
              </a:spcAft>
              <a:defRPr/>
            </a:pPr>
            <a:endParaRPr lang="en-US" sz="3499" dirty="0">
              <a:solidFill>
                <a:prstClr val="black"/>
              </a:solidFill>
              <a:latin typeface="Calibri"/>
            </a:endParaRPr>
          </a:p>
          <a:p>
            <a:pPr defTabSz="3199943">
              <a:spcAft>
                <a:spcPts val="749"/>
              </a:spcAft>
              <a:defRPr/>
            </a:pPr>
            <a:endParaRPr lang="en-US" sz="3150" dirty="0">
              <a:solidFill>
                <a:prstClr val="black"/>
              </a:solidFill>
              <a:latin typeface="Calibri"/>
            </a:endParaRPr>
          </a:p>
        </p:txBody>
      </p:sp>
      <p:grpSp>
        <p:nvGrpSpPr>
          <p:cNvPr id="30" name="Group 20"/>
          <p:cNvGrpSpPr/>
          <p:nvPr/>
        </p:nvGrpSpPr>
        <p:grpSpPr>
          <a:xfrm>
            <a:off x="220686" y="573204"/>
            <a:ext cx="42187499" cy="23436134"/>
            <a:chOff x="152400" y="152400"/>
            <a:chExt cx="12496800" cy="9296400"/>
          </a:xfrm>
        </p:grpSpPr>
        <p:cxnSp>
          <p:nvCxnSpPr>
            <p:cNvPr id="33" name="Straight Connector 32"/>
            <p:cNvCxnSpPr>
              <a:stCxn id="39" idx="2"/>
              <a:endCxn id="35" idx="2"/>
            </p:cNvCxnSpPr>
            <p:nvPr/>
          </p:nvCxnSpPr>
          <p:spPr>
            <a:xfrm rot="5400000">
              <a:off x="2019300" y="5067300"/>
              <a:ext cx="87630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52400" y="152400"/>
              <a:ext cx="12496800" cy="9296400"/>
            </a:xfrm>
            <a:prstGeom prst="rect">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pPr algn="ctr" defTabSz="3199943">
                <a:defRPr/>
              </a:pPr>
              <a:endParaRPr lang="en-US" dirty="0">
                <a:solidFill>
                  <a:prstClr val="black"/>
                </a:solidFill>
                <a:latin typeface="Calibri" panose="020F0502020204030204"/>
              </a:endParaRPr>
            </a:p>
          </p:txBody>
        </p:sp>
        <p:sp>
          <p:nvSpPr>
            <p:cNvPr id="39" name="Rectangle 38"/>
            <p:cNvSpPr/>
            <p:nvPr/>
          </p:nvSpPr>
          <p:spPr>
            <a:xfrm>
              <a:off x="152400" y="152400"/>
              <a:ext cx="12496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99943">
                <a:defRPr/>
              </a:pPr>
              <a:endParaRPr lang="en-US" dirty="0">
                <a:solidFill>
                  <a:prstClr val="white"/>
                </a:solidFill>
                <a:latin typeface="Calibri" panose="020F0502020204030204"/>
              </a:endParaRPr>
            </a:p>
          </p:txBody>
        </p:sp>
      </p:grpSp>
      <p:sp>
        <p:nvSpPr>
          <p:cNvPr id="40" name="Rectangle 39"/>
          <p:cNvSpPr/>
          <p:nvPr/>
        </p:nvSpPr>
        <p:spPr>
          <a:xfrm>
            <a:off x="25355586" y="573202"/>
            <a:ext cx="11595920" cy="133330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228537" tIns="114268" rIns="228537" bIns="114268" rtlCol="0" anchor="ctr"/>
          <a:lstStyle/>
          <a:p>
            <a:pPr algn="ctr" defTabSz="2131321"/>
            <a:r>
              <a:rPr lang="en-US" sz="4899" b="1" dirty="0">
                <a:solidFill>
                  <a:srgbClr val="E7E6E6">
                    <a:lumMod val="10000"/>
                  </a:srgbClr>
                </a:solidFill>
                <a:latin typeface="Helvetica" pitchFamily="34" charset="0"/>
              </a:rPr>
              <a:t>PI: Insert Name</a:t>
            </a:r>
            <a:endParaRPr lang="en-US" sz="4899" dirty="0">
              <a:solidFill>
                <a:srgbClr val="E7E6E6">
                  <a:lumMod val="10000"/>
                </a:srgbClr>
              </a:solidFill>
              <a:latin typeface="Arial"/>
            </a:endParaRPr>
          </a:p>
        </p:txBody>
      </p:sp>
      <p:sp>
        <p:nvSpPr>
          <p:cNvPr id="42" name="Rectangle 41"/>
          <p:cNvSpPr/>
          <p:nvPr/>
        </p:nvSpPr>
        <p:spPr>
          <a:xfrm>
            <a:off x="220686" y="573202"/>
            <a:ext cx="25134901" cy="133330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228537" tIns="114268" rIns="228537" bIns="114268" rtlCol="0" anchor="ctr"/>
          <a:lstStyle/>
          <a:p>
            <a:pPr marL="108656" algn="ctr" defTabSz="2131321">
              <a:defRPr/>
            </a:pPr>
            <a:r>
              <a:rPr lang="en-US" sz="4899" b="1" dirty="0">
                <a:solidFill>
                  <a:prstClr val="black"/>
                </a:solidFill>
                <a:latin typeface="Helvetica" pitchFamily="34" charset="0"/>
              </a:rPr>
              <a:t>insert title here: DESIGN A3 </a:t>
            </a:r>
          </a:p>
        </p:txBody>
      </p:sp>
      <p:sp>
        <p:nvSpPr>
          <p:cNvPr id="50" name="TextBox 49"/>
          <p:cNvSpPr txBox="1"/>
          <p:nvPr/>
        </p:nvSpPr>
        <p:spPr>
          <a:xfrm>
            <a:off x="21421019" y="20042848"/>
            <a:ext cx="20706698" cy="3819395"/>
          </a:xfrm>
          <a:prstGeom prst="rect">
            <a:avLst/>
          </a:prstGeom>
          <a:noFill/>
          <a:ln w="9525">
            <a:solidFill>
              <a:schemeClr val="tx1"/>
            </a:solidFill>
          </a:ln>
        </p:spPr>
        <p:txBody>
          <a:bodyPr wrap="square" rtlCol="0">
            <a:normAutofit/>
          </a:bodyPr>
          <a:lstStyle/>
          <a:p>
            <a:pPr defTabSz="3199943">
              <a:spcAft>
                <a:spcPts val="749"/>
              </a:spcAft>
              <a:defRPr/>
            </a:pPr>
            <a:r>
              <a:rPr lang="en-US" sz="3849" b="1" dirty="0">
                <a:solidFill>
                  <a:prstClr val="black"/>
                </a:solidFill>
                <a:latin typeface="Calibri"/>
              </a:rPr>
              <a:t>Lessons Learned:</a:t>
            </a:r>
          </a:p>
          <a:p>
            <a:pPr marL="599989" indent="-599989" defTabSz="3199943">
              <a:spcAft>
                <a:spcPts val="749"/>
              </a:spcAft>
              <a:buFont typeface="Arial" panose="020B0604020202020204" pitchFamily="34" charset="0"/>
              <a:buChar char="•"/>
              <a:defRPr/>
            </a:pPr>
            <a:r>
              <a:rPr lang="en-US" sz="3499" dirty="0">
                <a:solidFill>
                  <a:prstClr val="black"/>
                </a:solidFill>
                <a:latin typeface="Calibri"/>
              </a:rPr>
              <a:t>Ideally, do not implement new processes during key leadership absences/transitions.</a:t>
            </a:r>
          </a:p>
          <a:p>
            <a:pPr marL="599989" indent="-599989" defTabSz="3199943">
              <a:spcAft>
                <a:spcPts val="749"/>
              </a:spcAft>
              <a:buFont typeface="Arial" panose="020B0604020202020204" pitchFamily="34" charset="0"/>
              <a:buChar char="•"/>
              <a:defRPr/>
            </a:pPr>
            <a:r>
              <a:rPr lang="en-US" sz="3499" dirty="0">
                <a:solidFill>
                  <a:prstClr val="black"/>
                </a:solidFill>
                <a:latin typeface="Calibri"/>
              </a:rPr>
              <a:t>Implementing processes that do not occur frequently, or that individuals encounter infrequently take longer to perfect; training, re-training, and metrics/accountability are key!</a:t>
            </a:r>
          </a:p>
          <a:p>
            <a:pPr marL="599989" indent="-599989" defTabSz="3199943">
              <a:spcAft>
                <a:spcPts val="749"/>
              </a:spcAft>
              <a:buFont typeface="Arial" panose="020B0604020202020204" pitchFamily="34" charset="0"/>
              <a:buChar char="•"/>
              <a:defRPr/>
            </a:pPr>
            <a:r>
              <a:rPr lang="en-US" sz="3499" dirty="0">
                <a:solidFill>
                  <a:prstClr val="black"/>
                </a:solidFill>
                <a:latin typeface="Calibri"/>
              </a:rPr>
              <a:t>Set leaders up for successful by ensuring they understand their role before, during, and after implementation.</a:t>
            </a:r>
          </a:p>
          <a:p>
            <a:pPr defTabSz="3199943">
              <a:spcAft>
                <a:spcPts val="749"/>
              </a:spcAft>
              <a:defRPr/>
            </a:pPr>
            <a:endParaRPr lang="en-US" sz="3150" dirty="0">
              <a:solidFill>
                <a:prstClr val="black"/>
              </a:solidFill>
              <a:latin typeface="Calibri"/>
            </a:endParaRPr>
          </a:p>
        </p:txBody>
      </p:sp>
      <p:sp>
        <p:nvSpPr>
          <p:cNvPr id="20" name="TextBox 19"/>
          <p:cNvSpPr txBox="1"/>
          <p:nvPr/>
        </p:nvSpPr>
        <p:spPr>
          <a:xfrm>
            <a:off x="392197" y="2045610"/>
            <a:ext cx="20729697" cy="3858732"/>
          </a:xfrm>
          <a:prstGeom prst="rect">
            <a:avLst/>
          </a:prstGeom>
          <a:noFill/>
          <a:ln w="9525">
            <a:solidFill>
              <a:schemeClr val="tx1"/>
            </a:solidFill>
          </a:ln>
        </p:spPr>
        <p:txBody>
          <a:bodyPr wrap="square" lIns="228537" tIns="114268" rIns="228537" bIns="228537" rtlCol="0">
            <a:normAutofit fontScale="92500" lnSpcReduction="10000"/>
          </a:bodyPr>
          <a:lstStyle/>
          <a:p>
            <a:pPr defTabSz="2131321">
              <a:defRPr/>
            </a:pPr>
            <a:r>
              <a:rPr lang="en-US" sz="4549" b="1" dirty="0">
                <a:solidFill>
                  <a:srgbClr val="E7E6E6">
                    <a:lumMod val="10000"/>
                  </a:srgbClr>
                </a:solidFill>
                <a:latin typeface="Calibri" panose="020F0502020204030204"/>
              </a:rPr>
              <a:t>Background and Problem Statement:</a:t>
            </a:r>
          </a:p>
          <a:p>
            <a:pPr defTabSz="2131321">
              <a:spcAft>
                <a:spcPts val="749"/>
              </a:spcAft>
              <a:defRPr/>
            </a:pPr>
            <a:r>
              <a:rPr lang="en-US" sz="3849" dirty="0">
                <a:solidFill>
                  <a:srgbClr val="E7E6E6">
                    <a:lumMod val="10000"/>
                  </a:srgbClr>
                </a:solidFill>
                <a:latin typeface="Calibri" panose="020F0502020204030204"/>
              </a:rPr>
              <a:t>Use this space to provide brief context into the history and motivation for project initiation.</a:t>
            </a:r>
            <a:endParaRPr lang="en-US" sz="3849" dirty="0">
              <a:solidFill>
                <a:srgbClr val="E7E6E6">
                  <a:lumMod val="10000"/>
                </a:srgbClr>
              </a:solidFill>
              <a:latin typeface="Calibri" panose="020F0502020204030204"/>
              <a:cs typeface="Calibri"/>
            </a:endParaRPr>
          </a:p>
          <a:p>
            <a:pPr defTabSz="2131321">
              <a:spcAft>
                <a:spcPts val="749"/>
              </a:spcAft>
              <a:defRPr/>
            </a:pPr>
            <a:r>
              <a:rPr lang="en-US" sz="3849" dirty="0">
                <a:solidFill>
                  <a:srgbClr val="E7E6E6">
                    <a:lumMod val="10000"/>
                  </a:srgbClr>
                </a:solidFill>
                <a:latin typeface="Calibri" panose="020F0502020204030204"/>
              </a:rPr>
              <a:t>Start at top of the funnel. Go back 5, 10 or 20 years, include detail that helps audience understand.</a:t>
            </a:r>
            <a:endParaRPr lang="en-US" sz="3849" dirty="0">
              <a:solidFill>
                <a:srgbClr val="E7E6E6">
                  <a:lumMod val="10000"/>
                </a:srgbClr>
              </a:solidFill>
              <a:latin typeface="Calibri" panose="020F0502020204030204"/>
              <a:cs typeface="Calibri"/>
            </a:endParaRPr>
          </a:p>
          <a:p>
            <a:pPr defTabSz="2131321">
              <a:spcAft>
                <a:spcPts val="749"/>
              </a:spcAft>
              <a:defRPr/>
            </a:pPr>
            <a:r>
              <a:rPr lang="en-US" sz="3849" dirty="0">
                <a:solidFill>
                  <a:srgbClr val="E7E6E6">
                    <a:lumMod val="10000"/>
                  </a:srgbClr>
                </a:solidFill>
                <a:latin typeface="Calibri" panose="020F0502020204030204"/>
              </a:rPr>
              <a:t>Previous interventions, attempts to address the issue</a:t>
            </a:r>
            <a:endParaRPr lang="en-US" sz="3849" dirty="0">
              <a:solidFill>
                <a:srgbClr val="E7E6E6">
                  <a:lumMod val="10000"/>
                </a:srgbClr>
              </a:solidFill>
              <a:latin typeface="Calibri" panose="020F0502020204030204"/>
              <a:cs typeface="Calibri"/>
            </a:endParaRPr>
          </a:p>
          <a:p>
            <a:pPr defTabSz="2131321">
              <a:spcAft>
                <a:spcPts val="749"/>
              </a:spcAft>
              <a:defRPr/>
            </a:pPr>
            <a:r>
              <a:rPr lang="en-US" sz="3849" dirty="0">
                <a:solidFill>
                  <a:srgbClr val="E7E6E6">
                    <a:lumMod val="10000"/>
                  </a:srgbClr>
                </a:solidFill>
                <a:latin typeface="Calibri" panose="020F0502020204030204"/>
              </a:rPr>
              <a:t>Then narrow focus to the recent time frame over which the problem has been occurring and it’s impact.</a:t>
            </a:r>
            <a:endParaRPr lang="en-US" sz="3849" dirty="0">
              <a:solidFill>
                <a:srgbClr val="E7E6E6">
                  <a:lumMod val="10000"/>
                </a:srgbClr>
              </a:solidFill>
              <a:latin typeface="Calibri" panose="020F0502020204030204"/>
              <a:cs typeface="Calibri"/>
            </a:endParaRPr>
          </a:p>
          <a:p>
            <a:pPr defTabSz="2131321">
              <a:spcAft>
                <a:spcPts val="749"/>
              </a:spcAft>
              <a:defRPr/>
            </a:pPr>
            <a:r>
              <a:rPr lang="en-US" sz="3849" dirty="0">
                <a:solidFill>
                  <a:srgbClr val="E7E6E6">
                    <a:lumMod val="10000"/>
                  </a:srgbClr>
                </a:solidFill>
                <a:latin typeface="Calibri" panose="020F0502020204030204"/>
              </a:rPr>
              <a:t>Assume the audience is learning about problem for the first time.</a:t>
            </a:r>
            <a:endParaRPr lang="en-US" sz="3849" dirty="0">
              <a:solidFill>
                <a:srgbClr val="E7E6E6">
                  <a:lumMod val="10000"/>
                </a:srgbClr>
              </a:solidFill>
              <a:latin typeface="Calibri" panose="020F0502020204030204"/>
              <a:cs typeface="Calibri"/>
            </a:endParaRPr>
          </a:p>
          <a:p>
            <a:pPr defTabSz="3199943">
              <a:defRPr/>
            </a:pPr>
            <a:endParaRPr lang="en-US" sz="3849" b="1" dirty="0">
              <a:solidFill>
                <a:prstClr val="black"/>
              </a:solidFill>
              <a:latin typeface="Calibri"/>
            </a:endParaRPr>
          </a:p>
        </p:txBody>
      </p:sp>
      <p:sp>
        <p:nvSpPr>
          <p:cNvPr id="21" name="TextBox 20"/>
          <p:cNvSpPr txBox="1"/>
          <p:nvPr/>
        </p:nvSpPr>
        <p:spPr>
          <a:xfrm>
            <a:off x="392199" y="6063194"/>
            <a:ext cx="20714715" cy="3172659"/>
          </a:xfrm>
          <a:prstGeom prst="rect">
            <a:avLst/>
          </a:prstGeom>
          <a:noFill/>
          <a:ln w="9525">
            <a:solidFill>
              <a:schemeClr val="tx1"/>
            </a:solidFill>
          </a:ln>
        </p:spPr>
        <p:txBody>
          <a:bodyPr wrap="square" lIns="228537" tIns="114268" rIns="228537" bIns="114268" rtlCol="0">
            <a:normAutofit lnSpcReduction="10000"/>
          </a:bodyPr>
          <a:lstStyle/>
          <a:p>
            <a:pPr defTabSz="2131321">
              <a:defRPr/>
            </a:pPr>
            <a:r>
              <a:rPr lang="en-US" sz="4549" b="1" dirty="0">
                <a:solidFill>
                  <a:srgbClr val="E7E6E6">
                    <a:lumMod val="10000"/>
                  </a:srgbClr>
                </a:solidFill>
                <a:latin typeface="Calibri" panose="020F0502020204030204"/>
              </a:rPr>
              <a:t>Project AIM (goal statement):</a:t>
            </a:r>
            <a:endParaRPr lang="en-US" sz="4549" b="1" dirty="0">
              <a:solidFill>
                <a:srgbClr val="FF0000"/>
              </a:solidFill>
              <a:latin typeface="Calibri" panose="020F0502020204030204"/>
            </a:endParaRPr>
          </a:p>
          <a:p>
            <a:pPr defTabSz="2131321">
              <a:spcAft>
                <a:spcPts val="749"/>
              </a:spcAft>
              <a:defRPr/>
            </a:pPr>
            <a:r>
              <a:rPr lang="en-US" sz="3499" dirty="0">
                <a:solidFill>
                  <a:srgbClr val="E7E6E6">
                    <a:lumMod val="10000"/>
                  </a:srgbClr>
                </a:solidFill>
                <a:latin typeface="Calibri" panose="020F0502020204030204"/>
                <a:cs typeface="Calibri"/>
              </a:rPr>
              <a:t>Answers 1) what trying to accomplish, 2) how will know that a change is an improvement</a:t>
            </a:r>
          </a:p>
          <a:p>
            <a:pPr defTabSz="2131321">
              <a:spcAft>
                <a:spcPts val="749"/>
              </a:spcAft>
              <a:defRPr/>
            </a:pPr>
            <a:r>
              <a:rPr lang="en-US" sz="3499" dirty="0">
                <a:solidFill>
                  <a:srgbClr val="E7E6E6">
                    <a:lumMod val="10000"/>
                  </a:srgbClr>
                </a:solidFill>
                <a:latin typeface="Calibri" panose="020F0502020204030204"/>
                <a:cs typeface="Calibri"/>
              </a:rPr>
              <a:t>Must be in SMART format,</a:t>
            </a:r>
          </a:p>
          <a:p>
            <a:pPr defTabSz="2131321">
              <a:spcAft>
                <a:spcPts val="749"/>
              </a:spcAft>
              <a:defRPr/>
            </a:pPr>
            <a:r>
              <a:rPr lang="en-US" sz="3499" dirty="0">
                <a:solidFill>
                  <a:srgbClr val="E7E6E6">
                    <a:lumMod val="10000"/>
                  </a:srgbClr>
                </a:solidFill>
                <a:latin typeface="Calibri" panose="020F0502020204030204"/>
                <a:cs typeface="Calibri"/>
              </a:rPr>
              <a:t>Example: Improve {metric} from {baseline level} to {goal level} by {date}.</a:t>
            </a:r>
          </a:p>
          <a:p>
            <a:pPr defTabSz="2131321">
              <a:spcAft>
                <a:spcPts val="749"/>
              </a:spcAft>
              <a:defRPr/>
            </a:pPr>
            <a:r>
              <a:rPr lang="en-US" sz="3499" dirty="0">
                <a:solidFill>
                  <a:srgbClr val="E7E6E6">
                    <a:lumMod val="10000"/>
                  </a:srgbClr>
                </a:solidFill>
                <a:latin typeface="Calibri" panose="020F0502020204030204"/>
                <a:cs typeface="Calibri"/>
              </a:rPr>
              <a:t>Even a picture of the future state “the healthy family”</a:t>
            </a:r>
          </a:p>
        </p:txBody>
      </p:sp>
      <p:sp>
        <p:nvSpPr>
          <p:cNvPr id="41" name="TextBox 40"/>
          <p:cNvSpPr txBox="1"/>
          <p:nvPr/>
        </p:nvSpPr>
        <p:spPr>
          <a:xfrm>
            <a:off x="21421019" y="2050456"/>
            <a:ext cx="20714712" cy="5874978"/>
          </a:xfrm>
          <a:prstGeom prst="rect">
            <a:avLst/>
          </a:prstGeom>
          <a:noFill/>
          <a:ln w="9525">
            <a:solidFill>
              <a:schemeClr val="tx1"/>
            </a:solidFill>
          </a:ln>
        </p:spPr>
        <p:txBody>
          <a:bodyPr wrap="square" rtlCol="0">
            <a:normAutofit/>
          </a:bodyPr>
          <a:lstStyle/>
          <a:p>
            <a:pPr defTabSz="3199943">
              <a:defRPr/>
            </a:pPr>
            <a:r>
              <a:rPr lang="en-US" sz="3849" b="1" dirty="0">
                <a:solidFill>
                  <a:prstClr val="black"/>
                </a:solidFill>
                <a:latin typeface="Calibri"/>
              </a:rPr>
              <a:t>Final Design</a:t>
            </a:r>
          </a:p>
          <a:p>
            <a:pPr defTabSz="3199943">
              <a:spcAft>
                <a:spcPts val="1050"/>
              </a:spcAft>
              <a:defRPr/>
            </a:pPr>
            <a:endParaRPr lang="en-US" sz="3499" dirty="0">
              <a:solidFill>
                <a:prstClr val="black"/>
              </a:solidFill>
              <a:latin typeface="Calibri"/>
            </a:endParaRPr>
          </a:p>
          <a:p>
            <a:pPr defTabSz="3199943">
              <a:spcAft>
                <a:spcPts val="749"/>
              </a:spcAft>
              <a:defRPr/>
            </a:pPr>
            <a:r>
              <a:rPr lang="en-US" sz="3499" dirty="0">
                <a:solidFill>
                  <a:prstClr val="black"/>
                </a:solidFill>
                <a:latin typeface="Calibri"/>
              </a:rPr>
              <a:t>High level process map</a:t>
            </a:r>
          </a:p>
          <a:p>
            <a:pPr defTabSz="3199943">
              <a:spcAft>
                <a:spcPts val="749"/>
              </a:spcAft>
              <a:defRPr/>
            </a:pPr>
            <a:r>
              <a:rPr lang="en-US" sz="3499" dirty="0">
                <a:solidFill>
                  <a:prstClr val="black"/>
                </a:solidFill>
                <a:latin typeface="Calibri"/>
              </a:rPr>
              <a:t>Annotate key details</a:t>
            </a:r>
          </a:p>
          <a:p>
            <a:pPr defTabSz="3199943">
              <a:spcAft>
                <a:spcPts val="749"/>
              </a:spcAft>
              <a:defRPr/>
            </a:pPr>
            <a:endParaRPr lang="en-US" sz="3499" dirty="0">
              <a:solidFill>
                <a:prstClr val="black"/>
              </a:solidFill>
              <a:latin typeface="Calibri"/>
            </a:endParaRPr>
          </a:p>
          <a:p>
            <a:pPr defTabSz="3199943">
              <a:spcAft>
                <a:spcPts val="749"/>
              </a:spcAft>
              <a:defRPr/>
            </a:pPr>
            <a:endParaRPr lang="en-US" sz="3499" dirty="0">
              <a:solidFill>
                <a:prstClr val="black"/>
              </a:solidFill>
              <a:latin typeface="Calibri"/>
            </a:endParaRPr>
          </a:p>
          <a:p>
            <a:pPr defTabSz="3199943">
              <a:spcAft>
                <a:spcPts val="749"/>
              </a:spcAft>
              <a:defRPr/>
            </a:pPr>
            <a:endParaRPr lang="en-US" sz="3499" dirty="0">
              <a:solidFill>
                <a:prstClr val="black"/>
              </a:solidFill>
              <a:latin typeface="Calibri"/>
            </a:endParaRPr>
          </a:p>
          <a:p>
            <a:pPr defTabSz="3199943">
              <a:spcAft>
                <a:spcPts val="749"/>
              </a:spcAft>
              <a:defRPr/>
            </a:pPr>
            <a:endParaRPr lang="en-US" sz="3150" dirty="0">
              <a:solidFill>
                <a:prstClr val="black"/>
              </a:solidFill>
              <a:latin typeface="Calibri"/>
            </a:endParaRPr>
          </a:p>
        </p:txBody>
      </p:sp>
      <p:pic>
        <p:nvPicPr>
          <p:cNvPr id="1026" name="Picture 2" descr="\\dossier\quality\Process Improvement\Toolbox\Meetings\Logo Templates PPT, etc\New Logo - White Background.x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168" y="732052"/>
            <a:ext cx="1434447" cy="101560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92197" y="14383643"/>
            <a:ext cx="20729697" cy="9503714"/>
          </a:xfrm>
          <a:prstGeom prst="rect">
            <a:avLst/>
          </a:prstGeom>
          <a:noFill/>
          <a:ln w="9525">
            <a:solidFill>
              <a:schemeClr val="tx1"/>
            </a:solidFill>
          </a:ln>
        </p:spPr>
        <p:txBody>
          <a:bodyPr wrap="square" rtlCol="0">
            <a:noAutofit/>
          </a:bodyPr>
          <a:lstStyle/>
          <a:p>
            <a:pPr defTabSz="3199943">
              <a:defRPr/>
            </a:pPr>
            <a:r>
              <a:rPr lang="en-US" sz="4199" b="1" dirty="0">
                <a:solidFill>
                  <a:prstClr val="black"/>
                </a:solidFill>
                <a:latin typeface="Calibri"/>
              </a:rPr>
              <a:t>Design Requirements:</a:t>
            </a:r>
          </a:p>
          <a:p>
            <a:pPr defTabSz="3199943">
              <a:defRPr/>
            </a:pPr>
            <a:endParaRPr lang="en-US" sz="3499" b="1" dirty="0">
              <a:solidFill>
                <a:prstClr val="black"/>
              </a:solidFill>
              <a:latin typeface="Calibri"/>
            </a:endParaRPr>
          </a:p>
          <a:p>
            <a:pPr defTabSz="3199943">
              <a:defRPr/>
            </a:pPr>
            <a:r>
              <a:rPr lang="en-US" sz="3499" dirty="0">
                <a:solidFill>
                  <a:prstClr val="black"/>
                </a:solidFill>
                <a:latin typeface="Calibri"/>
              </a:rPr>
              <a:t>Requirement of new process (what), including CTS metric (How’s), and Metric Goal /Specification</a:t>
            </a:r>
          </a:p>
          <a:p>
            <a:pPr defTabSz="3199943">
              <a:defRPr/>
            </a:pPr>
            <a:r>
              <a:rPr lang="en-US" sz="3499" dirty="0">
                <a:solidFill>
                  <a:prstClr val="black"/>
                </a:solidFill>
                <a:latin typeface="Calibri"/>
              </a:rPr>
              <a:t>Could use QFD / House of Quality or a PUGH matrix</a:t>
            </a:r>
          </a:p>
          <a:p>
            <a:pPr defTabSz="3199943">
              <a:defRPr/>
            </a:pPr>
            <a:endParaRPr lang="en-US" sz="3499" b="1" dirty="0">
              <a:solidFill>
                <a:prstClr val="black"/>
              </a:solidFill>
              <a:latin typeface="Calibri"/>
            </a:endParaRPr>
          </a:p>
          <a:p>
            <a:pPr defTabSz="3199943">
              <a:defRPr/>
            </a:pPr>
            <a:endParaRPr lang="en-US" sz="3499" b="1" dirty="0">
              <a:solidFill>
                <a:prstClr val="black"/>
              </a:solidFill>
              <a:latin typeface="Calibri"/>
            </a:endParaRPr>
          </a:p>
        </p:txBody>
      </p:sp>
      <p:sp>
        <p:nvSpPr>
          <p:cNvPr id="37" name="TextBox 36">
            <a:extLst>
              <a:ext uri="{FF2B5EF4-FFF2-40B4-BE49-F238E27FC236}">
                <a16:creationId xmlns:a16="http://schemas.microsoft.com/office/drawing/2014/main" id="{86D75132-B71A-4A99-BEB5-2D99D4EC0067}"/>
              </a:ext>
            </a:extLst>
          </p:cNvPr>
          <p:cNvSpPr txBox="1"/>
          <p:nvPr/>
        </p:nvSpPr>
        <p:spPr>
          <a:xfrm>
            <a:off x="392197" y="9332496"/>
            <a:ext cx="20799504" cy="4971304"/>
          </a:xfrm>
          <a:prstGeom prst="rect">
            <a:avLst/>
          </a:prstGeom>
          <a:noFill/>
          <a:ln w="9525">
            <a:solidFill>
              <a:schemeClr val="tx1"/>
            </a:solidFill>
          </a:ln>
        </p:spPr>
        <p:txBody>
          <a:bodyPr wrap="square" lIns="228537" tIns="114265" rIns="228537" bIns="114265" rtlCol="0" anchor="t">
            <a:normAutofit/>
          </a:bodyPr>
          <a:lstStyle/>
          <a:p>
            <a:pPr defTabSz="2131321">
              <a:defRPr/>
            </a:pPr>
            <a:r>
              <a:rPr lang="en-US" sz="4199" b="1" dirty="0">
                <a:solidFill>
                  <a:prstClr val="black"/>
                </a:solidFill>
                <a:latin typeface="Calibri"/>
              </a:rPr>
              <a:t>Baseline Conditions: (What is happening?)</a:t>
            </a:r>
          </a:p>
          <a:p>
            <a:pPr defTabSz="2131321">
              <a:defRPr/>
            </a:pPr>
            <a:r>
              <a:rPr lang="en-US" sz="3499" dirty="0">
                <a:solidFill>
                  <a:srgbClr val="E7E6E6">
                    <a:lumMod val="10000"/>
                  </a:srgbClr>
                </a:solidFill>
                <a:latin typeface="Calibri"/>
                <a:cs typeface="Calibri"/>
              </a:rPr>
              <a:t>Use Visuals (pictures, graphs, and charts) are encouraged. </a:t>
            </a:r>
          </a:p>
          <a:p>
            <a:pPr defTabSz="3199943">
              <a:defRPr/>
            </a:pPr>
            <a:r>
              <a:rPr lang="en-US" sz="3499" dirty="0">
                <a:solidFill>
                  <a:srgbClr val="E7E6E6">
                    <a:lumMod val="10000"/>
                  </a:srgbClr>
                </a:solidFill>
                <a:latin typeface="Calibri"/>
              </a:rPr>
              <a:t>Use to emphasis the need for DFSS</a:t>
            </a:r>
          </a:p>
        </p:txBody>
      </p:sp>
      <p:sp>
        <p:nvSpPr>
          <p:cNvPr id="38" name="TextBox 37">
            <a:extLst>
              <a:ext uri="{FF2B5EF4-FFF2-40B4-BE49-F238E27FC236}">
                <a16:creationId xmlns:a16="http://schemas.microsoft.com/office/drawing/2014/main" id="{357E7593-0619-41F9-9ACC-6E41559D011F}"/>
              </a:ext>
            </a:extLst>
          </p:cNvPr>
          <p:cNvSpPr txBox="1"/>
          <p:nvPr/>
        </p:nvSpPr>
        <p:spPr>
          <a:xfrm>
            <a:off x="21421019" y="16521910"/>
            <a:ext cx="20799504" cy="3452383"/>
          </a:xfrm>
          <a:prstGeom prst="rect">
            <a:avLst/>
          </a:prstGeom>
          <a:noFill/>
          <a:ln w="9525">
            <a:solidFill>
              <a:schemeClr val="tx1"/>
            </a:solidFill>
          </a:ln>
        </p:spPr>
        <p:txBody>
          <a:bodyPr wrap="square" rtlCol="0">
            <a:normAutofit/>
          </a:bodyPr>
          <a:lstStyle/>
          <a:p>
            <a:pPr defTabSz="2131321">
              <a:defRPr/>
            </a:pPr>
            <a:r>
              <a:rPr lang="en-US" sz="3499" b="1" dirty="0">
                <a:solidFill>
                  <a:srgbClr val="E7E6E6">
                    <a:lumMod val="10000"/>
                  </a:srgbClr>
                </a:solidFill>
                <a:latin typeface="Calibri"/>
              </a:rPr>
              <a:t>Challenges and Barriers: </a:t>
            </a:r>
          </a:p>
          <a:p>
            <a:pPr defTabSz="2131321">
              <a:spcAft>
                <a:spcPts val="749"/>
              </a:spcAft>
              <a:defRPr/>
            </a:pPr>
            <a:r>
              <a:rPr lang="en-US" sz="3499" dirty="0">
                <a:solidFill>
                  <a:srgbClr val="E7E6E6">
                    <a:lumMod val="10000"/>
                  </a:srgbClr>
                </a:solidFill>
                <a:latin typeface="Calibri"/>
              </a:rPr>
              <a:t>Include terms that need to be defined to support project clarity / scope and keeps stakeholders on the same page</a:t>
            </a:r>
          </a:p>
        </p:txBody>
      </p:sp>
      <p:sp>
        <p:nvSpPr>
          <p:cNvPr id="43" name="Rectangle 42">
            <a:extLst>
              <a:ext uri="{FF2B5EF4-FFF2-40B4-BE49-F238E27FC236}">
                <a16:creationId xmlns:a16="http://schemas.microsoft.com/office/drawing/2014/main" id="{B566B88D-574C-40DA-B5AC-C754DA2D93FE}"/>
              </a:ext>
            </a:extLst>
          </p:cNvPr>
          <p:cNvSpPr/>
          <p:nvPr/>
        </p:nvSpPr>
        <p:spPr>
          <a:xfrm>
            <a:off x="37000282" y="587420"/>
            <a:ext cx="5393023" cy="133330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228537" tIns="114265" rIns="228537" bIns="114265" rtlCol="0" anchor="ctr"/>
          <a:lstStyle/>
          <a:p>
            <a:pPr algn="ctr" defTabSz="2131321">
              <a:defRPr/>
            </a:pPr>
            <a:r>
              <a:rPr lang="en-US" sz="4899" b="1" dirty="0">
                <a:solidFill>
                  <a:prstClr val="black"/>
                </a:solidFill>
                <a:latin typeface="Helvetica" pitchFamily="34" charset="0"/>
              </a:rPr>
              <a:t>Month Year</a:t>
            </a:r>
            <a:endParaRPr lang="en-US" sz="4899" dirty="0">
              <a:solidFill>
                <a:prstClr val="white">
                  <a:lumMod val="50000"/>
                </a:prstClr>
              </a:solidFill>
              <a:latin typeface="Arial"/>
            </a:endParaRPr>
          </a:p>
        </p:txBody>
      </p:sp>
      <p:graphicFrame>
        <p:nvGraphicFramePr>
          <p:cNvPr id="3" name="Table 9">
            <a:extLst>
              <a:ext uri="{FF2B5EF4-FFF2-40B4-BE49-F238E27FC236}">
                <a16:creationId xmlns:a16="http://schemas.microsoft.com/office/drawing/2014/main" id="{768000F6-CF10-4D0A-916C-3402E915457B}"/>
              </a:ext>
            </a:extLst>
          </p:cNvPr>
          <p:cNvGraphicFramePr>
            <a:graphicFrameLocks noGrp="1"/>
          </p:cNvGraphicFramePr>
          <p:nvPr/>
        </p:nvGraphicFramePr>
        <p:xfrm>
          <a:off x="611149" y="17731957"/>
          <a:ext cx="20276808" cy="4471932"/>
        </p:xfrm>
        <a:graphic>
          <a:graphicData uri="http://schemas.openxmlformats.org/drawingml/2006/table">
            <a:tbl>
              <a:tblPr firstRow="1" bandRow="1">
                <a:tableStyleId>{5C22544A-7EE6-4342-B048-85BDC9FD1C3A}</a:tableStyleId>
              </a:tblPr>
              <a:tblGrid>
                <a:gridCol w="5594876">
                  <a:extLst>
                    <a:ext uri="{9D8B030D-6E8A-4147-A177-3AD203B41FA5}">
                      <a16:colId xmlns:a16="http://schemas.microsoft.com/office/drawing/2014/main" val="176610320"/>
                    </a:ext>
                  </a:extLst>
                </a:gridCol>
                <a:gridCol w="2989392">
                  <a:extLst>
                    <a:ext uri="{9D8B030D-6E8A-4147-A177-3AD203B41FA5}">
                      <a16:colId xmlns:a16="http://schemas.microsoft.com/office/drawing/2014/main" val="2998053912"/>
                    </a:ext>
                  </a:extLst>
                </a:gridCol>
                <a:gridCol w="2989392">
                  <a:extLst>
                    <a:ext uri="{9D8B030D-6E8A-4147-A177-3AD203B41FA5}">
                      <a16:colId xmlns:a16="http://schemas.microsoft.com/office/drawing/2014/main" val="1298476195"/>
                    </a:ext>
                  </a:extLst>
                </a:gridCol>
                <a:gridCol w="2175787">
                  <a:extLst>
                    <a:ext uri="{9D8B030D-6E8A-4147-A177-3AD203B41FA5}">
                      <a16:colId xmlns:a16="http://schemas.microsoft.com/office/drawing/2014/main" val="1204411048"/>
                    </a:ext>
                  </a:extLst>
                </a:gridCol>
                <a:gridCol w="2175787">
                  <a:extLst>
                    <a:ext uri="{9D8B030D-6E8A-4147-A177-3AD203B41FA5}">
                      <a16:colId xmlns:a16="http://schemas.microsoft.com/office/drawing/2014/main" val="1303040005"/>
                    </a:ext>
                  </a:extLst>
                </a:gridCol>
                <a:gridCol w="2175787">
                  <a:extLst>
                    <a:ext uri="{9D8B030D-6E8A-4147-A177-3AD203B41FA5}">
                      <a16:colId xmlns:a16="http://schemas.microsoft.com/office/drawing/2014/main" val="799136683"/>
                    </a:ext>
                  </a:extLst>
                </a:gridCol>
                <a:gridCol w="2175787">
                  <a:extLst>
                    <a:ext uri="{9D8B030D-6E8A-4147-A177-3AD203B41FA5}">
                      <a16:colId xmlns:a16="http://schemas.microsoft.com/office/drawing/2014/main" val="4212624852"/>
                    </a:ext>
                  </a:extLst>
                </a:gridCol>
              </a:tblGrid>
              <a:tr h="138663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US" sz="3500" b="1" i="0" u="none" strike="noStrike" dirty="0">
                          <a:solidFill>
                            <a:schemeClr val="bg1"/>
                          </a:solidFill>
                          <a:effectLst/>
                          <a:latin typeface="+mn-lt"/>
                        </a:rPr>
                        <a:t>Customer Requirement</a:t>
                      </a:r>
                    </a:p>
                    <a:p>
                      <a:pPr algn="ctr" fontAlgn="b"/>
                      <a:r>
                        <a:rPr lang="en-US" sz="3500" b="1" i="0" u="none" strike="noStrike" dirty="0">
                          <a:solidFill>
                            <a:schemeClr val="bg1"/>
                          </a:solidFill>
                          <a:effectLst/>
                          <a:latin typeface="+mn-lt"/>
                        </a:rPr>
                        <a:t> (What)</a:t>
                      </a:r>
                    </a:p>
                  </a:txBody>
                  <a:tcPr marL="33333" marR="33333" marT="33333"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US" sz="3500" b="1" i="0" u="none" strike="noStrike" dirty="0">
                          <a:solidFill>
                            <a:schemeClr val="bg1"/>
                          </a:solidFill>
                          <a:effectLst/>
                          <a:latin typeface="+mn-lt"/>
                        </a:rPr>
                        <a:t>CTS Metric (How's)</a:t>
                      </a:r>
                    </a:p>
                  </a:txBody>
                  <a:tcPr marL="33333" marR="33333" marT="33333"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US" sz="3500" b="1" i="0" u="none" strike="noStrike" dirty="0">
                          <a:solidFill>
                            <a:schemeClr val="bg1"/>
                          </a:solidFill>
                          <a:effectLst/>
                          <a:latin typeface="+mn-lt"/>
                        </a:rPr>
                        <a:t>Goal,</a:t>
                      </a:r>
                      <a:r>
                        <a:rPr lang="en-US" sz="3500" b="1" i="0" u="none" strike="noStrike" baseline="0" dirty="0">
                          <a:solidFill>
                            <a:schemeClr val="bg1"/>
                          </a:solidFill>
                          <a:effectLst/>
                          <a:latin typeface="+mn-lt"/>
                        </a:rPr>
                        <a:t> </a:t>
                      </a:r>
                      <a:r>
                        <a:rPr lang="en-US" sz="3500" b="1" i="0" u="none" strike="noStrike" dirty="0">
                          <a:solidFill>
                            <a:schemeClr val="bg1"/>
                          </a:solidFill>
                          <a:effectLst/>
                          <a:latin typeface="+mn-lt"/>
                        </a:rPr>
                        <a:t>Spec</a:t>
                      </a:r>
                    </a:p>
                  </a:txBody>
                  <a:tcPr marL="33333" marR="33333" marT="33333" marB="0" anchor="ctr"/>
                </a:tc>
                <a:tc>
                  <a:txBody>
                    <a:bodyPr/>
                    <a:lstStyle/>
                    <a:p>
                      <a:pPr algn="ctr"/>
                      <a:r>
                        <a:rPr lang="en-US" sz="3500" dirty="0">
                          <a:solidFill>
                            <a:schemeClr val="bg1"/>
                          </a:solidFill>
                          <a:latin typeface="+mn-lt"/>
                        </a:rPr>
                        <a:t>Rank</a:t>
                      </a:r>
                    </a:p>
                  </a:txBody>
                  <a:tcPr marL="319992" marR="319992" marT="159996" marB="159996" anchor="ctr"/>
                </a:tc>
                <a:tc>
                  <a:txBody>
                    <a:bodyPr/>
                    <a:lstStyle/>
                    <a:p>
                      <a:pPr algn="ctr"/>
                      <a:r>
                        <a:rPr lang="en-US" sz="3500" dirty="0">
                          <a:solidFill>
                            <a:schemeClr val="bg1"/>
                          </a:solidFill>
                          <a:latin typeface="+mn-lt"/>
                        </a:rPr>
                        <a:t>Option 1</a:t>
                      </a:r>
                    </a:p>
                  </a:txBody>
                  <a:tcPr marL="319992" marR="319992" marT="159996" marB="159996" anchor="ctr"/>
                </a:tc>
                <a:tc>
                  <a:txBody>
                    <a:bodyPr/>
                    <a:lstStyle/>
                    <a:p>
                      <a:pPr algn="ctr"/>
                      <a:r>
                        <a:rPr lang="en-US" sz="3500" dirty="0">
                          <a:solidFill>
                            <a:schemeClr val="bg1"/>
                          </a:solidFill>
                          <a:latin typeface="+mn-lt"/>
                        </a:rPr>
                        <a:t>Option 2</a:t>
                      </a:r>
                    </a:p>
                  </a:txBody>
                  <a:tcPr marL="319992" marR="319992" marT="159996" marB="159996" anchor="ctr"/>
                </a:tc>
                <a:tc>
                  <a:txBody>
                    <a:bodyPr/>
                    <a:lstStyle/>
                    <a:p>
                      <a:pPr algn="ctr"/>
                      <a:r>
                        <a:rPr lang="en-US" sz="3500" dirty="0">
                          <a:solidFill>
                            <a:schemeClr val="bg1"/>
                          </a:solidFill>
                          <a:latin typeface="+mn-lt"/>
                        </a:rPr>
                        <a:t>Option 3</a:t>
                      </a:r>
                    </a:p>
                  </a:txBody>
                  <a:tcPr marL="319992" marR="319992" marT="159996" marB="159996" anchor="ctr"/>
                </a:tc>
                <a:extLst>
                  <a:ext uri="{0D108BD9-81ED-4DB2-BD59-A6C34878D82A}">
                    <a16:rowId xmlns:a16="http://schemas.microsoft.com/office/drawing/2014/main" val="2761193604"/>
                  </a:ext>
                </a:extLst>
              </a:tr>
              <a:tr h="771285">
                <a:tc>
                  <a:txBody>
                    <a:bodyPr/>
                    <a:lstStyle/>
                    <a:p>
                      <a:pPr algn="ctr" fontAlgn="b"/>
                      <a:endParaRPr lang="en-US" sz="2400" b="1" i="0" u="none" strike="noStrike" dirty="0">
                        <a:solidFill>
                          <a:srgbClr val="000000"/>
                        </a:solidFill>
                        <a:effectLst/>
                        <a:latin typeface="+mn-lt"/>
                      </a:endParaRPr>
                    </a:p>
                  </a:txBody>
                  <a:tcPr marL="33333" marR="33333" marT="33333" marB="0" anchor="ctr"/>
                </a:tc>
                <a:tc>
                  <a:txBody>
                    <a:bodyPr/>
                    <a:lstStyle/>
                    <a:p>
                      <a:pPr algn="ctr" fontAlgn="b"/>
                      <a:endParaRPr lang="en-US" sz="2400" b="1" i="0" u="none" strike="noStrike" dirty="0">
                        <a:solidFill>
                          <a:srgbClr val="000000"/>
                        </a:solidFill>
                        <a:effectLst/>
                        <a:latin typeface="+mn-lt"/>
                      </a:endParaRPr>
                    </a:p>
                  </a:txBody>
                  <a:tcPr marL="33333" marR="33333" marT="33333" marB="0" anchor="ctr"/>
                </a:tc>
                <a:tc>
                  <a:txBody>
                    <a:bodyPr/>
                    <a:lstStyle/>
                    <a:p>
                      <a:pPr algn="ctr" fontAlgn="b"/>
                      <a:endParaRPr lang="en-US" sz="2400" b="1" i="0" u="none" strike="noStrike" dirty="0">
                        <a:solidFill>
                          <a:srgbClr val="000000"/>
                        </a:solidFill>
                        <a:effectLst/>
                        <a:latin typeface="+mn-lt"/>
                      </a:endParaRPr>
                    </a:p>
                  </a:txBody>
                  <a:tcPr marL="33333" marR="33333" marT="33333" marB="0" anchor="ctr"/>
                </a:tc>
                <a:tc>
                  <a:txBody>
                    <a:bodyPr/>
                    <a:lstStyle/>
                    <a:p>
                      <a:endParaRPr lang="en-US" sz="2400" dirty="0">
                        <a:latin typeface="+mn-lt"/>
                      </a:endParaRPr>
                    </a:p>
                  </a:txBody>
                  <a:tcPr marL="319992" marR="319992" marT="159996" marB="159996"/>
                </a:tc>
                <a:tc>
                  <a:txBody>
                    <a:bodyPr/>
                    <a:lstStyle/>
                    <a:p>
                      <a:endParaRPr lang="en-US" sz="2400" dirty="0">
                        <a:latin typeface="+mn-lt"/>
                      </a:endParaRPr>
                    </a:p>
                  </a:txBody>
                  <a:tcPr marL="319992" marR="319992" marT="159996" marB="159996"/>
                </a:tc>
                <a:tc>
                  <a:txBody>
                    <a:bodyPr/>
                    <a:lstStyle/>
                    <a:p>
                      <a:endParaRPr lang="en-US" sz="2400" dirty="0">
                        <a:latin typeface="+mn-lt"/>
                      </a:endParaRPr>
                    </a:p>
                  </a:txBody>
                  <a:tcPr marL="319992" marR="319992" marT="159996" marB="159996"/>
                </a:tc>
                <a:tc>
                  <a:txBody>
                    <a:bodyPr/>
                    <a:lstStyle/>
                    <a:p>
                      <a:endParaRPr lang="en-US" sz="2400" dirty="0">
                        <a:latin typeface="+mn-lt"/>
                      </a:endParaRPr>
                    </a:p>
                  </a:txBody>
                  <a:tcPr marL="319992" marR="319992" marT="159996" marB="159996"/>
                </a:tc>
                <a:extLst>
                  <a:ext uri="{0D108BD9-81ED-4DB2-BD59-A6C34878D82A}">
                    <a16:rowId xmlns:a16="http://schemas.microsoft.com/office/drawing/2014/main" val="461401716"/>
                  </a:ext>
                </a:extLst>
              </a:tr>
              <a:tr h="771285">
                <a:tc>
                  <a:txBody>
                    <a:bodyPr/>
                    <a:lstStyle/>
                    <a:p>
                      <a:pPr algn="ctr" fontAlgn="b"/>
                      <a:endParaRPr lang="en-US" sz="2400" b="1" i="0" u="none" strike="noStrike" dirty="0">
                        <a:solidFill>
                          <a:srgbClr val="000000"/>
                        </a:solidFill>
                        <a:effectLst/>
                        <a:latin typeface="+mn-lt"/>
                      </a:endParaRPr>
                    </a:p>
                  </a:txBody>
                  <a:tcPr marL="33333" marR="33333" marT="33333" marB="0" anchor="ctr"/>
                </a:tc>
                <a:tc>
                  <a:txBody>
                    <a:bodyPr/>
                    <a:lstStyle/>
                    <a:p>
                      <a:pPr algn="ctr" fontAlgn="b"/>
                      <a:endParaRPr lang="en-US" sz="2400" b="1" i="0" u="none" strike="noStrike" dirty="0">
                        <a:solidFill>
                          <a:srgbClr val="000000"/>
                        </a:solidFill>
                        <a:effectLst/>
                        <a:latin typeface="+mn-lt"/>
                      </a:endParaRPr>
                    </a:p>
                  </a:txBody>
                  <a:tcPr marL="33333" marR="33333" marT="33333" marB="0" anchor="ctr"/>
                </a:tc>
                <a:tc>
                  <a:txBody>
                    <a:bodyPr/>
                    <a:lstStyle/>
                    <a:p>
                      <a:pPr algn="ctr" fontAlgn="b"/>
                      <a:endParaRPr lang="en-US" sz="2400" b="1" i="0" u="none" strike="noStrike" dirty="0">
                        <a:solidFill>
                          <a:srgbClr val="000000"/>
                        </a:solidFill>
                        <a:effectLst/>
                        <a:latin typeface="+mn-lt"/>
                      </a:endParaRPr>
                    </a:p>
                  </a:txBody>
                  <a:tcPr marL="33333" marR="33333" marT="33333" marB="0" anchor="ctr"/>
                </a:tc>
                <a:tc>
                  <a:txBody>
                    <a:bodyPr/>
                    <a:lstStyle/>
                    <a:p>
                      <a:endParaRPr lang="en-US" sz="2400" dirty="0">
                        <a:latin typeface="+mn-lt"/>
                      </a:endParaRPr>
                    </a:p>
                  </a:txBody>
                  <a:tcPr marL="319992" marR="319992" marT="159996" marB="159996"/>
                </a:tc>
                <a:tc>
                  <a:txBody>
                    <a:bodyPr/>
                    <a:lstStyle/>
                    <a:p>
                      <a:endParaRPr lang="en-US" sz="2400" dirty="0">
                        <a:latin typeface="+mn-lt"/>
                      </a:endParaRPr>
                    </a:p>
                  </a:txBody>
                  <a:tcPr marL="319992" marR="319992" marT="159996" marB="159996"/>
                </a:tc>
                <a:tc>
                  <a:txBody>
                    <a:bodyPr/>
                    <a:lstStyle/>
                    <a:p>
                      <a:endParaRPr lang="en-US" sz="2400" dirty="0">
                        <a:latin typeface="+mn-lt"/>
                      </a:endParaRPr>
                    </a:p>
                  </a:txBody>
                  <a:tcPr marL="319992" marR="319992" marT="159996" marB="159996"/>
                </a:tc>
                <a:tc>
                  <a:txBody>
                    <a:bodyPr/>
                    <a:lstStyle/>
                    <a:p>
                      <a:endParaRPr lang="en-US" sz="2400" dirty="0">
                        <a:latin typeface="+mn-lt"/>
                      </a:endParaRPr>
                    </a:p>
                  </a:txBody>
                  <a:tcPr marL="319992" marR="319992" marT="159996" marB="159996"/>
                </a:tc>
                <a:extLst>
                  <a:ext uri="{0D108BD9-81ED-4DB2-BD59-A6C34878D82A}">
                    <a16:rowId xmlns:a16="http://schemas.microsoft.com/office/drawing/2014/main" val="669805262"/>
                  </a:ext>
                </a:extLst>
              </a:tr>
              <a:tr h="771285">
                <a:tc>
                  <a:txBody>
                    <a:bodyPr/>
                    <a:lstStyle/>
                    <a:p>
                      <a:pPr algn="ctr" fontAlgn="b"/>
                      <a:endParaRPr lang="en-US" sz="2400" b="1" i="0" u="none" strike="noStrike" dirty="0">
                        <a:solidFill>
                          <a:srgbClr val="000000"/>
                        </a:solidFill>
                        <a:effectLst/>
                        <a:latin typeface="+mn-lt"/>
                      </a:endParaRPr>
                    </a:p>
                  </a:txBody>
                  <a:tcPr marL="33333" marR="33333" marT="33333" marB="0" anchor="ctr"/>
                </a:tc>
                <a:tc>
                  <a:txBody>
                    <a:bodyPr/>
                    <a:lstStyle/>
                    <a:p>
                      <a:pPr algn="ctr" fontAlgn="b"/>
                      <a:endParaRPr lang="en-US" sz="2400" b="1" i="0" u="none" strike="noStrike" dirty="0">
                        <a:solidFill>
                          <a:srgbClr val="000000"/>
                        </a:solidFill>
                        <a:effectLst/>
                        <a:latin typeface="+mn-lt"/>
                      </a:endParaRPr>
                    </a:p>
                  </a:txBody>
                  <a:tcPr marL="33333" marR="33333" marT="33333" marB="0" anchor="ctr"/>
                </a:tc>
                <a:tc>
                  <a:txBody>
                    <a:bodyPr/>
                    <a:lstStyle/>
                    <a:p>
                      <a:pPr algn="ctr" fontAlgn="b"/>
                      <a:endParaRPr lang="en-US" sz="2400" b="1" i="0" u="none" strike="noStrike" dirty="0">
                        <a:solidFill>
                          <a:srgbClr val="000000"/>
                        </a:solidFill>
                        <a:effectLst/>
                        <a:latin typeface="+mn-lt"/>
                      </a:endParaRPr>
                    </a:p>
                  </a:txBody>
                  <a:tcPr marL="33333" marR="33333" marT="33333" marB="0" anchor="ctr"/>
                </a:tc>
                <a:tc>
                  <a:txBody>
                    <a:bodyPr/>
                    <a:lstStyle/>
                    <a:p>
                      <a:endParaRPr lang="en-US" sz="2400" dirty="0">
                        <a:latin typeface="+mn-lt"/>
                      </a:endParaRPr>
                    </a:p>
                  </a:txBody>
                  <a:tcPr marL="319992" marR="319992" marT="159996" marB="159996"/>
                </a:tc>
                <a:tc>
                  <a:txBody>
                    <a:bodyPr/>
                    <a:lstStyle/>
                    <a:p>
                      <a:endParaRPr lang="en-US" sz="2400" dirty="0">
                        <a:latin typeface="+mn-lt"/>
                      </a:endParaRPr>
                    </a:p>
                  </a:txBody>
                  <a:tcPr marL="319992" marR="319992" marT="159996" marB="159996"/>
                </a:tc>
                <a:tc>
                  <a:txBody>
                    <a:bodyPr/>
                    <a:lstStyle/>
                    <a:p>
                      <a:endParaRPr lang="en-US" sz="2400" dirty="0">
                        <a:latin typeface="+mn-lt"/>
                      </a:endParaRPr>
                    </a:p>
                  </a:txBody>
                  <a:tcPr marL="319992" marR="319992" marT="159996" marB="159996"/>
                </a:tc>
                <a:tc>
                  <a:txBody>
                    <a:bodyPr/>
                    <a:lstStyle/>
                    <a:p>
                      <a:endParaRPr lang="en-US" sz="2400" dirty="0">
                        <a:latin typeface="+mn-lt"/>
                      </a:endParaRPr>
                    </a:p>
                  </a:txBody>
                  <a:tcPr marL="319992" marR="319992" marT="159996" marB="159996"/>
                </a:tc>
                <a:extLst>
                  <a:ext uri="{0D108BD9-81ED-4DB2-BD59-A6C34878D82A}">
                    <a16:rowId xmlns:a16="http://schemas.microsoft.com/office/drawing/2014/main" val="1010790934"/>
                  </a:ext>
                </a:extLst>
              </a:tr>
              <a:tr h="771285">
                <a:tc>
                  <a:txBody>
                    <a:bodyPr/>
                    <a:lstStyle/>
                    <a:p>
                      <a:pPr algn="ctr" fontAlgn="b"/>
                      <a:endParaRPr lang="en-US" sz="2400" b="1" i="0" u="none" strike="noStrike" dirty="0">
                        <a:solidFill>
                          <a:srgbClr val="000000"/>
                        </a:solidFill>
                        <a:effectLst/>
                        <a:latin typeface="+mn-lt"/>
                      </a:endParaRPr>
                    </a:p>
                  </a:txBody>
                  <a:tcPr marL="33333" marR="33333" marT="33333" marB="0" anchor="ctr"/>
                </a:tc>
                <a:tc>
                  <a:txBody>
                    <a:bodyPr/>
                    <a:lstStyle/>
                    <a:p>
                      <a:pPr algn="ctr" fontAlgn="b"/>
                      <a:endParaRPr lang="en-US" sz="2400" b="1" i="0" u="none" strike="noStrike" dirty="0">
                        <a:solidFill>
                          <a:srgbClr val="000000"/>
                        </a:solidFill>
                        <a:effectLst/>
                        <a:latin typeface="+mn-lt"/>
                      </a:endParaRPr>
                    </a:p>
                  </a:txBody>
                  <a:tcPr marL="33333" marR="33333" marT="33333" marB="0" anchor="ctr"/>
                </a:tc>
                <a:tc>
                  <a:txBody>
                    <a:bodyPr/>
                    <a:lstStyle/>
                    <a:p>
                      <a:pPr algn="ctr" fontAlgn="b"/>
                      <a:endParaRPr lang="en-US" sz="2400" b="1" i="0" u="none" strike="noStrike" dirty="0">
                        <a:solidFill>
                          <a:srgbClr val="000000"/>
                        </a:solidFill>
                        <a:effectLst/>
                        <a:latin typeface="+mn-lt"/>
                      </a:endParaRPr>
                    </a:p>
                  </a:txBody>
                  <a:tcPr marL="33333" marR="33333" marT="33333" marB="0" anchor="ctr"/>
                </a:tc>
                <a:tc>
                  <a:txBody>
                    <a:bodyPr/>
                    <a:lstStyle/>
                    <a:p>
                      <a:endParaRPr lang="en-US" sz="2400" dirty="0">
                        <a:latin typeface="+mn-lt"/>
                      </a:endParaRPr>
                    </a:p>
                  </a:txBody>
                  <a:tcPr marL="319992" marR="319992" marT="159996" marB="159996"/>
                </a:tc>
                <a:tc>
                  <a:txBody>
                    <a:bodyPr/>
                    <a:lstStyle/>
                    <a:p>
                      <a:endParaRPr lang="en-US" sz="2400" dirty="0">
                        <a:latin typeface="+mn-lt"/>
                      </a:endParaRPr>
                    </a:p>
                  </a:txBody>
                  <a:tcPr marL="319992" marR="319992" marT="159996" marB="159996"/>
                </a:tc>
                <a:tc>
                  <a:txBody>
                    <a:bodyPr/>
                    <a:lstStyle/>
                    <a:p>
                      <a:endParaRPr lang="en-US" sz="2400" dirty="0">
                        <a:latin typeface="+mn-lt"/>
                      </a:endParaRPr>
                    </a:p>
                  </a:txBody>
                  <a:tcPr marL="319992" marR="319992" marT="159996" marB="159996"/>
                </a:tc>
                <a:tc>
                  <a:txBody>
                    <a:bodyPr/>
                    <a:lstStyle/>
                    <a:p>
                      <a:endParaRPr lang="en-US" sz="2400" dirty="0">
                        <a:latin typeface="+mn-lt"/>
                      </a:endParaRPr>
                    </a:p>
                  </a:txBody>
                  <a:tcPr marL="319992" marR="319992" marT="159996" marB="159996"/>
                </a:tc>
                <a:extLst>
                  <a:ext uri="{0D108BD9-81ED-4DB2-BD59-A6C34878D82A}">
                    <a16:rowId xmlns:a16="http://schemas.microsoft.com/office/drawing/2014/main" val="341103199"/>
                  </a:ext>
                </a:extLst>
              </a:tr>
            </a:tbl>
          </a:graphicData>
        </a:graphic>
      </p:graphicFrame>
    </p:spTree>
    <p:extLst>
      <p:ext uri="{BB962C8B-B14F-4D97-AF65-F5344CB8AC3E}">
        <p14:creationId xmlns:p14="http://schemas.microsoft.com/office/powerpoint/2010/main" val="1665020742"/>
      </p:ext>
    </p:extLst>
  </p:cSld>
  <p:clrMapOvr>
    <a:masterClrMapping/>
  </p:clrMapOvr>
</p:sld>
</file>

<file path=ppt/theme/theme1.xml><?xml version="1.0" encoding="utf-8"?>
<a:theme xmlns:a="http://schemas.openxmlformats.org/drawingml/2006/main" name="STAT_160120038A_Childrens Colorado Powerpoint Template 1">
  <a:themeElements>
    <a:clrScheme name="CHCO 1">
      <a:dk1>
        <a:srgbClr val="003A70"/>
      </a:dk1>
      <a:lt1>
        <a:sysClr val="window" lastClr="FFFFFF"/>
      </a:lt1>
      <a:dk2>
        <a:srgbClr val="0069B3"/>
      </a:dk2>
      <a:lt2>
        <a:srgbClr val="D9D9D6"/>
      </a:lt2>
      <a:accent1>
        <a:srgbClr val="002D72"/>
      </a:accent1>
      <a:accent2>
        <a:srgbClr val="FFE04F"/>
      </a:accent2>
      <a:accent3>
        <a:srgbClr val="F0A900"/>
      </a:accent3>
      <a:accent4>
        <a:srgbClr val="0098D7"/>
      </a:accent4>
      <a:accent5>
        <a:srgbClr val="97999B"/>
      </a:accent5>
      <a:accent6>
        <a:srgbClr val="00A9E0"/>
      </a:accent6>
      <a:hlink>
        <a:srgbClr val="505759"/>
      </a:hlink>
      <a:folHlink>
        <a:srgbClr val="0069B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T_160120038A_Childrens Colorado Powerpoint Template 1 (Read-Only)" id="{73C3A1CF-9961-2047-9D88-E3691E8152B7}" vid="{833AA383-FDC6-6F4E-B2D2-6CB170298B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15BD09F8AD2F46A4A4AE828F0318CA" ma:contentTypeVersion="9" ma:contentTypeDescription="Create a new document." ma:contentTypeScope="" ma:versionID="277f6bdfe0e2e020af0bc8b88dbf2830">
  <xsd:schema xmlns:xsd="http://www.w3.org/2001/XMLSchema" xmlns:xs="http://www.w3.org/2001/XMLSchema" xmlns:p="http://schemas.microsoft.com/office/2006/metadata/properties" targetNamespace="http://schemas.microsoft.com/office/2006/metadata/properties" ma:root="true" ma:fieldsID="c097f3100bdd19b423ecc2b256792d7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368BF0-3BC9-4E44-BDF7-B55FB664BBC8}">
  <ds:schemaRefs>
    <ds:schemaRef ds:uri="http://schemas.microsoft.com/sharepoint/v3/contenttype/forms"/>
  </ds:schemaRefs>
</ds:datastoreItem>
</file>

<file path=customXml/itemProps2.xml><?xml version="1.0" encoding="utf-8"?>
<ds:datastoreItem xmlns:ds="http://schemas.openxmlformats.org/officeDocument/2006/customXml" ds:itemID="{4895EB93-BD9D-4925-825D-C4E8885F4C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497D2A0-4517-4280-98DE-E87B74496201}">
  <ds:schemaRefs>
    <ds:schemaRef ds:uri="http://purl.org/dc/elements/1.1/"/>
    <ds:schemaRef ds:uri="http://purl.org/dc/dcmitype/"/>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717</TotalTime>
  <Words>1709</Words>
  <Application>Microsoft Office PowerPoint</Application>
  <PresentationFormat>Custom</PresentationFormat>
  <Paragraphs>196</Paragraphs>
  <Slides>7</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vt:i4>
      </vt:variant>
    </vt:vector>
  </HeadingPairs>
  <TitlesOfParts>
    <vt:vector size="16" baseType="lpstr">
      <vt:lpstr>Arial</vt:lpstr>
      <vt:lpstr>Calibri</vt:lpstr>
      <vt:lpstr>Calibri Light</vt:lpstr>
      <vt:lpstr>Helvetica</vt:lpstr>
      <vt:lpstr>Lucida Grande</vt:lpstr>
      <vt:lpstr>Trebuchet MS</vt:lpstr>
      <vt:lpstr>STAT_160120038A_Childrens Colorado Powerpoint Template 1</vt:lpstr>
      <vt:lpstr>Office Theme</vt:lpstr>
      <vt:lpstr>1_Office Theme</vt:lpstr>
      <vt:lpstr>A3 Templates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Maughlin, Mike</dc:creator>
  <cp:lastModifiedBy>Lafond, Joseph A</cp:lastModifiedBy>
  <cp:revision>87</cp:revision>
  <cp:lastPrinted>2018-04-20T19:47:20Z</cp:lastPrinted>
  <dcterms:created xsi:type="dcterms:W3CDTF">2017-09-11T18:56:46Z</dcterms:created>
  <dcterms:modified xsi:type="dcterms:W3CDTF">2023-07-12T14:00:09Z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0x0101006515BD09F8AD2F46A4A4AE828F0318CA</vt:lpwstr>
  </property>
</Properties>
</file>