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71">
          <p15:clr>
            <a:srgbClr val="000000"/>
          </p15:clr>
        </p15:guide>
        <p15:guide id="2" pos="13824">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s7eZP/GseDOXNJSEJnbyEkqSba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663"/>
  </p:normalViewPr>
  <p:slideViewPr>
    <p:cSldViewPr snapToGrid="0">
      <p:cViewPr varScale="1">
        <p:scale>
          <a:sx n="19" d="100"/>
          <a:sy n="19" d="100"/>
        </p:scale>
        <p:origin x="336" y="824"/>
      </p:cViewPr>
      <p:guideLst>
        <p:guide orient="horz" pos="10371"/>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a:off x="2193925" y="7681912"/>
            <a:ext cx="39503350" cy="21726525"/>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3"/>
          <p:cNvSpPr txBox="1">
            <a:spLocks noGrp="1"/>
          </p:cNvSpPr>
          <p:nvPr>
            <p:ph type="ctrTitle"/>
          </p:nvPr>
        </p:nvSpPr>
        <p:spPr>
          <a:xfrm>
            <a:off x="3291569" y="10225769"/>
            <a:ext cx="37308064" cy="7056664"/>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subTitle" idx="1"/>
          </p:nvPr>
        </p:nvSpPr>
        <p:spPr>
          <a:xfrm>
            <a:off x="6583138" y="18654033"/>
            <a:ext cx="30724929" cy="8411936"/>
          </a:xfrm>
          <a:prstGeom prst="rect">
            <a:avLst/>
          </a:prstGeom>
          <a:noFill/>
          <a:ln>
            <a:noFill/>
          </a:ln>
        </p:spPr>
        <p:txBody>
          <a:bodyPr spcFirstLastPara="1" wrap="square" lIns="469275" tIns="234625" rIns="469275" bIns="234625" anchor="t" anchorCtr="0">
            <a:noAutofit/>
          </a:bodyPr>
          <a:lstStyle>
            <a:lvl1pPr lvl="0" algn="ctr">
              <a:spcBef>
                <a:spcPts val="3020"/>
              </a:spcBef>
              <a:spcAft>
                <a:spcPts val="0"/>
              </a:spcAft>
              <a:buClr>
                <a:schemeClr val="dk1"/>
              </a:buClr>
              <a:buSzPts val="15100"/>
              <a:buFont typeface="Arial"/>
              <a:buNone/>
              <a:defRPr/>
            </a:lvl1pPr>
            <a:lvl2pPr lvl="1" algn="ctr">
              <a:spcBef>
                <a:spcPts val="2680"/>
              </a:spcBef>
              <a:spcAft>
                <a:spcPts val="0"/>
              </a:spcAft>
              <a:buClr>
                <a:schemeClr val="dk1"/>
              </a:buClr>
              <a:buSzPts val="13400"/>
              <a:buFont typeface="Arial"/>
              <a:buNone/>
              <a:defRPr/>
            </a:lvl2pPr>
            <a:lvl3pPr lvl="2" algn="ctr">
              <a:spcBef>
                <a:spcPts val="2300"/>
              </a:spcBef>
              <a:spcAft>
                <a:spcPts val="0"/>
              </a:spcAft>
              <a:buClr>
                <a:schemeClr val="dk1"/>
              </a:buClr>
              <a:buSzPts val="11500"/>
              <a:buFont typeface="Arial"/>
              <a:buNone/>
              <a:defRPr/>
            </a:lvl3pPr>
            <a:lvl4pPr lvl="3" algn="ctr">
              <a:spcBef>
                <a:spcPts val="1860"/>
              </a:spcBef>
              <a:spcAft>
                <a:spcPts val="0"/>
              </a:spcAft>
              <a:buClr>
                <a:schemeClr val="dk1"/>
              </a:buClr>
              <a:buSzPts val="9300"/>
              <a:buFont typeface="Arial"/>
              <a:buNone/>
              <a:defRPr/>
            </a:lvl4pPr>
            <a:lvl5pPr lvl="4" algn="ctr">
              <a:spcBef>
                <a:spcPts val="1860"/>
              </a:spcBef>
              <a:spcAft>
                <a:spcPts val="0"/>
              </a:spcAft>
              <a:buClr>
                <a:schemeClr val="dk1"/>
              </a:buClr>
              <a:buSzPts val="9300"/>
              <a:buFont typeface="Arial"/>
              <a:buNone/>
              <a:defRPr/>
            </a:lvl5pPr>
            <a:lvl6pPr lvl="5" algn="ctr">
              <a:spcBef>
                <a:spcPts val="1876"/>
              </a:spcBef>
              <a:spcAft>
                <a:spcPts val="0"/>
              </a:spcAft>
              <a:buClr>
                <a:schemeClr val="dk1"/>
              </a:buClr>
              <a:buSzPts val="9382"/>
              <a:buFont typeface="Arial"/>
              <a:buNone/>
              <a:defRPr/>
            </a:lvl6pPr>
            <a:lvl7pPr lvl="6" algn="ctr">
              <a:spcBef>
                <a:spcPts val="1876"/>
              </a:spcBef>
              <a:spcAft>
                <a:spcPts val="0"/>
              </a:spcAft>
              <a:buClr>
                <a:schemeClr val="dk1"/>
              </a:buClr>
              <a:buSzPts val="9382"/>
              <a:buFont typeface="Arial"/>
              <a:buNone/>
              <a:defRPr/>
            </a:lvl7pPr>
            <a:lvl8pPr lvl="7" algn="ctr">
              <a:spcBef>
                <a:spcPts val="1876"/>
              </a:spcBef>
              <a:spcAft>
                <a:spcPts val="0"/>
              </a:spcAft>
              <a:buClr>
                <a:schemeClr val="dk1"/>
              </a:buClr>
              <a:buSzPts val="9382"/>
              <a:buFont typeface="Arial"/>
              <a:buNone/>
              <a:defRPr/>
            </a:lvl8pPr>
            <a:lvl9pPr lvl="8" algn="ctr">
              <a:spcBef>
                <a:spcPts val="1876"/>
              </a:spcBef>
              <a:spcAft>
                <a:spcPts val="0"/>
              </a:spcAft>
              <a:buClr>
                <a:schemeClr val="dk1"/>
              </a:buClr>
              <a:buSzPts val="9382"/>
              <a:buFont typeface="Arial"/>
              <a:buNone/>
              <a:defRPr/>
            </a:lvl9pPr>
          </a:lstStyle>
          <a:p>
            <a:endParaRPr/>
          </a:p>
        </p:txBody>
      </p:sp>
      <p:sp>
        <p:nvSpPr>
          <p:cNvPr id="81" name="Google Shape;81;p13"/>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rot="5400000">
            <a:off x="22714404" y="10424432"/>
            <a:ext cx="28090586" cy="9876064"/>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rot="5400000">
            <a:off x="2896962" y="613682"/>
            <a:ext cx="28090586" cy="29497564"/>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4"/>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rot="5400000">
            <a:off x="11082338" y="-1206501"/>
            <a:ext cx="21726525" cy="39503350"/>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602436" y="23042338"/>
            <a:ext cx="26335264" cy="2721429"/>
          </a:xfrm>
          <a:prstGeom prst="rect">
            <a:avLst/>
          </a:prstGeom>
          <a:noFill/>
          <a:ln>
            <a:noFill/>
          </a:ln>
        </p:spPr>
        <p:txBody>
          <a:bodyPr spcFirstLastPara="1" wrap="square" lIns="469275" tIns="234625" rIns="469275" bIns="234625" anchor="b" anchorCtr="0">
            <a:noAutofit/>
          </a:bodyPr>
          <a:lstStyle>
            <a:lvl1pPr lvl="0" algn="l">
              <a:spcBef>
                <a:spcPts val="0"/>
              </a:spcBef>
              <a:spcAft>
                <a:spcPts val="0"/>
              </a:spcAft>
              <a:buSzPts val="1400"/>
              <a:buNone/>
              <a:defRPr sz="1745"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a:spLocks noGrp="1"/>
          </p:cNvSpPr>
          <p:nvPr>
            <p:ph type="pic" idx="2"/>
          </p:nvPr>
        </p:nvSpPr>
        <p:spPr>
          <a:xfrm>
            <a:off x="8602436" y="2941865"/>
            <a:ext cx="26335264" cy="19750768"/>
          </a:xfrm>
          <a:prstGeom prst="rect">
            <a:avLst/>
          </a:prstGeom>
          <a:noFill/>
          <a:ln>
            <a:noFill/>
          </a:ln>
        </p:spPr>
      </p:sp>
      <p:sp>
        <p:nvSpPr>
          <p:cNvPr id="35" name="Google Shape;35;p6"/>
          <p:cNvSpPr txBox="1">
            <a:spLocks noGrp="1"/>
          </p:cNvSpPr>
          <p:nvPr>
            <p:ph type="body" idx="1"/>
          </p:nvPr>
        </p:nvSpPr>
        <p:spPr>
          <a:xfrm>
            <a:off x="8602436" y="25763765"/>
            <a:ext cx="26335264" cy="3863068"/>
          </a:xfrm>
          <a:prstGeom prst="rect">
            <a:avLst/>
          </a:prstGeom>
          <a:noFill/>
          <a:ln>
            <a:noFill/>
          </a:ln>
        </p:spPr>
        <p:txBody>
          <a:bodyPr spcFirstLastPara="1" wrap="square" lIns="469275" tIns="234625" rIns="469275" bIns="234625" anchor="t" anchorCtr="0">
            <a:noAutofit/>
          </a:bodyPr>
          <a:lstStyle>
            <a:lvl1pPr marL="457200" lvl="0" indent="-228600" algn="l">
              <a:spcBef>
                <a:spcPts val="240"/>
              </a:spcBef>
              <a:spcAft>
                <a:spcPts val="0"/>
              </a:spcAft>
              <a:buClr>
                <a:schemeClr val="dk1"/>
              </a:buClr>
              <a:buSzPts val="1200"/>
              <a:buFont typeface="Arial"/>
              <a:buNone/>
              <a:defRPr sz="1200"/>
            </a:lvl1pPr>
            <a:lvl2pPr marL="914400" lvl="1" indent="-228600" algn="l">
              <a:spcBef>
                <a:spcPts val="196"/>
              </a:spcBef>
              <a:spcAft>
                <a:spcPts val="0"/>
              </a:spcAft>
              <a:buClr>
                <a:schemeClr val="dk1"/>
              </a:buClr>
              <a:buSzPts val="982"/>
              <a:buFont typeface="Arial"/>
              <a:buNone/>
              <a:defRPr sz="982"/>
            </a:lvl2pPr>
            <a:lvl3pPr marL="1371600" lvl="2" indent="-228600" algn="l">
              <a:spcBef>
                <a:spcPts val="175"/>
              </a:spcBef>
              <a:spcAft>
                <a:spcPts val="0"/>
              </a:spcAft>
              <a:buClr>
                <a:schemeClr val="dk1"/>
              </a:buClr>
              <a:buSzPts val="873"/>
              <a:buFont typeface="Arial"/>
              <a:buNone/>
              <a:defRPr sz="872"/>
            </a:lvl3pPr>
            <a:lvl4pPr marL="1828800" lvl="3" indent="-228600" algn="l">
              <a:spcBef>
                <a:spcPts val="153"/>
              </a:spcBef>
              <a:spcAft>
                <a:spcPts val="0"/>
              </a:spcAft>
              <a:buClr>
                <a:schemeClr val="dk1"/>
              </a:buClr>
              <a:buSzPts val="764"/>
              <a:buFont typeface="Arial"/>
              <a:buNone/>
              <a:defRPr sz="764"/>
            </a:lvl4pPr>
            <a:lvl5pPr marL="2286000" lvl="4" indent="-228600" algn="l">
              <a:spcBef>
                <a:spcPts val="153"/>
              </a:spcBef>
              <a:spcAft>
                <a:spcPts val="0"/>
              </a:spcAft>
              <a:buClr>
                <a:schemeClr val="dk1"/>
              </a:buClr>
              <a:buSzPts val="764"/>
              <a:buFont typeface="Arial"/>
              <a:buNone/>
              <a:defRPr sz="764"/>
            </a:lvl5pPr>
            <a:lvl6pPr marL="2743200" lvl="5" indent="-228600" algn="l">
              <a:spcBef>
                <a:spcPts val="153"/>
              </a:spcBef>
              <a:spcAft>
                <a:spcPts val="0"/>
              </a:spcAft>
              <a:buClr>
                <a:schemeClr val="dk1"/>
              </a:buClr>
              <a:buSzPts val="764"/>
              <a:buFont typeface="Arial"/>
              <a:buNone/>
              <a:defRPr sz="764"/>
            </a:lvl6pPr>
            <a:lvl7pPr marL="3200400" lvl="6" indent="-228600" algn="l">
              <a:spcBef>
                <a:spcPts val="153"/>
              </a:spcBef>
              <a:spcAft>
                <a:spcPts val="0"/>
              </a:spcAft>
              <a:buClr>
                <a:schemeClr val="dk1"/>
              </a:buClr>
              <a:buSzPts val="764"/>
              <a:buFont typeface="Arial"/>
              <a:buNone/>
              <a:defRPr sz="764"/>
            </a:lvl7pPr>
            <a:lvl8pPr marL="3657600" lvl="7" indent="-228600" algn="l">
              <a:spcBef>
                <a:spcPts val="153"/>
              </a:spcBef>
              <a:spcAft>
                <a:spcPts val="0"/>
              </a:spcAft>
              <a:buClr>
                <a:schemeClr val="dk1"/>
              </a:buClr>
              <a:buSzPts val="764"/>
              <a:buFont typeface="Arial"/>
              <a:buNone/>
              <a:defRPr sz="764"/>
            </a:lvl8pPr>
            <a:lvl9pPr marL="4114800" lvl="8" indent="-228600" algn="l">
              <a:spcBef>
                <a:spcPts val="153"/>
              </a:spcBef>
              <a:spcAft>
                <a:spcPts val="0"/>
              </a:spcAft>
              <a:buClr>
                <a:schemeClr val="dk1"/>
              </a:buClr>
              <a:buSzPts val="764"/>
              <a:buFont typeface="Arial"/>
              <a:buNone/>
              <a:defRPr sz="764"/>
            </a:lvl9pPr>
          </a:lstStyle>
          <a:p>
            <a:endParaRPr/>
          </a:p>
        </p:txBody>
      </p:sp>
      <p:sp>
        <p:nvSpPr>
          <p:cNvPr id="36" name="Google Shape;36;p6"/>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194833" y="1310371"/>
            <a:ext cx="14439900" cy="5577567"/>
          </a:xfrm>
          <a:prstGeom prst="rect">
            <a:avLst/>
          </a:prstGeom>
          <a:noFill/>
          <a:ln>
            <a:noFill/>
          </a:ln>
        </p:spPr>
        <p:txBody>
          <a:bodyPr spcFirstLastPara="1" wrap="square" lIns="469275" tIns="234625" rIns="469275" bIns="234625" anchor="b" anchorCtr="0">
            <a:noAutofit/>
          </a:bodyPr>
          <a:lstStyle>
            <a:lvl1pPr lvl="0" algn="l">
              <a:spcBef>
                <a:spcPts val="0"/>
              </a:spcBef>
              <a:spcAft>
                <a:spcPts val="0"/>
              </a:spcAft>
              <a:buSzPts val="1400"/>
              <a:buNone/>
              <a:defRPr sz="1745"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17159968" y="1310371"/>
            <a:ext cx="24536400" cy="28094667"/>
          </a:xfrm>
          <a:prstGeom prst="rect">
            <a:avLst/>
          </a:prstGeom>
          <a:noFill/>
          <a:ln>
            <a:noFill/>
          </a:ln>
        </p:spPr>
        <p:txBody>
          <a:bodyPr spcFirstLastPara="1" wrap="square" lIns="469275" tIns="234625" rIns="469275" bIns="234625" anchor="t" anchorCtr="0">
            <a:noAutofit/>
          </a:bodyPr>
          <a:lstStyle>
            <a:lvl1pPr marL="457200" lvl="0" indent="-401764" algn="l">
              <a:spcBef>
                <a:spcPts val="545"/>
              </a:spcBef>
              <a:spcAft>
                <a:spcPts val="0"/>
              </a:spcAft>
              <a:buClr>
                <a:schemeClr val="dk1"/>
              </a:buClr>
              <a:buSzPts val="2727"/>
              <a:buFont typeface="Arial"/>
              <a:buChar char="•"/>
              <a:defRPr sz="2727"/>
            </a:lvl1pPr>
            <a:lvl2pPr marL="914400" lvl="1" indent="-381000" algn="l">
              <a:spcBef>
                <a:spcPts val="480"/>
              </a:spcBef>
              <a:spcAft>
                <a:spcPts val="0"/>
              </a:spcAft>
              <a:buClr>
                <a:schemeClr val="dk1"/>
              </a:buClr>
              <a:buSzPts val="2400"/>
              <a:buFont typeface="Arial"/>
              <a:buChar char="–"/>
              <a:defRPr sz="2400"/>
            </a:lvl2pPr>
            <a:lvl3pPr marL="1371600" lvl="2" indent="-360235" algn="l">
              <a:spcBef>
                <a:spcPts val="415"/>
              </a:spcBef>
              <a:spcAft>
                <a:spcPts val="0"/>
              </a:spcAft>
              <a:buClr>
                <a:schemeClr val="dk1"/>
              </a:buClr>
              <a:buSzPts val="2073"/>
              <a:buFont typeface="Arial"/>
              <a:buChar char="•"/>
              <a:defRPr sz="2073"/>
            </a:lvl3pPr>
            <a:lvl4pPr marL="1828800" lvl="3" indent="-339407" algn="l">
              <a:spcBef>
                <a:spcPts val="349"/>
              </a:spcBef>
              <a:spcAft>
                <a:spcPts val="0"/>
              </a:spcAft>
              <a:buClr>
                <a:schemeClr val="dk1"/>
              </a:buClr>
              <a:buSzPts val="1745"/>
              <a:buFont typeface="Arial"/>
              <a:buChar char="–"/>
              <a:defRPr sz="1745"/>
            </a:lvl4pPr>
            <a:lvl5pPr marL="2286000" lvl="4" indent="-339407" algn="l">
              <a:spcBef>
                <a:spcPts val="349"/>
              </a:spcBef>
              <a:spcAft>
                <a:spcPts val="0"/>
              </a:spcAft>
              <a:buClr>
                <a:schemeClr val="dk1"/>
              </a:buClr>
              <a:buSzPts val="1745"/>
              <a:buFont typeface="Arial"/>
              <a:buChar char="»"/>
              <a:defRPr sz="1745"/>
            </a:lvl5pPr>
            <a:lvl6pPr marL="2743200" lvl="5" indent="-339407" algn="l">
              <a:spcBef>
                <a:spcPts val="349"/>
              </a:spcBef>
              <a:spcAft>
                <a:spcPts val="0"/>
              </a:spcAft>
              <a:buClr>
                <a:schemeClr val="dk1"/>
              </a:buClr>
              <a:buSzPts val="1745"/>
              <a:buFont typeface="Arial"/>
              <a:buChar char="»"/>
              <a:defRPr sz="1745"/>
            </a:lvl6pPr>
            <a:lvl7pPr marL="3200400" lvl="6" indent="-339407" algn="l">
              <a:spcBef>
                <a:spcPts val="349"/>
              </a:spcBef>
              <a:spcAft>
                <a:spcPts val="0"/>
              </a:spcAft>
              <a:buClr>
                <a:schemeClr val="dk1"/>
              </a:buClr>
              <a:buSzPts val="1745"/>
              <a:buFont typeface="Arial"/>
              <a:buChar char="»"/>
              <a:defRPr sz="1745"/>
            </a:lvl7pPr>
            <a:lvl8pPr marL="3657600" lvl="7" indent="-339407" algn="l">
              <a:spcBef>
                <a:spcPts val="349"/>
              </a:spcBef>
              <a:spcAft>
                <a:spcPts val="0"/>
              </a:spcAft>
              <a:buClr>
                <a:schemeClr val="dk1"/>
              </a:buClr>
              <a:buSzPts val="1745"/>
              <a:buFont typeface="Arial"/>
              <a:buChar char="»"/>
              <a:defRPr sz="1745"/>
            </a:lvl8pPr>
            <a:lvl9pPr marL="4114800" lvl="8" indent="-339407" algn="l">
              <a:spcBef>
                <a:spcPts val="349"/>
              </a:spcBef>
              <a:spcAft>
                <a:spcPts val="0"/>
              </a:spcAft>
              <a:buClr>
                <a:schemeClr val="dk1"/>
              </a:buClr>
              <a:buSzPts val="1745"/>
              <a:buFont typeface="Arial"/>
              <a:buChar char="»"/>
              <a:defRPr sz="1745"/>
            </a:lvl9pPr>
          </a:lstStyle>
          <a:p>
            <a:endParaRPr/>
          </a:p>
        </p:txBody>
      </p:sp>
      <p:sp>
        <p:nvSpPr>
          <p:cNvPr id="42" name="Google Shape;42;p7"/>
          <p:cNvSpPr txBox="1">
            <a:spLocks noGrp="1"/>
          </p:cNvSpPr>
          <p:nvPr>
            <p:ph type="body" idx="2"/>
          </p:nvPr>
        </p:nvSpPr>
        <p:spPr>
          <a:xfrm>
            <a:off x="2194833" y="6887936"/>
            <a:ext cx="14439900" cy="22517100"/>
          </a:xfrm>
          <a:prstGeom prst="rect">
            <a:avLst/>
          </a:prstGeom>
          <a:noFill/>
          <a:ln>
            <a:noFill/>
          </a:ln>
        </p:spPr>
        <p:txBody>
          <a:bodyPr spcFirstLastPara="1" wrap="square" lIns="469275" tIns="234625" rIns="469275" bIns="234625" anchor="t" anchorCtr="0">
            <a:noAutofit/>
          </a:bodyPr>
          <a:lstStyle>
            <a:lvl1pPr marL="457200" lvl="0" indent="-228600" algn="l">
              <a:spcBef>
                <a:spcPts val="240"/>
              </a:spcBef>
              <a:spcAft>
                <a:spcPts val="0"/>
              </a:spcAft>
              <a:buClr>
                <a:schemeClr val="dk1"/>
              </a:buClr>
              <a:buSzPts val="1200"/>
              <a:buFont typeface="Arial"/>
              <a:buNone/>
              <a:defRPr sz="1200"/>
            </a:lvl1pPr>
            <a:lvl2pPr marL="914400" lvl="1" indent="-228600" algn="l">
              <a:spcBef>
                <a:spcPts val="196"/>
              </a:spcBef>
              <a:spcAft>
                <a:spcPts val="0"/>
              </a:spcAft>
              <a:buClr>
                <a:schemeClr val="dk1"/>
              </a:buClr>
              <a:buSzPts val="982"/>
              <a:buFont typeface="Arial"/>
              <a:buNone/>
              <a:defRPr sz="982"/>
            </a:lvl2pPr>
            <a:lvl3pPr marL="1371600" lvl="2" indent="-228600" algn="l">
              <a:spcBef>
                <a:spcPts val="175"/>
              </a:spcBef>
              <a:spcAft>
                <a:spcPts val="0"/>
              </a:spcAft>
              <a:buClr>
                <a:schemeClr val="dk1"/>
              </a:buClr>
              <a:buSzPts val="873"/>
              <a:buFont typeface="Arial"/>
              <a:buNone/>
              <a:defRPr sz="872"/>
            </a:lvl3pPr>
            <a:lvl4pPr marL="1828800" lvl="3" indent="-228600" algn="l">
              <a:spcBef>
                <a:spcPts val="153"/>
              </a:spcBef>
              <a:spcAft>
                <a:spcPts val="0"/>
              </a:spcAft>
              <a:buClr>
                <a:schemeClr val="dk1"/>
              </a:buClr>
              <a:buSzPts val="764"/>
              <a:buFont typeface="Arial"/>
              <a:buNone/>
              <a:defRPr sz="764"/>
            </a:lvl4pPr>
            <a:lvl5pPr marL="2286000" lvl="4" indent="-228600" algn="l">
              <a:spcBef>
                <a:spcPts val="153"/>
              </a:spcBef>
              <a:spcAft>
                <a:spcPts val="0"/>
              </a:spcAft>
              <a:buClr>
                <a:schemeClr val="dk1"/>
              </a:buClr>
              <a:buSzPts val="764"/>
              <a:buFont typeface="Arial"/>
              <a:buNone/>
              <a:defRPr sz="764"/>
            </a:lvl5pPr>
            <a:lvl6pPr marL="2743200" lvl="5" indent="-228600" algn="l">
              <a:spcBef>
                <a:spcPts val="153"/>
              </a:spcBef>
              <a:spcAft>
                <a:spcPts val="0"/>
              </a:spcAft>
              <a:buClr>
                <a:schemeClr val="dk1"/>
              </a:buClr>
              <a:buSzPts val="764"/>
              <a:buFont typeface="Arial"/>
              <a:buNone/>
              <a:defRPr sz="764"/>
            </a:lvl6pPr>
            <a:lvl7pPr marL="3200400" lvl="6" indent="-228600" algn="l">
              <a:spcBef>
                <a:spcPts val="153"/>
              </a:spcBef>
              <a:spcAft>
                <a:spcPts val="0"/>
              </a:spcAft>
              <a:buClr>
                <a:schemeClr val="dk1"/>
              </a:buClr>
              <a:buSzPts val="764"/>
              <a:buFont typeface="Arial"/>
              <a:buNone/>
              <a:defRPr sz="764"/>
            </a:lvl7pPr>
            <a:lvl8pPr marL="3657600" lvl="7" indent="-228600" algn="l">
              <a:spcBef>
                <a:spcPts val="153"/>
              </a:spcBef>
              <a:spcAft>
                <a:spcPts val="0"/>
              </a:spcAft>
              <a:buClr>
                <a:schemeClr val="dk1"/>
              </a:buClr>
              <a:buSzPts val="764"/>
              <a:buFont typeface="Arial"/>
              <a:buNone/>
              <a:defRPr sz="764"/>
            </a:lvl8pPr>
            <a:lvl9pPr marL="4114800" lvl="8" indent="-228600" algn="l">
              <a:spcBef>
                <a:spcPts val="153"/>
              </a:spcBef>
              <a:spcAft>
                <a:spcPts val="0"/>
              </a:spcAft>
              <a:buClr>
                <a:schemeClr val="dk1"/>
              </a:buClr>
              <a:buSzPts val="764"/>
              <a:buFont typeface="Arial"/>
              <a:buNone/>
              <a:defRPr sz="764"/>
            </a:lvl9pPr>
          </a:lstStyle>
          <a:p>
            <a:endParaRPr/>
          </a:p>
        </p:txBody>
      </p:sp>
      <p:sp>
        <p:nvSpPr>
          <p:cNvPr id="43" name="Google Shape;43;p7"/>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8"/>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2194833" y="1318533"/>
            <a:ext cx="39501536" cy="5486400"/>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2194833" y="7368269"/>
            <a:ext cx="19392900" cy="3071132"/>
          </a:xfrm>
          <a:prstGeom prst="rect">
            <a:avLst/>
          </a:prstGeom>
          <a:noFill/>
          <a:ln>
            <a:noFill/>
          </a:ln>
        </p:spPr>
        <p:txBody>
          <a:bodyPr spcFirstLastPara="1" wrap="square" lIns="469275" tIns="234625" rIns="469275" bIns="234625" anchor="b" anchorCtr="0">
            <a:noAutofit/>
          </a:bodyPr>
          <a:lstStyle>
            <a:lvl1pPr marL="457200" lvl="0" indent="-228600" algn="l">
              <a:spcBef>
                <a:spcPts val="415"/>
              </a:spcBef>
              <a:spcAft>
                <a:spcPts val="0"/>
              </a:spcAft>
              <a:buClr>
                <a:schemeClr val="dk1"/>
              </a:buClr>
              <a:buSzPts val="2073"/>
              <a:buFont typeface="Arial"/>
              <a:buNone/>
              <a:defRPr sz="2073" b="1"/>
            </a:lvl1pPr>
            <a:lvl2pPr marL="914400" lvl="1" indent="-228600" algn="l">
              <a:spcBef>
                <a:spcPts val="349"/>
              </a:spcBef>
              <a:spcAft>
                <a:spcPts val="0"/>
              </a:spcAft>
              <a:buClr>
                <a:schemeClr val="dk1"/>
              </a:buClr>
              <a:buSzPts val="1745"/>
              <a:buFont typeface="Arial"/>
              <a:buNone/>
              <a:defRPr sz="1745" b="1"/>
            </a:lvl2pPr>
            <a:lvl3pPr marL="1371600" lvl="2" indent="-228600" algn="l">
              <a:spcBef>
                <a:spcPts val="305"/>
              </a:spcBef>
              <a:spcAft>
                <a:spcPts val="0"/>
              </a:spcAft>
              <a:buClr>
                <a:schemeClr val="dk1"/>
              </a:buClr>
              <a:buSzPts val="1527"/>
              <a:buFont typeface="Arial"/>
              <a:buNone/>
              <a:defRPr sz="1527" b="1"/>
            </a:lvl3pPr>
            <a:lvl4pPr marL="1828800" lvl="3" indent="-228600" algn="l">
              <a:spcBef>
                <a:spcPts val="284"/>
              </a:spcBef>
              <a:spcAft>
                <a:spcPts val="0"/>
              </a:spcAft>
              <a:buClr>
                <a:schemeClr val="dk1"/>
              </a:buClr>
              <a:buSzPts val="1418"/>
              <a:buFont typeface="Arial"/>
              <a:buNone/>
              <a:defRPr sz="1418" b="1"/>
            </a:lvl4pPr>
            <a:lvl5pPr marL="2286000" lvl="4" indent="-228600" algn="l">
              <a:spcBef>
                <a:spcPts val="284"/>
              </a:spcBef>
              <a:spcAft>
                <a:spcPts val="0"/>
              </a:spcAft>
              <a:buClr>
                <a:schemeClr val="dk1"/>
              </a:buClr>
              <a:buSzPts val="1418"/>
              <a:buFont typeface="Arial"/>
              <a:buNone/>
              <a:defRPr sz="1418" b="1"/>
            </a:lvl5pPr>
            <a:lvl6pPr marL="2743200" lvl="5" indent="-228600" algn="l">
              <a:spcBef>
                <a:spcPts val="284"/>
              </a:spcBef>
              <a:spcAft>
                <a:spcPts val="0"/>
              </a:spcAft>
              <a:buClr>
                <a:schemeClr val="dk1"/>
              </a:buClr>
              <a:buSzPts val="1418"/>
              <a:buFont typeface="Arial"/>
              <a:buNone/>
              <a:defRPr sz="1418" b="1"/>
            </a:lvl6pPr>
            <a:lvl7pPr marL="3200400" lvl="6" indent="-228600" algn="l">
              <a:spcBef>
                <a:spcPts val="284"/>
              </a:spcBef>
              <a:spcAft>
                <a:spcPts val="0"/>
              </a:spcAft>
              <a:buClr>
                <a:schemeClr val="dk1"/>
              </a:buClr>
              <a:buSzPts val="1418"/>
              <a:buFont typeface="Arial"/>
              <a:buNone/>
              <a:defRPr sz="1418" b="1"/>
            </a:lvl7pPr>
            <a:lvl8pPr marL="3657600" lvl="7" indent="-228600" algn="l">
              <a:spcBef>
                <a:spcPts val="284"/>
              </a:spcBef>
              <a:spcAft>
                <a:spcPts val="0"/>
              </a:spcAft>
              <a:buClr>
                <a:schemeClr val="dk1"/>
              </a:buClr>
              <a:buSzPts val="1418"/>
              <a:buFont typeface="Arial"/>
              <a:buNone/>
              <a:defRPr sz="1418" b="1"/>
            </a:lvl8pPr>
            <a:lvl9pPr marL="4114800" lvl="8" indent="-228600" algn="l">
              <a:spcBef>
                <a:spcPts val="284"/>
              </a:spcBef>
              <a:spcAft>
                <a:spcPts val="0"/>
              </a:spcAft>
              <a:buClr>
                <a:schemeClr val="dk1"/>
              </a:buClr>
              <a:buSzPts val="1418"/>
              <a:buFont typeface="Arial"/>
              <a:buNone/>
              <a:defRPr sz="1418" b="1"/>
            </a:lvl9pPr>
          </a:lstStyle>
          <a:p>
            <a:endParaRPr/>
          </a:p>
        </p:txBody>
      </p:sp>
      <p:sp>
        <p:nvSpPr>
          <p:cNvPr id="53" name="Google Shape;53;p9"/>
          <p:cNvSpPr txBox="1">
            <a:spLocks noGrp="1"/>
          </p:cNvSpPr>
          <p:nvPr>
            <p:ph type="body" idx="2"/>
          </p:nvPr>
        </p:nvSpPr>
        <p:spPr>
          <a:xfrm>
            <a:off x="2194833" y="10439400"/>
            <a:ext cx="19392900" cy="18965636"/>
          </a:xfrm>
          <a:prstGeom prst="rect">
            <a:avLst/>
          </a:prstGeom>
          <a:noFill/>
          <a:ln>
            <a:noFill/>
          </a:ln>
        </p:spPr>
        <p:txBody>
          <a:bodyPr spcFirstLastPara="1" wrap="square" lIns="469275" tIns="234625" rIns="469275" bIns="234625" anchor="t" anchorCtr="0">
            <a:noAutofit/>
          </a:bodyPr>
          <a:lstStyle>
            <a:lvl1pPr marL="457200" lvl="0" indent="-360235" algn="l">
              <a:spcBef>
                <a:spcPts val="415"/>
              </a:spcBef>
              <a:spcAft>
                <a:spcPts val="0"/>
              </a:spcAft>
              <a:buClr>
                <a:schemeClr val="dk1"/>
              </a:buClr>
              <a:buSzPts val="2073"/>
              <a:buFont typeface="Arial"/>
              <a:buChar char="•"/>
              <a:defRPr sz="2073"/>
            </a:lvl1pPr>
            <a:lvl2pPr marL="914400" lvl="1" indent="-339407" algn="l">
              <a:spcBef>
                <a:spcPts val="349"/>
              </a:spcBef>
              <a:spcAft>
                <a:spcPts val="0"/>
              </a:spcAft>
              <a:buClr>
                <a:schemeClr val="dk1"/>
              </a:buClr>
              <a:buSzPts val="1745"/>
              <a:buFont typeface="Arial"/>
              <a:buChar char="–"/>
              <a:defRPr sz="1745"/>
            </a:lvl2pPr>
            <a:lvl3pPr marL="1371600" lvl="2" indent="-325564" algn="l">
              <a:spcBef>
                <a:spcPts val="305"/>
              </a:spcBef>
              <a:spcAft>
                <a:spcPts val="0"/>
              </a:spcAft>
              <a:buClr>
                <a:schemeClr val="dk1"/>
              </a:buClr>
              <a:buSzPts val="1527"/>
              <a:buFont typeface="Arial"/>
              <a:buChar char="•"/>
              <a:defRPr sz="1527"/>
            </a:lvl3pPr>
            <a:lvl4pPr marL="1828800" lvl="3" indent="-318642" algn="l">
              <a:spcBef>
                <a:spcPts val="284"/>
              </a:spcBef>
              <a:spcAft>
                <a:spcPts val="0"/>
              </a:spcAft>
              <a:buClr>
                <a:schemeClr val="dk1"/>
              </a:buClr>
              <a:buSzPts val="1418"/>
              <a:buFont typeface="Arial"/>
              <a:buChar char="–"/>
              <a:defRPr sz="1418"/>
            </a:lvl4pPr>
            <a:lvl5pPr marL="2286000" lvl="4" indent="-318642" algn="l">
              <a:spcBef>
                <a:spcPts val="284"/>
              </a:spcBef>
              <a:spcAft>
                <a:spcPts val="0"/>
              </a:spcAft>
              <a:buClr>
                <a:schemeClr val="dk1"/>
              </a:buClr>
              <a:buSzPts val="1418"/>
              <a:buFont typeface="Arial"/>
              <a:buChar char="»"/>
              <a:defRPr sz="1418"/>
            </a:lvl5pPr>
            <a:lvl6pPr marL="2743200" lvl="5" indent="-318642" algn="l">
              <a:spcBef>
                <a:spcPts val="284"/>
              </a:spcBef>
              <a:spcAft>
                <a:spcPts val="0"/>
              </a:spcAft>
              <a:buClr>
                <a:schemeClr val="dk1"/>
              </a:buClr>
              <a:buSzPts val="1418"/>
              <a:buFont typeface="Arial"/>
              <a:buChar char="»"/>
              <a:defRPr sz="1418"/>
            </a:lvl6pPr>
            <a:lvl7pPr marL="3200400" lvl="6" indent="-318642" algn="l">
              <a:spcBef>
                <a:spcPts val="284"/>
              </a:spcBef>
              <a:spcAft>
                <a:spcPts val="0"/>
              </a:spcAft>
              <a:buClr>
                <a:schemeClr val="dk1"/>
              </a:buClr>
              <a:buSzPts val="1418"/>
              <a:buFont typeface="Arial"/>
              <a:buChar char="»"/>
              <a:defRPr sz="1418"/>
            </a:lvl7pPr>
            <a:lvl8pPr marL="3657600" lvl="7" indent="-318642" algn="l">
              <a:spcBef>
                <a:spcPts val="284"/>
              </a:spcBef>
              <a:spcAft>
                <a:spcPts val="0"/>
              </a:spcAft>
              <a:buClr>
                <a:schemeClr val="dk1"/>
              </a:buClr>
              <a:buSzPts val="1418"/>
              <a:buFont typeface="Arial"/>
              <a:buChar char="»"/>
              <a:defRPr sz="1418"/>
            </a:lvl8pPr>
            <a:lvl9pPr marL="4114800" lvl="8" indent="-318642" algn="l">
              <a:spcBef>
                <a:spcPts val="284"/>
              </a:spcBef>
              <a:spcAft>
                <a:spcPts val="0"/>
              </a:spcAft>
              <a:buClr>
                <a:schemeClr val="dk1"/>
              </a:buClr>
              <a:buSzPts val="1418"/>
              <a:buFont typeface="Arial"/>
              <a:buChar char="»"/>
              <a:defRPr sz="1418"/>
            </a:lvl9pPr>
          </a:lstStyle>
          <a:p>
            <a:endParaRPr/>
          </a:p>
        </p:txBody>
      </p:sp>
      <p:sp>
        <p:nvSpPr>
          <p:cNvPr id="54" name="Google Shape;54;p9"/>
          <p:cNvSpPr txBox="1">
            <a:spLocks noGrp="1"/>
          </p:cNvSpPr>
          <p:nvPr>
            <p:ph type="body" idx="3"/>
          </p:nvPr>
        </p:nvSpPr>
        <p:spPr>
          <a:xfrm>
            <a:off x="22296664" y="7368269"/>
            <a:ext cx="19399704" cy="3071132"/>
          </a:xfrm>
          <a:prstGeom prst="rect">
            <a:avLst/>
          </a:prstGeom>
          <a:noFill/>
          <a:ln>
            <a:noFill/>
          </a:ln>
        </p:spPr>
        <p:txBody>
          <a:bodyPr spcFirstLastPara="1" wrap="square" lIns="469275" tIns="234625" rIns="469275" bIns="234625" anchor="b" anchorCtr="0">
            <a:noAutofit/>
          </a:bodyPr>
          <a:lstStyle>
            <a:lvl1pPr marL="457200" lvl="0" indent="-228600" algn="l">
              <a:spcBef>
                <a:spcPts val="415"/>
              </a:spcBef>
              <a:spcAft>
                <a:spcPts val="0"/>
              </a:spcAft>
              <a:buClr>
                <a:schemeClr val="dk1"/>
              </a:buClr>
              <a:buSzPts val="2073"/>
              <a:buFont typeface="Arial"/>
              <a:buNone/>
              <a:defRPr sz="2073" b="1"/>
            </a:lvl1pPr>
            <a:lvl2pPr marL="914400" lvl="1" indent="-228600" algn="l">
              <a:spcBef>
                <a:spcPts val="349"/>
              </a:spcBef>
              <a:spcAft>
                <a:spcPts val="0"/>
              </a:spcAft>
              <a:buClr>
                <a:schemeClr val="dk1"/>
              </a:buClr>
              <a:buSzPts val="1745"/>
              <a:buFont typeface="Arial"/>
              <a:buNone/>
              <a:defRPr sz="1745" b="1"/>
            </a:lvl2pPr>
            <a:lvl3pPr marL="1371600" lvl="2" indent="-228600" algn="l">
              <a:spcBef>
                <a:spcPts val="305"/>
              </a:spcBef>
              <a:spcAft>
                <a:spcPts val="0"/>
              </a:spcAft>
              <a:buClr>
                <a:schemeClr val="dk1"/>
              </a:buClr>
              <a:buSzPts val="1527"/>
              <a:buFont typeface="Arial"/>
              <a:buNone/>
              <a:defRPr sz="1527" b="1"/>
            </a:lvl3pPr>
            <a:lvl4pPr marL="1828800" lvl="3" indent="-228600" algn="l">
              <a:spcBef>
                <a:spcPts val="284"/>
              </a:spcBef>
              <a:spcAft>
                <a:spcPts val="0"/>
              </a:spcAft>
              <a:buClr>
                <a:schemeClr val="dk1"/>
              </a:buClr>
              <a:buSzPts val="1418"/>
              <a:buFont typeface="Arial"/>
              <a:buNone/>
              <a:defRPr sz="1418" b="1"/>
            </a:lvl4pPr>
            <a:lvl5pPr marL="2286000" lvl="4" indent="-228600" algn="l">
              <a:spcBef>
                <a:spcPts val="284"/>
              </a:spcBef>
              <a:spcAft>
                <a:spcPts val="0"/>
              </a:spcAft>
              <a:buClr>
                <a:schemeClr val="dk1"/>
              </a:buClr>
              <a:buSzPts val="1418"/>
              <a:buFont typeface="Arial"/>
              <a:buNone/>
              <a:defRPr sz="1418" b="1"/>
            </a:lvl5pPr>
            <a:lvl6pPr marL="2743200" lvl="5" indent="-228600" algn="l">
              <a:spcBef>
                <a:spcPts val="284"/>
              </a:spcBef>
              <a:spcAft>
                <a:spcPts val="0"/>
              </a:spcAft>
              <a:buClr>
                <a:schemeClr val="dk1"/>
              </a:buClr>
              <a:buSzPts val="1418"/>
              <a:buFont typeface="Arial"/>
              <a:buNone/>
              <a:defRPr sz="1418" b="1"/>
            </a:lvl6pPr>
            <a:lvl7pPr marL="3200400" lvl="6" indent="-228600" algn="l">
              <a:spcBef>
                <a:spcPts val="284"/>
              </a:spcBef>
              <a:spcAft>
                <a:spcPts val="0"/>
              </a:spcAft>
              <a:buClr>
                <a:schemeClr val="dk1"/>
              </a:buClr>
              <a:buSzPts val="1418"/>
              <a:buFont typeface="Arial"/>
              <a:buNone/>
              <a:defRPr sz="1418" b="1"/>
            </a:lvl7pPr>
            <a:lvl8pPr marL="3657600" lvl="7" indent="-228600" algn="l">
              <a:spcBef>
                <a:spcPts val="284"/>
              </a:spcBef>
              <a:spcAft>
                <a:spcPts val="0"/>
              </a:spcAft>
              <a:buClr>
                <a:schemeClr val="dk1"/>
              </a:buClr>
              <a:buSzPts val="1418"/>
              <a:buFont typeface="Arial"/>
              <a:buNone/>
              <a:defRPr sz="1418" b="1"/>
            </a:lvl8pPr>
            <a:lvl9pPr marL="4114800" lvl="8" indent="-228600" algn="l">
              <a:spcBef>
                <a:spcPts val="284"/>
              </a:spcBef>
              <a:spcAft>
                <a:spcPts val="0"/>
              </a:spcAft>
              <a:buClr>
                <a:schemeClr val="dk1"/>
              </a:buClr>
              <a:buSzPts val="1418"/>
              <a:buFont typeface="Arial"/>
              <a:buNone/>
              <a:defRPr sz="1418" b="1"/>
            </a:lvl9pPr>
          </a:lstStyle>
          <a:p>
            <a:endParaRPr/>
          </a:p>
        </p:txBody>
      </p:sp>
      <p:sp>
        <p:nvSpPr>
          <p:cNvPr id="55" name="Google Shape;55;p9"/>
          <p:cNvSpPr txBox="1">
            <a:spLocks noGrp="1"/>
          </p:cNvSpPr>
          <p:nvPr>
            <p:ph type="body" idx="4"/>
          </p:nvPr>
        </p:nvSpPr>
        <p:spPr>
          <a:xfrm>
            <a:off x="22296664" y="10439400"/>
            <a:ext cx="19399704" cy="18965636"/>
          </a:xfrm>
          <a:prstGeom prst="rect">
            <a:avLst/>
          </a:prstGeom>
          <a:noFill/>
          <a:ln>
            <a:noFill/>
          </a:ln>
        </p:spPr>
        <p:txBody>
          <a:bodyPr spcFirstLastPara="1" wrap="square" lIns="469275" tIns="234625" rIns="469275" bIns="234625" anchor="t" anchorCtr="0">
            <a:noAutofit/>
          </a:bodyPr>
          <a:lstStyle>
            <a:lvl1pPr marL="457200" lvl="0" indent="-360235" algn="l">
              <a:spcBef>
                <a:spcPts val="415"/>
              </a:spcBef>
              <a:spcAft>
                <a:spcPts val="0"/>
              </a:spcAft>
              <a:buClr>
                <a:schemeClr val="dk1"/>
              </a:buClr>
              <a:buSzPts val="2073"/>
              <a:buFont typeface="Arial"/>
              <a:buChar char="•"/>
              <a:defRPr sz="2073"/>
            </a:lvl1pPr>
            <a:lvl2pPr marL="914400" lvl="1" indent="-339407" algn="l">
              <a:spcBef>
                <a:spcPts val="349"/>
              </a:spcBef>
              <a:spcAft>
                <a:spcPts val="0"/>
              </a:spcAft>
              <a:buClr>
                <a:schemeClr val="dk1"/>
              </a:buClr>
              <a:buSzPts val="1745"/>
              <a:buFont typeface="Arial"/>
              <a:buChar char="–"/>
              <a:defRPr sz="1745"/>
            </a:lvl2pPr>
            <a:lvl3pPr marL="1371600" lvl="2" indent="-325564" algn="l">
              <a:spcBef>
                <a:spcPts val="305"/>
              </a:spcBef>
              <a:spcAft>
                <a:spcPts val="0"/>
              </a:spcAft>
              <a:buClr>
                <a:schemeClr val="dk1"/>
              </a:buClr>
              <a:buSzPts val="1527"/>
              <a:buFont typeface="Arial"/>
              <a:buChar char="•"/>
              <a:defRPr sz="1527"/>
            </a:lvl3pPr>
            <a:lvl4pPr marL="1828800" lvl="3" indent="-318642" algn="l">
              <a:spcBef>
                <a:spcPts val="284"/>
              </a:spcBef>
              <a:spcAft>
                <a:spcPts val="0"/>
              </a:spcAft>
              <a:buClr>
                <a:schemeClr val="dk1"/>
              </a:buClr>
              <a:buSzPts val="1418"/>
              <a:buFont typeface="Arial"/>
              <a:buChar char="–"/>
              <a:defRPr sz="1418"/>
            </a:lvl4pPr>
            <a:lvl5pPr marL="2286000" lvl="4" indent="-318642" algn="l">
              <a:spcBef>
                <a:spcPts val="284"/>
              </a:spcBef>
              <a:spcAft>
                <a:spcPts val="0"/>
              </a:spcAft>
              <a:buClr>
                <a:schemeClr val="dk1"/>
              </a:buClr>
              <a:buSzPts val="1418"/>
              <a:buFont typeface="Arial"/>
              <a:buChar char="»"/>
              <a:defRPr sz="1418"/>
            </a:lvl5pPr>
            <a:lvl6pPr marL="2743200" lvl="5" indent="-318642" algn="l">
              <a:spcBef>
                <a:spcPts val="284"/>
              </a:spcBef>
              <a:spcAft>
                <a:spcPts val="0"/>
              </a:spcAft>
              <a:buClr>
                <a:schemeClr val="dk1"/>
              </a:buClr>
              <a:buSzPts val="1418"/>
              <a:buFont typeface="Arial"/>
              <a:buChar char="»"/>
              <a:defRPr sz="1418"/>
            </a:lvl6pPr>
            <a:lvl7pPr marL="3200400" lvl="6" indent="-318642" algn="l">
              <a:spcBef>
                <a:spcPts val="284"/>
              </a:spcBef>
              <a:spcAft>
                <a:spcPts val="0"/>
              </a:spcAft>
              <a:buClr>
                <a:schemeClr val="dk1"/>
              </a:buClr>
              <a:buSzPts val="1418"/>
              <a:buFont typeface="Arial"/>
              <a:buChar char="»"/>
              <a:defRPr sz="1418"/>
            </a:lvl7pPr>
            <a:lvl8pPr marL="3657600" lvl="7" indent="-318642" algn="l">
              <a:spcBef>
                <a:spcPts val="284"/>
              </a:spcBef>
              <a:spcAft>
                <a:spcPts val="0"/>
              </a:spcAft>
              <a:buClr>
                <a:schemeClr val="dk1"/>
              </a:buClr>
              <a:buSzPts val="1418"/>
              <a:buFont typeface="Arial"/>
              <a:buChar char="»"/>
              <a:defRPr sz="1418"/>
            </a:lvl8pPr>
            <a:lvl9pPr marL="4114800" lvl="8" indent="-318642" algn="l">
              <a:spcBef>
                <a:spcPts val="284"/>
              </a:spcBef>
              <a:spcAft>
                <a:spcPts val="0"/>
              </a:spcAft>
              <a:buClr>
                <a:schemeClr val="dk1"/>
              </a:buClr>
              <a:buSzPts val="1418"/>
              <a:buFont typeface="Arial"/>
              <a:buChar char="»"/>
              <a:defRPr sz="1418"/>
            </a:lvl9pPr>
          </a:lstStyle>
          <a:p>
            <a:endParaRPr/>
          </a:p>
        </p:txBody>
      </p:sp>
      <p:sp>
        <p:nvSpPr>
          <p:cNvPr id="56" name="Google Shape;56;p9"/>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2193472" y="7682593"/>
            <a:ext cx="19686814" cy="21725164"/>
          </a:xfrm>
          <a:prstGeom prst="rect">
            <a:avLst/>
          </a:prstGeom>
          <a:noFill/>
          <a:ln>
            <a:noFill/>
          </a:ln>
        </p:spPr>
        <p:txBody>
          <a:bodyPr spcFirstLastPara="1" wrap="square" lIns="469275" tIns="234625" rIns="469275" bIns="2346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60235" algn="l">
              <a:spcBef>
                <a:spcPts val="415"/>
              </a:spcBef>
              <a:spcAft>
                <a:spcPts val="0"/>
              </a:spcAft>
              <a:buClr>
                <a:schemeClr val="dk1"/>
              </a:buClr>
              <a:buSzPts val="2073"/>
              <a:buFont typeface="Arial"/>
              <a:buChar char="–"/>
              <a:defRPr sz="2073"/>
            </a:lvl2pPr>
            <a:lvl3pPr marL="1371600" lvl="2" indent="-339407" algn="l">
              <a:spcBef>
                <a:spcPts val="349"/>
              </a:spcBef>
              <a:spcAft>
                <a:spcPts val="0"/>
              </a:spcAft>
              <a:buClr>
                <a:schemeClr val="dk1"/>
              </a:buClr>
              <a:buSzPts val="1745"/>
              <a:buFont typeface="Arial"/>
              <a:buChar char="•"/>
              <a:defRPr sz="1745"/>
            </a:lvl3pPr>
            <a:lvl4pPr marL="1828800" lvl="3" indent="-325564" algn="l">
              <a:spcBef>
                <a:spcPts val="305"/>
              </a:spcBef>
              <a:spcAft>
                <a:spcPts val="0"/>
              </a:spcAft>
              <a:buClr>
                <a:schemeClr val="dk1"/>
              </a:buClr>
              <a:buSzPts val="1527"/>
              <a:buFont typeface="Arial"/>
              <a:buChar char="–"/>
              <a:defRPr sz="1527"/>
            </a:lvl4pPr>
            <a:lvl5pPr marL="2286000" lvl="4" indent="-325564" algn="l">
              <a:spcBef>
                <a:spcPts val="305"/>
              </a:spcBef>
              <a:spcAft>
                <a:spcPts val="0"/>
              </a:spcAft>
              <a:buClr>
                <a:schemeClr val="dk1"/>
              </a:buClr>
              <a:buSzPts val="1527"/>
              <a:buFont typeface="Arial"/>
              <a:buChar char="»"/>
              <a:defRPr sz="1527"/>
            </a:lvl5pPr>
            <a:lvl6pPr marL="2743200" lvl="5" indent="-325564" algn="l">
              <a:spcBef>
                <a:spcPts val="305"/>
              </a:spcBef>
              <a:spcAft>
                <a:spcPts val="0"/>
              </a:spcAft>
              <a:buClr>
                <a:schemeClr val="dk1"/>
              </a:buClr>
              <a:buSzPts val="1527"/>
              <a:buFont typeface="Arial"/>
              <a:buChar char="»"/>
              <a:defRPr sz="1527"/>
            </a:lvl6pPr>
            <a:lvl7pPr marL="3200400" lvl="6" indent="-325564" algn="l">
              <a:spcBef>
                <a:spcPts val="305"/>
              </a:spcBef>
              <a:spcAft>
                <a:spcPts val="0"/>
              </a:spcAft>
              <a:buClr>
                <a:schemeClr val="dk1"/>
              </a:buClr>
              <a:buSzPts val="1527"/>
              <a:buFont typeface="Arial"/>
              <a:buChar char="»"/>
              <a:defRPr sz="1527"/>
            </a:lvl7pPr>
            <a:lvl8pPr marL="3657600" lvl="7" indent="-325564" algn="l">
              <a:spcBef>
                <a:spcPts val="305"/>
              </a:spcBef>
              <a:spcAft>
                <a:spcPts val="0"/>
              </a:spcAft>
              <a:buClr>
                <a:schemeClr val="dk1"/>
              </a:buClr>
              <a:buSzPts val="1527"/>
              <a:buFont typeface="Arial"/>
              <a:buChar char="»"/>
              <a:defRPr sz="1527"/>
            </a:lvl8pPr>
            <a:lvl9pPr marL="4114800" lvl="8" indent="-325564" algn="l">
              <a:spcBef>
                <a:spcPts val="305"/>
              </a:spcBef>
              <a:spcAft>
                <a:spcPts val="0"/>
              </a:spcAft>
              <a:buClr>
                <a:schemeClr val="dk1"/>
              </a:buClr>
              <a:buSzPts val="1527"/>
              <a:buFont typeface="Arial"/>
              <a:buChar char="»"/>
              <a:defRPr sz="1527"/>
            </a:lvl9pPr>
          </a:lstStyle>
          <a:p>
            <a:endParaRPr/>
          </a:p>
        </p:txBody>
      </p:sp>
      <p:sp>
        <p:nvSpPr>
          <p:cNvPr id="62" name="Google Shape;62;p10"/>
          <p:cNvSpPr txBox="1">
            <a:spLocks noGrp="1"/>
          </p:cNvSpPr>
          <p:nvPr>
            <p:ph type="body" idx="2"/>
          </p:nvPr>
        </p:nvSpPr>
        <p:spPr>
          <a:xfrm>
            <a:off x="22010914" y="7682593"/>
            <a:ext cx="19686814" cy="21725164"/>
          </a:xfrm>
          <a:prstGeom prst="rect">
            <a:avLst/>
          </a:prstGeom>
          <a:noFill/>
          <a:ln>
            <a:noFill/>
          </a:ln>
        </p:spPr>
        <p:txBody>
          <a:bodyPr spcFirstLastPara="1" wrap="square" lIns="469275" tIns="234625" rIns="469275" bIns="2346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60235" algn="l">
              <a:spcBef>
                <a:spcPts val="415"/>
              </a:spcBef>
              <a:spcAft>
                <a:spcPts val="0"/>
              </a:spcAft>
              <a:buClr>
                <a:schemeClr val="dk1"/>
              </a:buClr>
              <a:buSzPts val="2073"/>
              <a:buFont typeface="Arial"/>
              <a:buChar char="–"/>
              <a:defRPr sz="2073"/>
            </a:lvl2pPr>
            <a:lvl3pPr marL="1371600" lvl="2" indent="-339407" algn="l">
              <a:spcBef>
                <a:spcPts val="349"/>
              </a:spcBef>
              <a:spcAft>
                <a:spcPts val="0"/>
              </a:spcAft>
              <a:buClr>
                <a:schemeClr val="dk1"/>
              </a:buClr>
              <a:buSzPts val="1745"/>
              <a:buFont typeface="Arial"/>
              <a:buChar char="•"/>
              <a:defRPr sz="1745"/>
            </a:lvl3pPr>
            <a:lvl4pPr marL="1828800" lvl="3" indent="-325564" algn="l">
              <a:spcBef>
                <a:spcPts val="305"/>
              </a:spcBef>
              <a:spcAft>
                <a:spcPts val="0"/>
              </a:spcAft>
              <a:buClr>
                <a:schemeClr val="dk1"/>
              </a:buClr>
              <a:buSzPts val="1527"/>
              <a:buFont typeface="Arial"/>
              <a:buChar char="–"/>
              <a:defRPr sz="1527"/>
            </a:lvl4pPr>
            <a:lvl5pPr marL="2286000" lvl="4" indent="-325564" algn="l">
              <a:spcBef>
                <a:spcPts val="305"/>
              </a:spcBef>
              <a:spcAft>
                <a:spcPts val="0"/>
              </a:spcAft>
              <a:buClr>
                <a:schemeClr val="dk1"/>
              </a:buClr>
              <a:buSzPts val="1527"/>
              <a:buFont typeface="Arial"/>
              <a:buChar char="»"/>
              <a:defRPr sz="1527"/>
            </a:lvl5pPr>
            <a:lvl6pPr marL="2743200" lvl="5" indent="-325564" algn="l">
              <a:spcBef>
                <a:spcPts val="305"/>
              </a:spcBef>
              <a:spcAft>
                <a:spcPts val="0"/>
              </a:spcAft>
              <a:buClr>
                <a:schemeClr val="dk1"/>
              </a:buClr>
              <a:buSzPts val="1527"/>
              <a:buFont typeface="Arial"/>
              <a:buChar char="»"/>
              <a:defRPr sz="1527"/>
            </a:lvl6pPr>
            <a:lvl7pPr marL="3200400" lvl="6" indent="-325564" algn="l">
              <a:spcBef>
                <a:spcPts val="305"/>
              </a:spcBef>
              <a:spcAft>
                <a:spcPts val="0"/>
              </a:spcAft>
              <a:buClr>
                <a:schemeClr val="dk1"/>
              </a:buClr>
              <a:buSzPts val="1527"/>
              <a:buFont typeface="Arial"/>
              <a:buChar char="»"/>
              <a:defRPr sz="1527"/>
            </a:lvl7pPr>
            <a:lvl8pPr marL="3657600" lvl="7" indent="-325564" algn="l">
              <a:spcBef>
                <a:spcPts val="305"/>
              </a:spcBef>
              <a:spcAft>
                <a:spcPts val="0"/>
              </a:spcAft>
              <a:buClr>
                <a:schemeClr val="dk1"/>
              </a:buClr>
              <a:buSzPts val="1527"/>
              <a:buFont typeface="Arial"/>
              <a:buChar char="»"/>
              <a:defRPr sz="1527"/>
            </a:lvl8pPr>
            <a:lvl9pPr marL="4114800" lvl="8" indent="-325564" algn="l">
              <a:spcBef>
                <a:spcPts val="305"/>
              </a:spcBef>
              <a:spcAft>
                <a:spcPts val="0"/>
              </a:spcAft>
              <a:buClr>
                <a:schemeClr val="dk1"/>
              </a:buClr>
              <a:buSzPts val="1527"/>
              <a:buFont typeface="Arial"/>
              <a:buChar char="»"/>
              <a:defRPr sz="1527"/>
            </a:lvl9pPr>
          </a:lstStyle>
          <a:p>
            <a:endParaRPr/>
          </a:p>
        </p:txBody>
      </p:sp>
      <p:sp>
        <p:nvSpPr>
          <p:cNvPr id="63" name="Google Shape;63;p10"/>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0"/>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3467103" y="21153667"/>
            <a:ext cx="37308064" cy="6536871"/>
          </a:xfrm>
          <a:prstGeom prst="rect">
            <a:avLst/>
          </a:prstGeom>
          <a:noFill/>
          <a:ln>
            <a:noFill/>
          </a:ln>
        </p:spPr>
        <p:txBody>
          <a:bodyPr spcFirstLastPara="1" wrap="square" lIns="469275" tIns="234625" rIns="469275" bIns="234625" anchor="t" anchorCtr="0">
            <a:noAutofit/>
          </a:bodyPr>
          <a:lstStyle>
            <a:lvl1pPr lvl="0" algn="l">
              <a:spcBef>
                <a:spcPts val="0"/>
              </a:spcBef>
              <a:spcAft>
                <a:spcPts val="0"/>
              </a:spcAft>
              <a:buSzPts val="1400"/>
              <a:buNone/>
              <a:defRPr sz="3382"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1"/>
          <p:cNvSpPr txBox="1">
            <a:spLocks noGrp="1"/>
          </p:cNvSpPr>
          <p:nvPr>
            <p:ph type="body" idx="1"/>
          </p:nvPr>
        </p:nvSpPr>
        <p:spPr>
          <a:xfrm>
            <a:off x="3467103" y="13952766"/>
            <a:ext cx="37308064" cy="7200900"/>
          </a:xfrm>
          <a:prstGeom prst="rect">
            <a:avLst/>
          </a:prstGeom>
          <a:noFill/>
          <a:ln>
            <a:noFill/>
          </a:ln>
        </p:spPr>
        <p:txBody>
          <a:bodyPr spcFirstLastPara="1" wrap="square" lIns="469275" tIns="234625" rIns="469275" bIns="234625" anchor="b" anchorCtr="0">
            <a:noAutofit/>
          </a:bodyPr>
          <a:lstStyle>
            <a:lvl1pPr marL="457200" lvl="0" indent="-228600" algn="l">
              <a:spcBef>
                <a:spcPts val="349"/>
              </a:spcBef>
              <a:spcAft>
                <a:spcPts val="0"/>
              </a:spcAft>
              <a:buClr>
                <a:schemeClr val="dk1"/>
              </a:buClr>
              <a:buSzPts val="1745"/>
              <a:buFont typeface="Arial"/>
              <a:buNone/>
              <a:defRPr sz="1745"/>
            </a:lvl1pPr>
            <a:lvl2pPr marL="914400" lvl="1" indent="-228600" algn="l">
              <a:spcBef>
                <a:spcPts val="305"/>
              </a:spcBef>
              <a:spcAft>
                <a:spcPts val="0"/>
              </a:spcAft>
              <a:buClr>
                <a:schemeClr val="dk1"/>
              </a:buClr>
              <a:buSzPts val="1527"/>
              <a:buFont typeface="Arial"/>
              <a:buNone/>
              <a:defRPr sz="1527"/>
            </a:lvl2pPr>
            <a:lvl3pPr marL="1371600" lvl="2" indent="-228600" algn="l">
              <a:spcBef>
                <a:spcPts val="284"/>
              </a:spcBef>
              <a:spcAft>
                <a:spcPts val="0"/>
              </a:spcAft>
              <a:buClr>
                <a:schemeClr val="dk1"/>
              </a:buClr>
              <a:buSzPts val="1418"/>
              <a:buFont typeface="Arial"/>
              <a:buNone/>
              <a:defRPr sz="1418"/>
            </a:lvl3pPr>
            <a:lvl4pPr marL="1828800" lvl="3" indent="-228600" algn="l">
              <a:spcBef>
                <a:spcPts val="240"/>
              </a:spcBef>
              <a:spcAft>
                <a:spcPts val="0"/>
              </a:spcAft>
              <a:buClr>
                <a:schemeClr val="dk1"/>
              </a:buClr>
              <a:buSzPts val="1200"/>
              <a:buFont typeface="Arial"/>
              <a:buNone/>
              <a:defRPr sz="1200"/>
            </a:lvl4pPr>
            <a:lvl5pPr marL="2286000" lvl="4" indent="-228600" algn="l">
              <a:spcBef>
                <a:spcPts val="240"/>
              </a:spcBef>
              <a:spcAft>
                <a:spcPts val="0"/>
              </a:spcAft>
              <a:buClr>
                <a:schemeClr val="dk1"/>
              </a:buClr>
              <a:buSzPts val="1200"/>
              <a:buFont typeface="Arial"/>
              <a:buNone/>
              <a:defRPr sz="1200"/>
            </a:lvl5pPr>
            <a:lvl6pPr marL="2743200" lvl="5" indent="-228600" algn="l">
              <a:spcBef>
                <a:spcPts val="240"/>
              </a:spcBef>
              <a:spcAft>
                <a:spcPts val="0"/>
              </a:spcAft>
              <a:buClr>
                <a:schemeClr val="dk1"/>
              </a:buClr>
              <a:buSzPts val="1200"/>
              <a:buFont typeface="Arial"/>
              <a:buNone/>
              <a:defRPr sz="1200"/>
            </a:lvl6pPr>
            <a:lvl7pPr marL="3200400" lvl="6" indent="-228600" algn="l">
              <a:spcBef>
                <a:spcPts val="240"/>
              </a:spcBef>
              <a:spcAft>
                <a:spcPts val="0"/>
              </a:spcAft>
              <a:buClr>
                <a:schemeClr val="dk1"/>
              </a:buClr>
              <a:buSzPts val="1200"/>
              <a:buFont typeface="Arial"/>
              <a:buNone/>
              <a:defRPr sz="1200"/>
            </a:lvl7pPr>
            <a:lvl8pPr marL="3657600" lvl="7" indent="-228600" algn="l">
              <a:spcBef>
                <a:spcPts val="240"/>
              </a:spcBef>
              <a:spcAft>
                <a:spcPts val="0"/>
              </a:spcAft>
              <a:buClr>
                <a:schemeClr val="dk1"/>
              </a:buClr>
              <a:buSzPts val="1200"/>
              <a:buFont typeface="Arial"/>
              <a:buNone/>
              <a:defRPr sz="1200"/>
            </a:lvl8pPr>
            <a:lvl9pPr marL="4114800" lvl="8" indent="-228600" algn="l">
              <a:spcBef>
                <a:spcPts val="240"/>
              </a:spcBef>
              <a:spcAft>
                <a:spcPts val="0"/>
              </a:spcAft>
              <a:buClr>
                <a:schemeClr val="dk1"/>
              </a:buClr>
              <a:buSzPts val="1200"/>
              <a:buFont typeface="Arial"/>
              <a:buNone/>
              <a:defRPr sz="1200"/>
            </a:lvl9pPr>
          </a:lstStyle>
          <a:p>
            <a:endParaRPr/>
          </a:p>
        </p:txBody>
      </p:sp>
      <p:sp>
        <p:nvSpPr>
          <p:cNvPr id="69" name="Google Shape;69;p11"/>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marR="0" lvl="0" algn="ctr" rtl="0">
              <a:spcBef>
                <a:spcPts val="0"/>
              </a:spcBef>
              <a:spcAft>
                <a:spcPts val="0"/>
              </a:spcAft>
              <a:buSzPts val="1400"/>
              <a:buNone/>
              <a:defRPr sz="20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0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0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0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0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1054"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1054"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1054"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1054" b="0" i="0" u="none" strike="noStrike" cap="none">
                <a:solidFill>
                  <a:schemeClr val="dk2"/>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2193925" y="7681912"/>
            <a:ext cx="39503350" cy="21726525"/>
          </a:xfrm>
          <a:prstGeom prst="rect">
            <a:avLst/>
          </a:prstGeom>
          <a:noFill/>
          <a:ln>
            <a:noFill/>
          </a:ln>
        </p:spPr>
        <p:txBody>
          <a:bodyPr spcFirstLastPara="1" wrap="square" lIns="469275" tIns="234625" rIns="469275" bIns="234625" anchor="t" anchorCtr="0">
            <a:noAutofit/>
          </a:bodyPr>
          <a:lstStyle>
            <a:lvl1pPr marL="457200" marR="0" lvl="0" indent="-1187450" algn="l" rtl="0">
              <a:spcBef>
                <a:spcPts val="3020"/>
              </a:spcBef>
              <a:spcAft>
                <a:spcPts val="0"/>
              </a:spcAft>
              <a:buClr>
                <a:schemeClr val="dk1"/>
              </a:buClr>
              <a:buSzPts val="15100"/>
              <a:buFont typeface="Arial"/>
              <a:buChar char="•"/>
              <a:defRPr sz="15100" b="0" i="0" u="none" strike="noStrike" cap="none">
                <a:solidFill>
                  <a:schemeClr val="dk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19150" algn="l" rtl="0">
              <a:spcBef>
                <a:spcPts val="1860"/>
              </a:spcBef>
              <a:spcAft>
                <a:spcPts val="0"/>
              </a:spcAft>
              <a:buClr>
                <a:schemeClr val="dk1"/>
              </a:buClr>
              <a:buSzPts val="9300"/>
              <a:buFont typeface="Arial"/>
              <a:buChar char="–"/>
              <a:defRPr sz="9300" b="0" i="0" u="none" strike="noStrike" cap="none">
                <a:solidFill>
                  <a:schemeClr val="dk1"/>
                </a:solidFill>
                <a:latin typeface="Arial"/>
                <a:ea typeface="Arial"/>
                <a:cs typeface="Arial"/>
                <a:sym typeface="Arial"/>
              </a:defRPr>
            </a:lvl4pPr>
            <a:lvl5pPr marL="2286000" marR="0" lvl="4" indent="-819150" algn="l" rtl="0">
              <a:spcBef>
                <a:spcPts val="1860"/>
              </a:spcBef>
              <a:spcAft>
                <a:spcPts val="0"/>
              </a:spcAft>
              <a:buClr>
                <a:schemeClr val="dk1"/>
              </a:buClr>
              <a:buSzPts val="9300"/>
              <a:buFont typeface="Arial"/>
              <a:buChar char="»"/>
              <a:defRPr sz="9300" b="0" i="0" u="none" strike="noStrike" cap="none">
                <a:solidFill>
                  <a:schemeClr val="dk1"/>
                </a:solidFill>
                <a:latin typeface="Arial"/>
                <a:ea typeface="Arial"/>
                <a:cs typeface="Arial"/>
                <a:sym typeface="Arial"/>
              </a:defRPr>
            </a:lvl5pPr>
            <a:lvl6pPr marL="2743200" marR="0" lvl="5"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6pPr>
            <a:lvl7pPr marL="3200400" marR="0" lvl="6"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7pPr>
            <a:lvl8pPr marL="3657600" marR="0" lvl="7"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8pPr>
            <a:lvl9pPr marL="4114800" marR="0" lvl="8"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marR="0" lvl="0"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marR="0" lvl="0"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
          <p:cNvSpPr txBox="1"/>
          <p:nvPr/>
        </p:nvSpPr>
        <p:spPr>
          <a:xfrm>
            <a:off x="32842200" y="-20637"/>
            <a:ext cx="11049000" cy="5800725"/>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200"/>
              <a:buFont typeface="Arial"/>
              <a:buNone/>
            </a:pPr>
            <a:endParaRPr sz="9200" b="0" i="0" u="none" strike="noStrike" cap="none">
              <a:solidFill>
                <a:schemeClr val="dk1"/>
              </a:solidFill>
              <a:latin typeface="Arial"/>
              <a:ea typeface="Arial"/>
              <a:cs typeface="Arial"/>
              <a:sym typeface="Arial"/>
            </a:endParaRPr>
          </a:p>
          <a:p>
            <a:pPr marL="0" marR="0" lvl="0" indent="0" algn="l" rtl="0">
              <a:lnSpc>
                <a:spcPct val="100000"/>
              </a:lnSpc>
              <a:spcBef>
                <a:spcPts val="4600"/>
              </a:spcBef>
              <a:spcAft>
                <a:spcPts val="0"/>
              </a:spcAft>
              <a:buClr>
                <a:schemeClr val="dk1"/>
              </a:buClr>
              <a:buSzPts val="9200"/>
              <a:buFont typeface="Arial"/>
              <a:buNone/>
            </a:pPr>
            <a:endParaRPr sz="9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9200" b="0" i="0" u="none">
              <a:solidFill>
                <a:schemeClr val="dk1"/>
              </a:solidFill>
              <a:latin typeface="Arial"/>
              <a:ea typeface="Arial"/>
              <a:cs typeface="Arial"/>
              <a:sym typeface="Arial"/>
            </a:endParaRPr>
          </a:p>
        </p:txBody>
      </p:sp>
      <p:pic>
        <p:nvPicPr>
          <p:cNvPr id="90" name="Google Shape;90;p1" descr="colorado_fall2"/>
          <p:cNvPicPr preferRelativeResize="0"/>
          <p:nvPr/>
        </p:nvPicPr>
        <p:blipFill rotWithShape="1">
          <a:blip r:embed="rId3">
            <a:alphaModFix/>
          </a:blip>
          <a:srcRect/>
          <a:stretch/>
        </p:blipFill>
        <p:spPr>
          <a:xfrm>
            <a:off x="-49212" y="0"/>
            <a:ext cx="9674225" cy="5291137"/>
          </a:xfrm>
          <a:prstGeom prst="rect">
            <a:avLst/>
          </a:prstGeom>
          <a:noFill/>
          <a:ln>
            <a:noFill/>
          </a:ln>
        </p:spPr>
      </p:pic>
      <p:sp>
        <p:nvSpPr>
          <p:cNvPr id="91" name="Google Shape;91;p1"/>
          <p:cNvSpPr txBox="1">
            <a:spLocks noGrp="1"/>
          </p:cNvSpPr>
          <p:nvPr>
            <p:ph type="title"/>
          </p:nvPr>
        </p:nvSpPr>
        <p:spPr>
          <a:xfrm>
            <a:off x="9601200" y="-20637"/>
            <a:ext cx="23904575" cy="5799137"/>
          </a:xfrm>
          <a:prstGeom prst="rect">
            <a:avLst/>
          </a:prstGeom>
          <a:solidFill>
            <a:schemeClr val="dk1"/>
          </a:solidFill>
          <a:ln>
            <a:noFill/>
          </a:ln>
        </p:spPr>
        <p:txBody>
          <a:bodyPr spcFirstLastPara="1" wrap="square" lIns="469275" tIns="234625" rIns="469275" bIns="234625" anchor="ctr" anchorCtr="0">
            <a:noAutofit/>
          </a:bodyPr>
          <a:lstStyle/>
          <a:p>
            <a:pPr marL="0" lvl="0" indent="0" algn="ctr" rtl="0">
              <a:lnSpc>
                <a:spcPct val="100000"/>
              </a:lnSpc>
              <a:spcBef>
                <a:spcPts val="0"/>
              </a:spcBef>
              <a:spcAft>
                <a:spcPts val="0"/>
              </a:spcAft>
              <a:buClr>
                <a:srgbClr val="CC9900"/>
              </a:buClr>
              <a:buSzPts val="4500"/>
              <a:buFont typeface="Arial"/>
              <a:buNone/>
            </a:pPr>
            <a:r>
              <a:rPr lang="en-US" sz="4300" b="1" i="0" u="none">
                <a:solidFill>
                  <a:srgbClr val="CC9900"/>
                </a:solidFill>
              </a:rPr>
              <a:t>Racial and Ethnic Microaggressions in Medical School and its Impact on Student Perceptions of their Learning Environment - creating an assessment tool</a:t>
            </a:r>
            <a:br>
              <a:rPr lang="en-US" sz="4300" b="1" i="0" u="none">
                <a:solidFill>
                  <a:srgbClr val="CC9900"/>
                </a:solidFill>
              </a:rPr>
            </a:br>
            <a:br>
              <a:rPr lang="en-US" sz="4500" b="0" i="0" u="none">
                <a:solidFill>
                  <a:srgbClr val="CC9900"/>
                </a:solidFill>
                <a:latin typeface="Arial"/>
                <a:ea typeface="Arial"/>
                <a:cs typeface="Arial"/>
                <a:sym typeface="Arial"/>
              </a:rPr>
            </a:br>
            <a:r>
              <a:rPr lang="en-US" sz="4500" b="0" i="0" u="none">
                <a:solidFill>
                  <a:srgbClr val="CC9900"/>
                </a:solidFill>
                <a:latin typeface="Arial"/>
                <a:ea typeface="Arial"/>
                <a:cs typeface="Arial"/>
                <a:sym typeface="Arial"/>
              </a:rPr>
              <a:t>Eman Mesgina, Eric Wagner, Regina Richards PhD.</a:t>
            </a:r>
            <a:endParaRPr/>
          </a:p>
        </p:txBody>
      </p:sp>
      <p:grpSp>
        <p:nvGrpSpPr>
          <p:cNvPr id="92" name="Google Shape;92;p1"/>
          <p:cNvGrpSpPr/>
          <p:nvPr/>
        </p:nvGrpSpPr>
        <p:grpSpPr>
          <a:xfrm>
            <a:off x="1149892" y="16635265"/>
            <a:ext cx="12898654" cy="5573261"/>
            <a:chOff x="1081790" y="17759900"/>
            <a:chExt cx="11777199" cy="5108573"/>
          </a:xfrm>
        </p:grpSpPr>
        <p:sp>
          <p:nvSpPr>
            <p:cNvPr id="93" name="Google Shape;93;p1"/>
            <p:cNvSpPr txBox="1"/>
            <p:nvPr/>
          </p:nvSpPr>
          <p:spPr>
            <a:xfrm>
              <a:off x="1081889" y="19344373"/>
              <a:ext cx="11777100" cy="3524100"/>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Clr>
                  <a:srgbClr val="212121"/>
                </a:buClr>
                <a:buSzPts val="2400"/>
                <a:buFont typeface="Arial"/>
                <a:buNone/>
              </a:pPr>
              <a:r>
                <a:rPr lang="en-US" sz="2600" b="0" i="0" u="none" dirty="0">
                  <a:solidFill>
                    <a:srgbClr val="212121"/>
                  </a:solidFill>
                  <a:latin typeface="Arial"/>
                  <a:ea typeface="Arial"/>
                  <a:cs typeface="Arial"/>
                  <a:sym typeface="Arial"/>
                </a:rPr>
                <a:t>The survey-based questions were developed after extensive literature review and further focus on the Racial Ethnic Microaggressions Scale (REMS) and the Racial microaggression scale. As REMS is currently recognized as the gold-standard tool, questions were based within this validated framework. </a:t>
              </a:r>
              <a:r>
                <a:rPr lang="en-US" sz="2600" b="0" i="0" u="none" dirty="0">
                  <a:solidFill>
                    <a:srgbClr val="000000"/>
                  </a:solidFill>
                  <a:latin typeface="Arial"/>
                  <a:ea typeface="Arial"/>
                  <a:cs typeface="Arial"/>
                  <a:sym typeface="Arial"/>
                </a:rPr>
                <a:t>This was accomplished by focusing on three major categories of the REMS tool: assumptions of similarity, microinvalidations, and environment.</a:t>
              </a:r>
              <a:endParaRPr sz="1600" dirty="0"/>
            </a:p>
          </p:txBody>
        </p:sp>
        <p:sp>
          <p:nvSpPr>
            <p:cNvPr id="94" name="Google Shape;94;p1"/>
            <p:cNvSpPr txBox="1"/>
            <p:nvPr/>
          </p:nvSpPr>
          <p:spPr>
            <a:xfrm flipH="1">
              <a:off x="1081790" y="17759900"/>
              <a:ext cx="117771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Methods </a:t>
              </a:r>
              <a:endParaRPr/>
            </a:p>
          </p:txBody>
        </p:sp>
      </p:grpSp>
      <p:grpSp>
        <p:nvGrpSpPr>
          <p:cNvPr id="95" name="Google Shape;95;p1"/>
          <p:cNvGrpSpPr/>
          <p:nvPr/>
        </p:nvGrpSpPr>
        <p:grpSpPr>
          <a:xfrm>
            <a:off x="1222375" y="6034087"/>
            <a:ext cx="12825412" cy="10883859"/>
            <a:chOff x="1066800" y="5461138"/>
            <a:chExt cx="11757025" cy="10359033"/>
          </a:xfrm>
        </p:grpSpPr>
        <p:sp>
          <p:nvSpPr>
            <p:cNvPr id="96" name="Google Shape;96;p1"/>
            <p:cNvSpPr txBox="1"/>
            <p:nvPr/>
          </p:nvSpPr>
          <p:spPr>
            <a:xfrm>
              <a:off x="1066800" y="6830091"/>
              <a:ext cx="11757000" cy="8990080"/>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None/>
              </a:pPr>
              <a:r>
                <a:rPr lang="en-US" sz="2600" dirty="0">
                  <a:solidFill>
                    <a:schemeClr val="dk1"/>
                  </a:solidFill>
                </a:rPr>
                <a:t>The enrollment, graduation, and advancement of underrepresented minority medical students (URM) has become an increasingly important subject as the United States continues to diversify. Despite certain efforts to increase enrollment, numbers have remained stagnant and many disparities among performance and experience have been identified between URM’s and their white counterparts. Recent focus has emphasized the impact of microaggressions on racial minorities and the cumulative burden they can have in impacting learning and attitudes. To date, very few studies have investigated the frequency or type of microaggressions in the medical school educational or clinical setting, likely due to the lack of a well-designed tool to assess these metrics.</a:t>
              </a:r>
              <a:r>
                <a:rPr lang="en-US" sz="2600" dirty="0">
                  <a:solidFill>
                    <a:schemeClr val="dk1"/>
                  </a:solidFill>
                  <a:highlight>
                    <a:srgbClr val="FFFFFF"/>
                  </a:highlight>
                </a:rPr>
                <a:t> This study aims to create a novel survey tool based off the validated REMS tool specific to the medical school environment. This tool can be used in the future to quantify the difference in frequency and types of microaggressions occurring in the medical school environment and its impact on medical student perceptions of the learning environment.</a:t>
              </a:r>
              <a:endParaRPr sz="2600" dirty="0"/>
            </a:p>
          </p:txBody>
        </p:sp>
        <p:sp>
          <p:nvSpPr>
            <p:cNvPr id="97" name="Google Shape;97;p1"/>
            <p:cNvSpPr txBox="1"/>
            <p:nvPr/>
          </p:nvSpPr>
          <p:spPr>
            <a:xfrm flipH="1">
              <a:off x="1066800" y="5461138"/>
              <a:ext cx="11757025" cy="1412772"/>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Background</a:t>
              </a:r>
              <a:endParaRPr/>
            </a:p>
          </p:txBody>
        </p:sp>
      </p:grpSp>
      <p:sp>
        <p:nvSpPr>
          <p:cNvPr id="98" name="Google Shape;98;p1"/>
          <p:cNvSpPr txBox="1"/>
          <p:nvPr/>
        </p:nvSpPr>
        <p:spPr>
          <a:xfrm>
            <a:off x="0" y="-20637"/>
            <a:ext cx="10385425" cy="5800725"/>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200"/>
              <a:buFont typeface="Arial"/>
              <a:buNone/>
            </a:pPr>
            <a:endParaRPr sz="9200" b="0" i="0" u="none">
              <a:solidFill>
                <a:schemeClr val="dk1"/>
              </a:solidFill>
              <a:latin typeface="Arial"/>
              <a:ea typeface="Arial"/>
              <a:cs typeface="Arial"/>
              <a:sym typeface="Arial"/>
            </a:endParaRPr>
          </a:p>
          <a:p>
            <a:pPr marL="0" marR="0" lvl="0" indent="0" algn="l" rtl="0">
              <a:lnSpc>
                <a:spcPct val="100000"/>
              </a:lnSpc>
              <a:spcBef>
                <a:spcPts val="4600"/>
              </a:spcBef>
              <a:spcAft>
                <a:spcPts val="0"/>
              </a:spcAft>
              <a:buClr>
                <a:schemeClr val="dk1"/>
              </a:buClr>
              <a:buSzPts val="9200"/>
              <a:buFont typeface="Arial"/>
              <a:buNone/>
            </a:pPr>
            <a:endParaRPr sz="92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9200" b="0" i="0" u="none">
              <a:solidFill>
                <a:schemeClr val="dk1"/>
              </a:solidFill>
              <a:latin typeface="Arial"/>
              <a:ea typeface="Arial"/>
              <a:cs typeface="Arial"/>
              <a:sym typeface="Arial"/>
            </a:endParaRPr>
          </a:p>
        </p:txBody>
      </p:sp>
      <p:pic>
        <p:nvPicPr>
          <p:cNvPr id="99" name="Google Shape;99;p1"/>
          <p:cNvPicPr preferRelativeResize="0"/>
          <p:nvPr/>
        </p:nvPicPr>
        <p:blipFill rotWithShape="1">
          <a:blip r:embed="rId4">
            <a:alphaModFix/>
          </a:blip>
          <a:srcRect/>
          <a:stretch/>
        </p:blipFill>
        <p:spPr>
          <a:xfrm>
            <a:off x="1752600" y="322262"/>
            <a:ext cx="6607176" cy="4764087"/>
          </a:xfrm>
          <a:prstGeom prst="rect">
            <a:avLst/>
          </a:prstGeom>
          <a:noFill/>
          <a:ln>
            <a:noFill/>
          </a:ln>
        </p:spPr>
      </p:pic>
      <p:grpSp>
        <p:nvGrpSpPr>
          <p:cNvPr id="100" name="Google Shape;100;p1"/>
          <p:cNvGrpSpPr/>
          <p:nvPr/>
        </p:nvGrpSpPr>
        <p:grpSpPr>
          <a:xfrm>
            <a:off x="29553196" y="12567199"/>
            <a:ext cx="12803000" cy="10997950"/>
            <a:chOff x="26463236" y="11640481"/>
            <a:chExt cx="11736083" cy="10079990"/>
          </a:xfrm>
        </p:grpSpPr>
        <p:sp>
          <p:nvSpPr>
            <p:cNvPr id="101" name="Google Shape;101;p1"/>
            <p:cNvSpPr txBox="1"/>
            <p:nvPr/>
          </p:nvSpPr>
          <p:spPr>
            <a:xfrm>
              <a:off x="26464519" y="13613379"/>
              <a:ext cx="11734800" cy="8107092"/>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None/>
              </a:pPr>
              <a:r>
                <a:rPr lang="en-US" sz="2600" dirty="0">
                  <a:solidFill>
                    <a:schemeClr val="dk1"/>
                  </a:solidFill>
                </a:rPr>
                <a:t>Next steps of this tool first include internal and then external validation, with the first sets of data collected at the University of Colorado School of Medicine (potential future MSA). However, this is outside of the scope of this study. After validation, the tool can be used as the </a:t>
              </a:r>
              <a:r>
                <a:rPr lang="en-US" sz="2600" i="1" dirty="0">
                  <a:solidFill>
                    <a:schemeClr val="dk1"/>
                  </a:solidFill>
                </a:rPr>
                <a:t>gold standard</a:t>
              </a:r>
              <a:r>
                <a:rPr lang="en-US" sz="2600" dirty="0">
                  <a:solidFill>
                    <a:schemeClr val="dk1"/>
                  </a:solidFill>
                </a:rPr>
                <a:t> for assessing racial microaggressions and their impact on medical students across the nation. The simplicity of this survey makes it easy to be widely distributed. Additionally, this means the tool can even be used multiple times at the same institution to assess progress and/or areas needed for growth. Finally, it will empower those from marginalized communities and assist them in obtaining tangible data behind their narratives demonstrated in numerous studies. As more data is generated and more dialogue is promoted around microaggressions and their impact, slowly American medical education can chip away at deeply rooted systemic biases that are directly reducing the retention students from minority backgrounds and thus decreasing diversity in medicine.</a:t>
              </a:r>
              <a:endParaRPr sz="4800" dirty="0">
                <a:solidFill>
                  <a:schemeClr val="dk1"/>
                </a:solidFill>
              </a:endParaRPr>
            </a:p>
          </p:txBody>
        </p:sp>
        <p:sp>
          <p:nvSpPr>
            <p:cNvPr id="102" name="Google Shape;102;p1"/>
            <p:cNvSpPr txBox="1"/>
            <p:nvPr/>
          </p:nvSpPr>
          <p:spPr>
            <a:xfrm>
              <a:off x="26463236" y="11640481"/>
              <a:ext cx="117348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a:solidFill>
                    <a:schemeClr val="lt1"/>
                  </a:solidFill>
                </a:rPr>
                <a:t>Next Step Implementation</a:t>
              </a:r>
              <a:endParaRPr/>
            </a:p>
          </p:txBody>
        </p:sp>
      </p:grpSp>
      <p:pic>
        <p:nvPicPr>
          <p:cNvPr id="103" name="Google Shape;103;p1"/>
          <p:cNvPicPr preferRelativeResize="0"/>
          <p:nvPr/>
        </p:nvPicPr>
        <p:blipFill rotWithShape="1">
          <a:blip r:embed="rId5">
            <a:alphaModFix/>
          </a:blip>
          <a:srcRect/>
          <a:stretch/>
        </p:blipFill>
        <p:spPr>
          <a:xfrm>
            <a:off x="32232600" y="762000"/>
            <a:ext cx="11168062" cy="4032250"/>
          </a:xfrm>
          <a:prstGeom prst="rect">
            <a:avLst/>
          </a:prstGeom>
          <a:noFill/>
          <a:ln>
            <a:noFill/>
          </a:ln>
        </p:spPr>
      </p:pic>
      <p:grpSp>
        <p:nvGrpSpPr>
          <p:cNvPr id="104" name="Google Shape;104;p1"/>
          <p:cNvGrpSpPr/>
          <p:nvPr/>
        </p:nvGrpSpPr>
        <p:grpSpPr>
          <a:xfrm>
            <a:off x="29552400" y="6458139"/>
            <a:ext cx="13011710" cy="6016448"/>
            <a:chOff x="26558579" y="6604787"/>
            <a:chExt cx="11926057" cy="5514083"/>
          </a:xfrm>
        </p:grpSpPr>
        <p:sp>
          <p:nvSpPr>
            <p:cNvPr id="105" name="Google Shape;105;p1"/>
            <p:cNvSpPr txBox="1"/>
            <p:nvPr/>
          </p:nvSpPr>
          <p:spPr>
            <a:xfrm flipH="1">
              <a:off x="26558579" y="6604787"/>
              <a:ext cx="117363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a:solidFill>
                    <a:schemeClr val="lt1"/>
                  </a:solidFill>
                </a:rPr>
                <a:t>Significance</a:t>
              </a:r>
              <a:r>
                <a:rPr lang="en-US" sz="6700" b="1" i="0" u="none">
                  <a:solidFill>
                    <a:schemeClr val="lt1"/>
                  </a:solidFill>
                  <a:latin typeface="Arial"/>
                  <a:ea typeface="Arial"/>
                  <a:cs typeface="Arial"/>
                  <a:sym typeface="Arial"/>
                </a:rPr>
                <a:t> </a:t>
              </a:r>
              <a:endParaRPr/>
            </a:p>
          </p:txBody>
        </p:sp>
        <p:sp>
          <p:nvSpPr>
            <p:cNvPr id="106" name="Google Shape;106;p1"/>
            <p:cNvSpPr txBox="1"/>
            <p:nvPr/>
          </p:nvSpPr>
          <p:spPr>
            <a:xfrm>
              <a:off x="26559336" y="8295970"/>
              <a:ext cx="11925300" cy="38229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914400" marR="0" lvl="0" indent="0" algn="l" rtl="0">
                <a:lnSpc>
                  <a:spcPct val="150000"/>
                </a:lnSpc>
                <a:spcBef>
                  <a:spcPts val="0"/>
                </a:spcBef>
                <a:spcAft>
                  <a:spcPts val="0"/>
                </a:spcAft>
                <a:buNone/>
              </a:pPr>
              <a:r>
                <a:rPr lang="en-US" sz="2600" dirty="0">
                  <a:solidFill>
                    <a:schemeClr val="dk1"/>
                  </a:solidFill>
                </a:rPr>
                <a:t>Creation of a survey assessing microaggression frequency and its tangible impact on student learner perceptions is a novel pursuit necessary in promoting awareness of certain harmful behavior and how we address it. By quantifying these common day interactions in different institutions and having a nationally standardized tool, medical schools can actively plan and address concerning trends they see in their programs.</a:t>
              </a:r>
              <a:endParaRPr sz="2600" dirty="0">
                <a:solidFill>
                  <a:schemeClr val="dk1"/>
                </a:solidFill>
              </a:endParaRPr>
            </a:p>
            <a:p>
              <a:pPr marL="914400" marR="0" lvl="0" indent="0" algn="l" rtl="0">
                <a:lnSpc>
                  <a:spcPct val="100000"/>
                </a:lnSpc>
                <a:spcBef>
                  <a:spcPts val="0"/>
                </a:spcBef>
                <a:spcAft>
                  <a:spcPts val="0"/>
                </a:spcAft>
                <a:buNone/>
              </a:pPr>
              <a:endParaRPr sz="3100" dirty="0"/>
            </a:p>
          </p:txBody>
        </p:sp>
      </p:grpSp>
      <p:grpSp>
        <p:nvGrpSpPr>
          <p:cNvPr id="107" name="Google Shape;107;p1"/>
          <p:cNvGrpSpPr/>
          <p:nvPr/>
        </p:nvGrpSpPr>
        <p:grpSpPr>
          <a:xfrm>
            <a:off x="967674" y="22536193"/>
            <a:ext cx="12898175" cy="8320052"/>
            <a:chOff x="839578" y="21029053"/>
            <a:chExt cx="11964900" cy="7626043"/>
          </a:xfrm>
        </p:grpSpPr>
        <p:sp>
          <p:nvSpPr>
            <p:cNvPr id="108" name="Google Shape;108;p1"/>
            <p:cNvSpPr txBox="1"/>
            <p:nvPr/>
          </p:nvSpPr>
          <p:spPr>
            <a:xfrm flipH="1">
              <a:off x="839578" y="21029053"/>
              <a:ext cx="11964900" cy="12810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200"/>
                <a:buFont typeface="Arial"/>
                <a:buNone/>
              </a:pPr>
              <a:r>
                <a:rPr lang="en-US" sz="6200" b="1" i="0" u="none">
                  <a:solidFill>
                    <a:schemeClr val="lt1"/>
                  </a:solidFill>
                  <a:latin typeface="Arial"/>
                  <a:ea typeface="Arial"/>
                  <a:cs typeface="Arial"/>
                  <a:sym typeface="Arial"/>
                </a:rPr>
                <a:t>Key Concepts</a:t>
              </a:r>
              <a:endParaRPr/>
            </a:p>
          </p:txBody>
        </p:sp>
        <p:sp>
          <p:nvSpPr>
            <p:cNvPr id="109" name="Google Shape;109;p1"/>
            <p:cNvSpPr txBox="1"/>
            <p:nvPr/>
          </p:nvSpPr>
          <p:spPr>
            <a:xfrm>
              <a:off x="840229" y="22609496"/>
              <a:ext cx="11963400" cy="6045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454025" marR="0" lvl="1" indent="-46037" algn="l" rtl="0">
                <a:lnSpc>
                  <a:spcPct val="150000"/>
                </a:lnSpc>
                <a:spcBef>
                  <a:spcPts val="0"/>
                </a:spcBef>
                <a:spcAft>
                  <a:spcPts val="0"/>
                </a:spcAft>
                <a:buClr>
                  <a:srgbClr val="000000"/>
                </a:buClr>
                <a:buSzPts val="3300"/>
                <a:buFont typeface="Arial"/>
                <a:buChar char="•"/>
              </a:pPr>
              <a:r>
                <a:rPr lang="en-US" sz="3200" b="1" i="0" u="none" strike="noStrike" cap="none" dirty="0">
                  <a:solidFill>
                    <a:srgbClr val="000000"/>
                  </a:solidFill>
                </a:rPr>
                <a:t>Microaggression</a:t>
              </a:r>
              <a:r>
                <a:rPr lang="en-US" sz="3200" b="0" i="0" u="none" strike="noStrike" cap="none" dirty="0">
                  <a:solidFill>
                    <a:srgbClr val="000000"/>
                  </a:solidFill>
                  <a:latin typeface="Arial"/>
                  <a:ea typeface="Arial"/>
                  <a:cs typeface="Arial"/>
                  <a:sym typeface="Arial"/>
                </a:rPr>
                <a:t>:</a:t>
              </a:r>
              <a:r>
                <a:rPr lang="en-US" sz="3100" b="0" i="0" u="none" strike="noStrike" cap="none" dirty="0">
                  <a:solidFill>
                    <a:srgbClr val="000000"/>
                  </a:solidFill>
                  <a:latin typeface="Arial"/>
                  <a:ea typeface="Arial"/>
                  <a:cs typeface="Arial"/>
                  <a:sym typeface="Arial"/>
                </a:rPr>
                <a:t> “brief, everyday exchanges that send denigrating messages to certain individuals because of their group membership”</a:t>
              </a:r>
              <a:r>
                <a:rPr lang="en-US" sz="900" dirty="0"/>
                <a:t>.</a:t>
              </a:r>
              <a:endParaRPr sz="3100" b="0" i="0" u="none" strike="noStrike" cap="none" dirty="0">
                <a:solidFill>
                  <a:srgbClr val="000000"/>
                </a:solidFill>
                <a:latin typeface="Arial"/>
                <a:ea typeface="Arial"/>
                <a:cs typeface="Arial"/>
                <a:sym typeface="Arial"/>
              </a:endParaRPr>
            </a:p>
            <a:p>
              <a:pPr marL="388937" marR="0" lvl="1" indent="65087" algn="l" rtl="0">
                <a:lnSpc>
                  <a:spcPct val="150000"/>
                </a:lnSpc>
                <a:spcBef>
                  <a:spcPts val="0"/>
                </a:spcBef>
                <a:spcAft>
                  <a:spcPts val="0"/>
                </a:spcAft>
                <a:buClr>
                  <a:srgbClr val="000000"/>
                </a:buClr>
                <a:buSzPts val="3600"/>
                <a:buFont typeface="Arial"/>
                <a:buNone/>
              </a:pPr>
              <a:r>
                <a:rPr lang="en-US" sz="2800" b="0" i="0" u="none" strike="noStrike" cap="none" dirty="0">
                  <a:solidFill>
                    <a:srgbClr val="000000"/>
                  </a:solidFill>
                  <a:latin typeface="Arial"/>
                  <a:ea typeface="Arial"/>
                  <a:cs typeface="Arial"/>
                  <a:sym typeface="Arial"/>
                </a:rPr>
                <a:t>The taxonomy of microaggressions can be broken down into three primary types of attacks including </a:t>
              </a:r>
              <a:r>
                <a:rPr lang="en-US" sz="2800" b="0" i="0" u="none" strike="noStrike" cap="none" dirty="0" err="1">
                  <a:solidFill>
                    <a:srgbClr val="000000"/>
                  </a:solidFill>
                  <a:latin typeface="Arial"/>
                  <a:ea typeface="Arial"/>
                  <a:cs typeface="Arial"/>
                  <a:sym typeface="Arial"/>
                </a:rPr>
                <a:t>microassaults</a:t>
              </a:r>
              <a:r>
                <a:rPr lang="en-US" sz="2800" b="0" i="0" u="none" strike="noStrike" cap="none" dirty="0">
                  <a:solidFill>
                    <a:srgbClr val="000000"/>
                  </a:solidFill>
                  <a:latin typeface="Arial"/>
                  <a:ea typeface="Arial"/>
                  <a:cs typeface="Arial"/>
                  <a:sym typeface="Arial"/>
                </a:rPr>
                <a:t> (conscious, deliberate, and either subtle or explicit racial biased attitudes, beliefs, or behaviors), microinvalidations (communication that exclude, negate or nullify thoughts, feelings, and experiences of people of color), and microinsults (communications that convey rudeness and insensitivity to a person’s racial heritage). </a:t>
              </a:r>
              <a:endParaRPr sz="600" dirty="0"/>
            </a:p>
          </p:txBody>
        </p:sp>
      </p:grpSp>
      <p:grpSp>
        <p:nvGrpSpPr>
          <p:cNvPr id="110" name="Google Shape;110;p1"/>
          <p:cNvGrpSpPr/>
          <p:nvPr/>
        </p:nvGrpSpPr>
        <p:grpSpPr>
          <a:xfrm>
            <a:off x="29532106" y="24054758"/>
            <a:ext cx="12847677" cy="6827185"/>
            <a:chOff x="26520082" y="22052832"/>
            <a:chExt cx="11777700" cy="6255118"/>
          </a:xfrm>
        </p:grpSpPr>
        <p:sp>
          <p:nvSpPr>
            <p:cNvPr id="111" name="Google Shape;111;p1"/>
            <p:cNvSpPr txBox="1"/>
            <p:nvPr/>
          </p:nvSpPr>
          <p:spPr>
            <a:xfrm>
              <a:off x="26520082" y="22052832"/>
              <a:ext cx="11777700" cy="1350900"/>
            </a:xfrm>
            <a:prstGeom prst="rect">
              <a:avLst/>
            </a:prstGeom>
            <a:solidFill>
              <a:schemeClr val="dk1"/>
            </a:solidFill>
            <a:ln>
              <a:noFill/>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References</a:t>
              </a:r>
              <a:endParaRPr/>
            </a:p>
          </p:txBody>
        </p:sp>
        <p:sp>
          <p:nvSpPr>
            <p:cNvPr id="112" name="Google Shape;112;p1"/>
            <p:cNvSpPr txBox="1"/>
            <p:nvPr/>
          </p:nvSpPr>
          <p:spPr>
            <a:xfrm>
              <a:off x="26541225" y="23654351"/>
              <a:ext cx="11735400" cy="4653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400"/>
                <a:buFont typeface="Arial"/>
                <a:buNone/>
              </a:pPr>
              <a:r>
                <a:rPr lang="en-US" sz="3400" b="0" i="0" u="none" dirty="0">
                  <a:solidFill>
                    <a:schemeClr val="dk1"/>
                  </a:solidFill>
                  <a:latin typeface="Arial"/>
                  <a:ea typeface="Arial"/>
                  <a:cs typeface="Arial"/>
                  <a:sym typeface="Arial"/>
                </a:rPr>
                <a:t> </a:t>
              </a:r>
              <a:r>
                <a:rPr lang="en-US" sz="2600" dirty="0">
                  <a:solidFill>
                    <a:schemeClr val="dk1"/>
                  </a:solidFill>
                </a:rPr>
                <a:t>1.   	</a:t>
              </a:r>
              <a:r>
                <a:rPr lang="en-US" sz="2600" dirty="0" err="1">
                  <a:solidFill>
                    <a:schemeClr val="dk1"/>
                  </a:solidFill>
                </a:rPr>
                <a:t>Iten</a:t>
              </a:r>
              <a:r>
                <a:rPr lang="en-US" sz="2600" dirty="0">
                  <a:solidFill>
                    <a:schemeClr val="dk1"/>
                  </a:solidFill>
                </a:rPr>
                <a:t> A </a:t>
              </a:r>
              <a:r>
                <a:rPr lang="en-US" sz="2600" dirty="0" err="1">
                  <a:solidFill>
                    <a:schemeClr val="dk1"/>
                  </a:solidFill>
                </a:rPr>
                <a:t>Orom</a:t>
              </a:r>
              <a:r>
                <a:rPr lang="en-US" sz="2600" dirty="0">
                  <a:solidFill>
                    <a:schemeClr val="dk1"/>
                  </a:solidFill>
                </a:rPr>
                <a:t> H, </a:t>
              </a:r>
              <a:r>
                <a:rPr lang="en-US" sz="2600" dirty="0" err="1">
                  <a:solidFill>
                    <a:schemeClr val="dk1"/>
                  </a:solidFill>
                </a:rPr>
                <a:t>Semalulu</a:t>
              </a:r>
              <a:r>
                <a:rPr lang="en-US" sz="2600" dirty="0">
                  <a:solidFill>
                    <a:schemeClr val="dk1"/>
                  </a:solidFill>
                </a:rPr>
                <a:t> T, Underwood W. The Social and Learning Environments Experienced by Underrepresented Minority Medical Students. Academic Medicine. 2013;88(11):1765-1777.</a:t>
              </a:r>
              <a:endParaRPr sz="2600" dirty="0">
                <a:solidFill>
                  <a:schemeClr val="dk1"/>
                </a:solidFill>
              </a:endParaRPr>
            </a:p>
            <a:p>
              <a:pPr marL="0" lvl="0" indent="0" algn="l" rtl="0">
                <a:lnSpc>
                  <a:spcPct val="100000"/>
                </a:lnSpc>
                <a:spcBef>
                  <a:spcPts val="1200"/>
                </a:spcBef>
                <a:spcAft>
                  <a:spcPts val="0"/>
                </a:spcAft>
                <a:buClr>
                  <a:schemeClr val="dk1"/>
                </a:buClr>
                <a:buSzPts val="1100"/>
                <a:buFont typeface="Arial"/>
                <a:buNone/>
              </a:pPr>
              <a:r>
                <a:rPr lang="en-US" sz="2600" dirty="0">
                  <a:solidFill>
                    <a:schemeClr val="dk1"/>
                  </a:solidFill>
                </a:rPr>
                <a:t>2.   Acosta, D. A., MD, Poll-Hunter, N. I., PhD, &amp; Eliason, J., </a:t>
              </a:r>
              <a:r>
                <a:rPr lang="en-US" sz="2600" dirty="0" err="1">
                  <a:solidFill>
                    <a:schemeClr val="dk1"/>
                  </a:solidFill>
                </a:rPr>
                <a:t>EdM</a:t>
              </a:r>
              <a:r>
                <a:rPr lang="en-US" sz="2600" dirty="0">
                  <a:solidFill>
                    <a:schemeClr val="dk1"/>
                  </a:solidFill>
                </a:rPr>
                <a:t>. (2017). Trends in Racial and Ethnic Minority Applicants and Matriculants to U.S. Medical Schools, 1980–2016. Association of American Medical Colleges, 17(3). Retrieved June 25, 2019</a:t>
              </a:r>
              <a:endParaRPr sz="2600" dirty="0">
                <a:solidFill>
                  <a:schemeClr val="dk1"/>
                </a:solidFill>
              </a:endParaRPr>
            </a:p>
            <a:p>
              <a:pPr marL="0" lvl="0" indent="0" algn="l" rtl="0">
                <a:lnSpc>
                  <a:spcPct val="100000"/>
                </a:lnSpc>
                <a:spcBef>
                  <a:spcPts val="1200"/>
                </a:spcBef>
                <a:spcAft>
                  <a:spcPts val="0"/>
                </a:spcAft>
                <a:buClr>
                  <a:schemeClr val="dk1"/>
                </a:buClr>
                <a:buSzPts val="1100"/>
                <a:buFont typeface="Arial"/>
                <a:buNone/>
              </a:pPr>
              <a:r>
                <a:rPr lang="en-US" sz="2600" dirty="0">
                  <a:solidFill>
                    <a:schemeClr val="dk1"/>
                  </a:solidFill>
                </a:rPr>
                <a:t>3.  Odom, K. L., Roberts, L. M., Johnson, R. L., &amp; Cooper, L. A. (2007). Exploring Obstacles to and Opportunities for Professional Success Among Ethnic Minority Medical Students. Academic Medicine, 82(2), 146-153.</a:t>
              </a:r>
              <a:endParaRPr sz="2600" dirty="0">
                <a:solidFill>
                  <a:schemeClr val="dk1"/>
                </a:solidFill>
              </a:endParaRPr>
            </a:p>
            <a:p>
              <a:pPr marL="0" marR="0" lvl="0" indent="0" algn="l" rtl="0">
                <a:lnSpc>
                  <a:spcPct val="100000"/>
                </a:lnSpc>
                <a:spcBef>
                  <a:spcPts val="1200"/>
                </a:spcBef>
                <a:spcAft>
                  <a:spcPts val="0"/>
                </a:spcAft>
                <a:buClr>
                  <a:schemeClr val="dk1"/>
                </a:buClr>
                <a:buSzPts val="3400"/>
                <a:buFont typeface="Arial"/>
                <a:buNone/>
              </a:pPr>
              <a:endParaRPr sz="2600" dirty="0">
                <a:solidFill>
                  <a:schemeClr val="dk1"/>
                </a:solidFill>
              </a:endParaRPr>
            </a:p>
          </p:txBody>
        </p:sp>
      </p:grpSp>
      <p:sp>
        <p:nvSpPr>
          <p:cNvPr id="113" name="Google Shape;113;p1"/>
          <p:cNvSpPr txBox="1"/>
          <p:nvPr/>
        </p:nvSpPr>
        <p:spPr>
          <a:xfrm flipH="1">
            <a:off x="15543087" y="6042025"/>
            <a:ext cx="12804900" cy="13668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a:solidFill>
                  <a:schemeClr val="lt1"/>
                </a:solidFill>
              </a:rPr>
              <a:t>Novel Survey Tool</a:t>
            </a:r>
            <a:endParaRPr/>
          </a:p>
        </p:txBody>
      </p:sp>
      <p:pic>
        <p:nvPicPr>
          <p:cNvPr id="114" name="Google Shape;114;p1"/>
          <p:cNvPicPr preferRelativeResize="0"/>
          <p:nvPr/>
        </p:nvPicPr>
        <p:blipFill>
          <a:blip r:embed="rId6">
            <a:alphaModFix/>
          </a:blip>
          <a:stretch>
            <a:fillRect/>
          </a:stretch>
        </p:blipFill>
        <p:spPr>
          <a:xfrm>
            <a:off x="15089375" y="8252450"/>
            <a:ext cx="13422362" cy="22613355"/>
          </a:xfrm>
          <a:prstGeom prst="rect">
            <a:avLst/>
          </a:prstGeom>
          <a:noFill/>
          <a:ln>
            <a:noFill/>
          </a:ln>
        </p:spPr>
      </p:pic>
      <p:sp>
        <p:nvSpPr>
          <p:cNvPr id="115" name="Google Shape;115;p1"/>
          <p:cNvSpPr txBox="1"/>
          <p:nvPr/>
        </p:nvSpPr>
        <p:spPr>
          <a:xfrm>
            <a:off x="34217100" y="3838800"/>
            <a:ext cx="9674100" cy="400200"/>
          </a:xfrm>
          <a:prstGeom prst="rect">
            <a:avLst/>
          </a:prstGeom>
          <a:solidFill>
            <a:schemeClr val="dk1"/>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Inter Med Poster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616</Words>
  <Application>Microsoft Macintosh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Inter Med Poster Template</vt:lpstr>
      <vt:lpstr>Racial and Ethnic Microaggressions in Medical School and its Impact on Student Perceptions of their Learning Environment - creating an assessment tool  Eman Mesgina, Eric Wagner, Regina Richards 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and Ethnic Microaggressions in Medical School and its Impact on Student Perceptions of their Learning Environment - creating an assessment tool  Eman Mesgina, Eric Wagner, Regina Richards PhD.</dc:title>
  <dc:creator>wiestrya</dc:creator>
  <cp:lastModifiedBy>Mesgina, Eman</cp:lastModifiedBy>
  <cp:revision>2</cp:revision>
  <dcterms:created xsi:type="dcterms:W3CDTF">2012-04-02T14:59:11Z</dcterms:created>
  <dcterms:modified xsi:type="dcterms:W3CDTF">2022-02-19T01:07:38Z</dcterms:modified>
</cp:coreProperties>
</file>